
<file path=[Content_Types].xml><?xml version="1.0" encoding="utf-8"?>
<Types xmlns="http://schemas.openxmlformats.org/package/2006/content-types">
  <Override PartName="/ppt/tags/tag569.xml" ContentType="application/vnd.openxmlformats-officedocument.presentationml.tags+xml"/>
  <Override PartName="/ppt/tags/tag755.xml" ContentType="application/vnd.openxmlformats-officedocument.presentationml.tags+xml"/>
  <Override PartName="/ppt/tags/tag941.xml" ContentType="application/vnd.openxmlformats-officedocument.presentationml.tags+xml"/>
  <Override PartName="/ppt/tags/tag1087.xml" ContentType="application/vnd.openxmlformats-officedocument.presentationml.tags+xml"/>
  <Override PartName="/ppt/tags/tag1103.xml" ContentType="application/vnd.openxmlformats-officedocument.presentationml.tags+xml"/>
  <Override PartName="/ppt/tags/tag1579.xml" ContentType="application/vnd.openxmlformats-officedocument.presentationml.tags+xml"/>
  <Override PartName="/ppt/tags/tag1765.xml" ContentType="application/vnd.openxmlformats-officedocument.presentationml.tags+xml"/>
  <Override PartName="/ppt/tags/tag263.xml" ContentType="application/vnd.openxmlformats-officedocument.presentationml.tags+xml"/>
  <Override PartName="/ppt/tags/tag1273.xml" ContentType="application/vnd.openxmlformats-officedocument.presentationml.tags+xml"/>
  <Override PartName="/ppt/tags/tag1951.xml" ContentType="application/vnd.openxmlformats-officedocument.presentationml.tags+xml"/>
  <Override PartName="/ppt/tags/tag2059.xml" ContentType="application/vnd.openxmlformats-officedocument.presentationml.tags+xml"/>
  <Default Extension="xml" ContentType="application/xml"/>
  <Override PartName="/ppt/tags/tag1018.xml" ContentType="application/vnd.openxmlformats-officedocument.presentationml.tags+xml"/>
  <Override PartName="/ppt/tags/tag1204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64.xml" ContentType="application/vnd.openxmlformats-officedocument.presentationml.tags+xml"/>
  <Override PartName="/ppt/tags/tag856.xml" ContentType="application/vnd.openxmlformats-officedocument.presentationml.tags+xml"/>
  <Override PartName="/ppt/tags/tag1188.xml" ContentType="application/vnd.openxmlformats-officedocument.presentationml.tags+xml"/>
  <Override PartName="/ppt/tags/tag1866.xml" ContentType="application/vnd.openxmlformats-officedocument.presentationml.tags+xml"/>
  <Override PartName="/ppt/tags/tag109.xml" ContentType="application/vnd.openxmlformats-officedocument.presentationml.tags+xml"/>
  <Override PartName="/ppt/tags/tag550.xml" ContentType="application/vnd.openxmlformats-officedocument.presentationml.tags+xml"/>
  <Override PartName="/ppt/tags/tag1374.xml" ContentType="application/vnd.openxmlformats-officedocument.presentationml.tags+xml"/>
  <Override PartName="/ppt/tags/tag1560.xml" ContentType="application/vnd.openxmlformats-officedocument.presentationml.tags+xml"/>
  <Override PartName="/ppt/tags/tag279.xml" ContentType="application/vnd.openxmlformats-officedocument.presentationml.tags+xml"/>
  <Override PartName="/ppt/tags/tag957.xml" ContentType="application/vnd.openxmlformats-officedocument.presentationml.tags+xml"/>
  <Override PartName="/ppt/tags/tag1119.xml" ContentType="application/vnd.openxmlformats-officedocument.presentationml.tags+xml"/>
  <Override PartName="/ppt/tags/tag1305.xml" ContentType="application/vnd.openxmlformats-officedocument.presentationml.tags+xml"/>
  <Override PartName="/ppt/tags/tag465.xml" ContentType="application/vnd.openxmlformats-officedocument.presentationml.tags+xml"/>
  <Override PartName="/ppt/tags/tag1289.xml" ContentType="application/vnd.openxmlformats-officedocument.presentationml.tags+xml"/>
  <Override PartName="/ppt/tags/tag1475.xml" ContentType="application/vnd.openxmlformats-officedocument.presentationml.tags+xml"/>
  <Override PartName="/ppt/tags/tag1967.xml" ContentType="application/vnd.openxmlformats-officedocument.presentationml.tags+xml"/>
  <Override PartName="/ppt/tags/tag2040.xml" ContentType="application/vnd.openxmlformats-officedocument.presentationml.tags+xml"/>
  <Override PartName="/ppt/tags/tag651.xml" ContentType="application/vnd.openxmlformats-officedocument.presentationml.tags+xml"/>
  <Override PartName="/ppt/tags/tag1661.xml" ContentType="application/vnd.openxmlformats-officedocument.presentationml.tags+xml"/>
  <Override PartName="/ppt/tags/tag79.xml" ContentType="application/vnd.openxmlformats-officedocument.presentationml.tags+xml"/>
  <Override PartName="/ppt/tags/tag1406.xml" ContentType="application/vnd.openxmlformats-officedocument.presentationml.tags+xml"/>
  <Override PartName="/ppt/tags/tag566.xml" ContentType="application/vnd.openxmlformats-officedocument.presentationml.tags+xml"/>
  <Override PartName="/ppt/tags/tag752.xml" ContentType="application/vnd.openxmlformats-officedocument.presentationml.tags+xml"/>
  <Override PartName="/ppt/tags/tag1100.xml" ContentType="application/vnd.openxmlformats-officedocument.presentationml.tags+xml"/>
  <Override PartName="/ppt/tags/tag1576.xml" ContentType="application/vnd.openxmlformats-officedocument.presentationml.tags+xml"/>
  <Override PartName="/ppt/tags/tag260.xml" ContentType="application/vnd.openxmlformats-officedocument.presentationml.tags+xml"/>
  <Override PartName="/ppt/tags/tag1084.xml" ContentType="application/vnd.openxmlformats-officedocument.presentationml.tags+xml"/>
  <Override PartName="/ppt/tags/tag1270.xml" ContentType="application/vnd.openxmlformats-officedocument.presentationml.tags+xml"/>
  <Override PartName="/ppt/tags/tag1762.xml" ContentType="application/vnd.openxmlformats-officedocument.presentationml.tags+xml"/>
  <Override PartName="/ppt/tags/tag2056.xml" ContentType="application/vnd.openxmlformats-officedocument.presentationml.tags+xml"/>
  <Override PartName="/ppt/tags/tag667.xml" ContentType="application/vnd.openxmlformats-officedocument.presentationml.tags+xml"/>
  <Override PartName="/ppt/tags/tag1015.xml" ContentType="application/vnd.openxmlformats-officedocument.presentationml.tags+xml"/>
  <Override PartName="/ppt/tags/tag1507.xml" ContentType="application/vnd.openxmlformats-officedocument.presentationml.tags+xml"/>
  <Override PartName="/ppt/tags/tag175.xml" ContentType="application/vnd.openxmlformats-officedocument.presentationml.tags+xml"/>
  <Override PartName="/ppt/tags/tag853.xml" ContentType="application/vnd.openxmlformats-officedocument.presentationml.tags+xml"/>
  <Override PartName="/ppt/tags/tag1185.xml" ContentType="application/vnd.openxmlformats-officedocument.presentationml.tags+xml"/>
  <Override PartName="/ppt/tags/tag1201.xml" ContentType="application/vnd.openxmlformats-officedocument.presentationml.tags+xml"/>
  <Override PartName="/ppt/tags/tag1677.xml" ContentType="application/vnd.openxmlformats-officedocument.presentationml.tags+xml"/>
  <Override PartName="/ppt/tags/tag1863.xml" ContentType="application/vnd.openxmlformats-officedocument.presentationml.tags+xml"/>
  <Override PartName="/ppt/tags/tag60.xml" ContentType="application/vnd.openxmlformats-officedocument.presentationml.tags+xml"/>
  <Override PartName="/ppt/tags/tag361.xml" ContentType="application/vnd.openxmlformats-officedocument.presentationml.tags+xml"/>
  <Override PartName="/ppt/tags/tag1371.xml" ContentType="application/vnd.openxmlformats-officedocument.presentationml.tags+xml"/>
  <Override PartName="/ppt/tags/tag1608.xml" ContentType="application/vnd.openxmlformats-officedocument.presentationml.tags+xml"/>
  <Override PartName="/ppt/tags/tag106.xml" ContentType="application/vnd.openxmlformats-officedocument.presentationml.tags+xml"/>
  <Override PartName="/ppt/tags/tag768.xml" ContentType="application/vnd.openxmlformats-officedocument.presentationml.tags+xml"/>
  <Override PartName="/ppt/tags/tag1116.xml" ContentType="application/vnd.openxmlformats-officedocument.presentationml.tags+xml"/>
  <Override PartName="/ppt/tags/tag1778.xml" ContentType="application/vnd.openxmlformats-officedocument.presentationml.tags+xml"/>
  <Override PartName="/ppt/tags/tag276.xml" ContentType="application/vnd.openxmlformats-officedocument.presentationml.tags+xml"/>
  <Override PartName="/ppt/tags/tag462.xml" ContentType="application/vnd.openxmlformats-officedocument.presentationml.tags+xml"/>
  <Override PartName="/ppt/tags/tag954.xml" ContentType="application/vnd.openxmlformats-officedocument.presentationml.tags+xml"/>
  <Override PartName="/ppt/tags/tag1286.xml" ContentType="application/vnd.openxmlformats-officedocument.presentationml.tags+xml"/>
  <Override PartName="/ppt/tags/tag1302.xml" ContentType="application/vnd.openxmlformats-officedocument.presentationml.tags+xml"/>
  <Override PartName="/ppt/tags/tag1964.xml" ContentType="application/vnd.openxmlformats-officedocument.presentationml.tags+xml"/>
  <Override PartName="/ppt/tags/tag207.xml" ContentType="application/vnd.openxmlformats-officedocument.presentationml.tags+xml"/>
  <Override PartName="/ppt/tags/tag1472.xml" ContentType="application/vnd.openxmlformats-officedocument.presentationml.tags+xml"/>
  <Override PartName="/ppt/tags/tag1709.xml" ContentType="application/vnd.openxmlformats-officedocument.presentationml.tags+xml"/>
  <Override PartName="/ppt/tags/tag869.xml" ContentType="application/vnd.openxmlformats-officedocument.presentationml.tags+xml"/>
  <Override PartName="/ppt/tags/tag1217.xml" ContentType="application/vnd.openxmlformats-officedocument.presentationml.tags+xml"/>
  <Override PartName="/ppt/tags/tag1403.xml" ContentType="application/vnd.openxmlformats-officedocument.presentationml.tags+xml"/>
  <Override PartName="/ppt/tags/tag1879.xml" ContentType="application/vnd.openxmlformats-officedocument.presentationml.tags+xml"/>
  <Override PartName="/ppt/tags/tag76.xml" ContentType="application/vnd.openxmlformats-officedocument.presentationml.tags+xml"/>
  <Override PartName="/ppt/tags/tag377.xml" ContentType="application/vnd.openxmlformats-officedocument.presentationml.tags+xml"/>
  <Override PartName="/ppt/tags/tag563.xml" ContentType="application/vnd.openxmlformats-officedocument.presentationml.tags+xml"/>
  <Override PartName="/ppt/tags/tag1387.xml" ContentType="application/vnd.openxmlformats-officedocument.presentationml.tags+xml"/>
  <Override PartName="/ppt/tags/tag1573.xml" ContentType="application/vnd.openxmlformats-officedocument.presentationml.tags+xml"/>
  <Override PartName="/ppt/tags/tag308.xml" ContentType="application/vnd.openxmlformats-officedocument.presentationml.tags+xml"/>
  <Override PartName="/ppt/tags/tag1081.xml" ContentType="application/vnd.openxmlformats-officedocument.presentationml.tags+xml"/>
  <Override PartName="/ppt/tags/tag1318.xml" ContentType="application/vnd.openxmlformats-officedocument.presentationml.tags+xml"/>
  <Override PartName="/ppt/tags/tag478.xml" ContentType="application/vnd.openxmlformats-officedocument.presentationml.tags+xml"/>
  <Override PartName="/ppt/tags/tag1504.xml" ContentType="application/vnd.openxmlformats-officedocument.presentationml.tags+xml"/>
  <Override PartName="/ppt/tags/tag2053.xml" ContentType="application/vnd.openxmlformats-officedocument.presentationml.tags+xml"/>
  <Override PartName="/ppt/tags/tag664.xml" ContentType="application/vnd.openxmlformats-officedocument.presentationml.tags+xml"/>
  <Override PartName="/ppt/tags/tag850.xml" ContentType="application/vnd.openxmlformats-officedocument.presentationml.tags+xml"/>
  <Override PartName="/ppt/tags/tag1012.xml" ContentType="application/vnd.openxmlformats-officedocument.presentationml.tags+xml"/>
  <Override PartName="/ppt/tags/tag1488.xml" ContentType="application/vnd.openxmlformats-officedocument.presentationml.tags+xml"/>
  <Override PartName="/ppt/tags/tag1674.xml" ContentType="application/vnd.openxmlformats-officedocument.presentationml.tags+xml"/>
  <Override PartName="/ppt/tags/tag172.xml" ContentType="application/vnd.openxmlformats-officedocument.presentationml.tags+xml"/>
  <Override PartName="/ppt/tags/tag409.xml" ContentType="application/vnd.openxmlformats-officedocument.presentationml.tags+xml"/>
  <Override PartName="/ppt/tags/tag1182.xml" ContentType="application/vnd.openxmlformats-officedocument.presentationml.tags+xml"/>
  <Override PartName="/ppt/tags/tag1419.xml" ContentType="application/vnd.openxmlformats-officedocument.presentationml.tags+xml"/>
  <Override PartName="/ppt/tags/tag1860.xml" ContentType="application/vnd.openxmlformats-officedocument.presentationml.tags+xml"/>
  <Override PartName="/ppt/tags/tag103.xml" ContentType="application/vnd.openxmlformats-officedocument.presentationml.tags+xml"/>
  <Override PartName="/ppt/tags/tag579.xml" ContentType="application/vnd.openxmlformats-officedocument.presentationml.tags+xml"/>
  <Override PartName="/ppt/tags/tag1113.xml" ContentType="application/vnd.openxmlformats-officedocument.presentationml.tags+xml"/>
  <Override PartName="/ppt/tags/tag1589.xml" ContentType="application/vnd.openxmlformats-officedocument.presentationml.tags+xml"/>
  <Override PartName="/ppt/tags/tag1605.xml" ContentType="application/vnd.openxmlformats-officedocument.presentationml.tags+xml"/>
  <Override PartName="/ppt/tags/tag273.xml" ContentType="application/vnd.openxmlformats-officedocument.presentationml.tags+xml"/>
  <Override PartName="/ppt/tags/tag765.xml" ContentType="application/vnd.openxmlformats-officedocument.presentationml.tags+xml"/>
  <Override PartName="/ppt/tags/tag951.xml" ContentType="application/vnd.openxmlformats-officedocument.presentationml.tags+xml"/>
  <Override PartName="/ppt/tags/tag1097.xml" ContentType="application/vnd.openxmlformats-officedocument.presentationml.tags+xml"/>
  <Override PartName="/ppt/tags/tag1775.xml" ContentType="application/vnd.openxmlformats-officedocument.presentationml.tags+xml"/>
  <Override PartName="/ppt/tags/tag1961.xml" ContentType="application/vnd.openxmlformats-officedocument.presentationml.tags+xml"/>
  <Override PartName="/ppt/tags/tag1283.xml" ContentType="application/vnd.openxmlformats-officedocument.presentationml.tags+xml"/>
  <Override PartName="/ppt/tags/tag1706.xml" ContentType="application/vnd.openxmlformats-officedocument.presentationml.tags+xml"/>
  <Override PartName="/ppt/tags/tag2069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866.xml" ContentType="application/vnd.openxmlformats-officedocument.presentationml.tags+xml"/>
  <Override PartName="/ppt/tags/tag1028.xml" ContentType="application/vnd.openxmlformats-officedocument.presentationml.tags+xml"/>
  <Override PartName="/ppt/tags/tag1214.xml" ContentType="application/vnd.openxmlformats-officedocument.presentationml.tags+xml"/>
  <Override PartName="/ppt/tags/tag73.xml" ContentType="application/vnd.openxmlformats-officedocument.presentationml.tags+xml"/>
  <Override PartName="/ppt/tags/tag374.xml" ContentType="application/vnd.openxmlformats-officedocument.presentationml.tags+xml"/>
  <Override PartName="/ppt/tags/tag1198.xml" ContentType="application/vnd.openxmlformats-officedocument.presentationml.tags+xml"/>
  <Override PartName="/ppt/tags/tag1384.xml" ContentType="application/vnd.openxmlformats-officedocument.presentationml.tags+xml"/>
  <Override PartName="/ppt/tags/tag1400.xml" ContentType="application/vnd.openxmlformats-officedocument.presentationml.tags+xml"/>
  <Override PartName="/ppt/tags/tag1876.xml" ContentType="application/vnd.openxmlformats-officedocument.presentationml.tags+xml"/>
  <Override PartName="/ppt/tags/tag119.xml" ContentType="application/vnd.openxmlformats-officedocument.presentationml.tags+xml"/>
  <Override PartName="/ppt/tags/tag560.xml" ContentType="application/vnd.openxmlformats-officedocument.presentationml.tags+xml"/>
  <Override PartName="/ppt/tags/tag1129.xml" ContentType="application/vnd.openxmlformats-officedocument.presentationml.tags+xml"/>
  <Override PartName="/ppt/tags/tag1570.xml" ContentType="application/vnd.openxmlformats-officedocument.presentationml.tags+xml"/>
  <Override PartName="/ppt/tags/tag1807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967.xml" ContentType="application/vnd.openxmlformats-officedocument.presentationml.tags+xml"/>
  <Override PartName="/ppt/tags/tag1299.xml" ContentType="application/vnd.openxmlformats-officedocument.presentationml.tags+xml"/>
  <Override PartName="/ppt/tags/tag1315.xml" ContentType="application/vnd.openxmlformats-officedocument.presentationml.tags+xml"/>
  <Override PartName="/ppt/tags/tag1501.xml" ContentType="application/vnd.openxmlformats-officedocument.presentationml.tags+xml"/>
  <Override PartName="/ppt/tags/tag1977.xml" ContentType="application/vnd.openxmlformats-officedocument.presentationml.tags+xml"/>
  <Override PartName="/ppt/tags/tag2050.xml" ContentType="application/vnd.openxmlformats-officedocument.presentationml.tags+xml"/>
  <Override PartName="/ppt/tags/tag475.xml" ContentType="application/vnd.openxmlformats-officedocument.presentationml.tags+xml"/>
  <Override PartName="/ppt/tags/tag661.xml" ContentType="application/vnd.openxmlformats-officedocument.presentationml.tags+xml"/>
  <Override PartName="/ppt/tags/tag1485.xml" ContentType="application/vnd.openxmlformats-officedocument.presentationml.tags+xml"/>
  <Override PartName="/ppt/tags/tag406.xml" ContentType="application/vnd.openxmlformats-officedocument.presentationml.tags+xml"/>
  <Override PartName="/ppt/tags/tag1671.xml" ContentType="application/vnd.openxmlformats-officedocument.presentationml.tags+xml"/>
  <Override PartName="/ppt/tags/tag1908.xml" ContentType="application/vnd.openxmlformats-officedocument.presentationml.tags+xml"/>
  <Override PartName="/ppt/tags/tag89.xml" ContentType="application/vnd.openxmlformats-officedocument.presentationml.tags+xml"/>
  <Override PartName="/ppt/tags/tag576.xml" ContentType="application/vnd.openxmlformats-officedocument.presentationml.tags+xml"/>
  <Override PartName="/ppt/tags/tag1416.xml" ContentType="application/vnd.openxmlformats-officedocument.presentationml.tags+xml"/>
  <Override PartName="/ppt/tags/tag1602.xml" ContentType="application/vnd.openxmlformats-officedocument.presentationml.tags+xml"/>
  <Override PartName="/ppt/tags/tag100.xml" ContentType="application/vnd.openxmlformats-officedocument.presentationml.tags+xml"/>
  <Override PartName="/ppt/tags/tag762.xml" ContentType="application/vnd.openxmlformats-officedocument.presentationml.tags+xml"/>
  <Override PartName="/ppt/tags/tag1094.xml" ContentType="application/vnd.openxmlformats-officedocument.presentationml.tags+xml"/>
  <Override PartName="/ppt/tags/tag1110.xml" ContentType="application/vnd.openxmlformats-officedocument.presentationml.tags+xml"/>
  <Override PartName="/ppt/tags/tag1586.xml" ContentType="application/vnd.openxmlformats-officedocument.presentationml.tags+xml"/>
  <Override PartName="/ppt/tags/tag1772.xml" ContentType="application/vnd.openxmlformats-officedocument.presentationml.tags+xml"/>
  <Override PartName="/ppt/tags/tag270.xml" ContentType="application/vnd.openxmlformats-officedocument.presentationml.tags+xml"/>
  <Override PartName="/ppt/tags/tag507.xml" ContentType="application/vnd.openxmlformats-officedocument.presentationml.tags+xml"/>
  <Override PartName="/ppt/tags/tag1280.xml" ContentType="application/vnd.openxmlformats-officedocument.presentationml.tags+xml"/>
  <Override PartName="/ppt/tags/tag1517.xml" ContentType="application/vnd.openxmlformats-officedocument.presentationml.tags+xml"/>
  <Override PartName="/ppt/tags/tag2066.xml" ContentType="application/vnd.openxmlformats-officedocument.presentationml.tags+xml"/>
  <Override PartName="/ppt/tags/tag201.xml" ContentType="application/vnd.openxmlformats-officedocument.presentationml.tags+xml"/>
  <Override PartName="/ppt/tags/tag677.xml" ContentType="application/vnd.openxmlformats-officedocument.presentationml.tags+xml"/>
  <Override PartName="/ppt/tags/tag1025.xml" ContentType="application/vnd.openxmlformats-officedocument.presentationml.tags+xml"/>
  <Override PartName="/ppt/tags/tag1687.xml" ContentType="application/vnd.openxmlformats-officedocument.presentationml.tags+xml"/>
  <Override PartName="/ppt/tags/tag1703.xml" ContentType="application/vnd.openxmlformats-officedocument.presentationml.tags+xml"/>
  <Override PartName="/ppt/tags/tag185.xml" ContentType="application/vnd.openxmlformats-officedocument.presentationml.tags+xml"/>
  <Override PartName="/ppt/tags/tag371.xml" ContentType="application/vnd.openxmlformats-officedocument.presentationml.tags+xml"/>
  <Override PartName="/ppt/tags/tag863.xml" ContentType="application/vnd.openxmlformats-officedocument.presentationml.tags+xml"/>
  <Override PartName="/ppt/tags/tag1195.xml" ContentType="application/vnd.openxmlformats-officedocument.presentationml.tags+xml"/>
  <Override PartName="/ppt/tags/tag1211.xml" ContentType="application/vnd.openxmlformats-officedocument.presentationml.tags+xml"/>
  <Override PartName="/ppt/tags/tag187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608.xml" ContentType="application/vnd.openxmlformats-officedocument.presentationml.tags+xml"/>
  <Override PartName="/ppt/tags/tag1381.xml" ContentType="application/vnd.openxmlformats-officedocument.presentationml.tags+xml"/>
  <Override PartName="/ppt/tags/tag1618.xml" ContentType="application/vnd.openxmlformats-officedocument.presentationml.tags+xml"/>
  <Override PartName="/ppt/tags/tag1804.xml" ContentType="application/vnd.openxmlformats-officedocument.presentationml.tags+xml"/>
  <Override PartName="/ppt/tags/tag302.xml" ContentType="application/vnd.openxmlformats-officedocument.presentationml.tags+xml"/>
  <Override PartName="/ppt/tags/tag778.xml" ContentType="application/vnd.openxmlformats-officedocument.presentationml.tags+xml"/>
  <Override PartName="/ppt/tags/tag964.xml" ContentType="application/vnd.openxmlformats-officedocument.presentationml.tags+xml"/>
  <Override PartName="/ppt/tags/tag1126.xml" ContentType="application/vnd.openxmlformats-officedocument.presentationml.tags+xml"/>
  <Override PartName="/ppt/tags/tag1312.xml" ContentType="application/vnd.openxmlformats-officedocument.presentationml.tags+xml"/>
  <Override PartName="/ppt/tags/tag1788.xml" ContentType="application/vnd.openxmlformats-officedocument.presentationml.tags+xml"/>
  <Override PartName="/ppt/tags/tag286.xml" ContentType="application/vnd.openxmlformats-officedocument.presentationml.tags+xml"/>
  <Override PartName="/ppt/tags/tag472.xml" ContentType="application/vnd.openxmlformats-officedocument.presentationml.tags+xml"/>
  <Override PartName="/ppt/tags/tag709.xml" ContentType="application/vnd.openxmlformats-officedocument.presentationml.tags+xml"/>
  <Override PartName="/ppt/tags/tag1296.xml" ContentType="application/vnd.openxmlformats-officedocument.presentationml.tags+xml"/>
  <Override PartName="/ppt/tags/tag1482.xml" ContentType="application/vnd.openxmlformats-officedocument.presentationml.tags+xml"/>
  <Override PartName="/ppt/tags/tag1974.xml" ContentType="application/vnd.openxmlformats-officedocument.presentationml.tags+xml"/>
  <Override PartName="/ppt/tags/tag217.xml" ContentType="application/vnd.openxmlformats-officedocument.presentationml.tags+xml"/>
  <Override PartName="/ppt/tags/tag1227.xml" ContentType="application/vnd.openxmlformats-officedocument.presentationml.tags+xml"/>
  <Override PartName="/ppt/tags/tag1719.xml" ContentType="application/vnd.openxmlformats-officedocument.presentationml.tags+xml"/>
  <Override PartName="/ppt/tags/tag1905.xml" ContentType="application/vnd.openxmlformats-officedocument.presentationml.tags+xml"/>
  <Override PartName="/ppt/tags/tag86.xml" ContentType="application/vnd.openxmlformats-officedocument.presentationml.tags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tags/tag879.xml" ContentType="application/vnd.openxmlformats-officedocument.presentationml.tags+xml"/>
  <Override PartName="/ppt/tags/tag1413.xml" ContentType="application/vnd.openxmlformats-officedocument.presentationml.tags+xml"/>
  <Override PartName="/ppt/tags/tag1889.xml" ContentType="application/vnd.openxmlformats-officedocument.presentationml.tags+xml"/>
  <Override PartName="/ppt/tags/tag573.xml" ContentType="application/vnd.openxmlformats-officedocument.presentationml.tags+xml"/>
  <Override PartName="/ppt/tags/tag1397.xml" ContentType="application/vnd.openxmlformats-officedocument.presentationml.tags+xml"/>
  <Override PartName="/ppt/tags/tag1583.xml" ContentType="application/vnd.openxmlformats-officedocument.presentationml.tags+xml"/>
  <Override PartName="/ppt/tags/tag17.xml" ContentType="application/vnd.openxmlformats-officedocument.presentationml.tags+xml"/>
  <Override PartName="/ppt/tags/tag318.xml" ContentType="application/vnd.openxmlformats-officedocument.presentationml.tags+xml"/>
  <Override PartName="/ppt/tags/tag504.xml" ContentType="application/vnd.openxmlformats-officedocument.presentationml.tags+xml"/>
  <Override PartName="/ppt/tags/tag1091.xml" ContentType="application/vnd.openxmlformats-officedocument.presentationml.tags+xml"/>
  <Override PartName="/ppt/tags/tag1328.xml" ContentType="application/vnd.openxmlformats-officedocument.presentationml.tags+xml"/>
  <Override PartName="/ppt/tags/tag488.xml" ContentType="application/vnd.openxmlformats-officedocument.presentationml.tags+xml"/>
  <Override PartName="/ppt/tags/tag1022.xml" ContentType="application/vnd.openxmlformats-officedocument.presentationml.tags+xml"/>
  <Override PartName="/ppt/tags/tag1498.xml" ContentType="application/vnd.openxmlformats-officedocument.presentationml.tags+xml"/>
  <Override PartName="/ppt/tags/tag1514.xml" ContentType="application/vnd.openxmlformats-officedocument.presentationml.tags+xml"/>
  <Override PartName="/ppt/tags/tag1700.xml" ContentType="application/vnd.openxmlformats-officedocument.presentationml.tags+xml"/>
  <Override PartName="/ppt/tags/tag2063.xml" ContentType="application/vnd.openxmlformats-officedocument.presentationml.tags+xml"/>
  <Override PartName="/ppt/tags/tag182.xml" ContentType="application/vnd.openxmlformats-officedocument.presentationml.tags+xml"/>
  <Override PartName="/ppt/tags/tag674.xml" ContentType="application/vnd.openxmlformats-officedocument.presentationml.tags+xml"/>
  <Override PartName="/ppt/tags/tag860.xml" ContentType="application/vnd.openxmlformats-officedocument.presentationml.tags+xml"/>
  <Override PartName="/ppt/tags/tag1684.xml" ContentType="application/vnd.openxmlformats-officedocument.presentationml.tags+xml"/>
  <Override PartName="/ppt/tags/tag1870.xml" ContentType="application/vnd.openxmlformats-officedocument.presentationml.tags+xml"/>
  <Override PartName="/ppt/tags/tag419.xml" ContentType="application/vnd.openxmlformats-officedocument.presentationml.tags+xml"/>
  <Override PartName="/ppt/tags/tag605.xml" ContentType="application/vnd.openxmlformats-officedocument.presentationml.tags+xml"/>
  <Override PartName="/ppt/tags/tag1192.xml" ContentType="application/vnd.openxmlformats-officedocument.presentationml.tags+xml"/>
  <Override PartName="/ppt/tags/tag1429.xml" ContentType="application/vnd.openxmlformats-officedocument.presentationml.tags+xml"/>
  <Override PartName="/ppt/tags/tag1615.xml" ContentType="application/vnd.openxmlformats-officedocument.presentationml.tags+xml"/>
  <Override PartName="/ppt/tags/tag113.xml" ContentType="application/vnd.openxmlformats-officedocument.presentationml.tags+xml"/>
  <Override PartName="/ppt/tags/tag589.xml" ContentType="application/vnd.openxmlformats-officedocument.presentationml.tags+xml"/>
  <Override PartName="/ppt/tags/tag775.xml" ContentType="application/vnd.openxmlformats-officedocument.presentationml.tags+xml"/>
  <Override PartName="/ppt/tags/tag1123.xml" ContentType="application/vnd.openxmlformats-officedocument.presentationml.tags+xml"/>
  <Override PartName="/ppt/tags/tag1599.xml" ContentType="application/vnd.openxmlformats-officedocument.presentationml.tags+xml"/>
  <Override PartName="/ppt/tags/tag1801.xml" ContentType="application/vnd.openxmlformats-officedocument.presentationml.tags+xml"/>
  <Override PartName="/ppt/tags/tag283.xml" ContentType="application/vnd.openxmlformats-officedocument.presentationml.tags+xml"/>
  <Override PartName="/ppt/tags/tag961.xml" ContentType="application/vnd.openxmlformats-officedocument.presentationml.tags+xml"/>
  <Override PartName="/ppt/tags/tag1293.xml" ContentType="application/vnd.openxmlformats-officedocument.presentationml.tags+xml"/>
  <Override PartName="/ppt/tags/tag1785.xml" ContentType="application/vnd.openxmlformats-officedocument.presentationml.tags+xml"/>
  <Override PartName="/ppt/tags/tag1971.xml" ContentType="application/vnd.openxmlformats-officedocument.presentationml.tags+xml"/>
  <Override PartName="/ppt/tags/tag2079.xml" ContentType="application/vnd.openxmlformats-officedocument.presentationml.tags+xml"/>
  <Override PartName="/ppt/tags/tag706.xml" ContentType="application/vnd.openxmlformats-officedocument.presentationml.tags+xml"/>
  <Override PartName="/ppt/tags/tag1038.xml" ContentType="application/vnd.openxmlformats-officedocument.presentationml.tags+xml"/>
  <Override PartName="/ppt/tags/tag1716.xml" ContentType="application/vnd.openxmlformats-officedocument.presentationml.tags+xml"/>
  <Override PartName="/ppt/tags/tag198.xml" ContentType="application/vnd.openxmlformats-officedocument.presentationml.tags+xml"/>
  <Override PartName="/ppt/tags/tag214.xml" ContentType="application/vnd.openxmlformats-officedocument.presentationml.tags+xml"/>
  <Override PartName="/ppt/tags/tag400.xml" ContentType="application/vnd.openxmlformats-officedocument.presentationml.tags+xml"/>
  <Override PartName="/ppt/tags/tag876.xml" ContentType="application/vnd.openxmlformats-officedocument.presentationml.tags+xml"/>
  <Override PartName="/ppt/tags/tag1224.xml" ContentType="application/vnd.openxmlformats-officedocument.presentationml.tags+xml"/>
  <Override PartName="/ppt/tags/tag1410.xml" ContentType="application/vnd.openxmlformats-officedocument.presentationml.tags+xml"/>
  <Override PartName="/ppt/tags/tag1886.xml" ContentType="application/vnd.openxmlformats-officedocument.presentationml.tags+xml"/>
  <Override PartName="/ppt/tags/tag1902.xml" ContentType="application/vnd.openxmlformats-officedocument.presentationml.tags+xml"/>
  <Override PartName="/ppt/tags/tag83.xml" ContentType="application/vnd.openxmlformats-officedocument.presentationml.tags+xml"/>
  <Override PartName="/ppt/tags/tag384.xml" ContentType="application/vnd.openxmlformats-officedocument.presentationml.tags+xml"/>
  <Override PartName="/ppt/tags/tag570.xml" ContentType="application/vnd.openxmlformats-officedocument.presentationml.tags+xml"/>
  <Override PartName="/ppt/tags/tag807.xml" ContentType="application/vnd.openxmlformats-officedocument.presentationml.tags+xml"/>
  <Override PartName="/ppt/tags/tag1394.xml" ContentType="application/vnd.openxmlformats-officedocument.presentationml.tags+xml"/>
  <Override PartName="/ppt/tags/tag14.xml" ContentType="application/vnd.openxmlformats-officedocument.presentationml.tags+xml"/>
  <Override PartName="/ppt/tags/tag129.xml" ContentType="application/vnd.openxmlformats-officedocument.presentationml.tags+xml"/>
  <Override PartName="/ppt/tags/tag315.xml" ContentType="application/vnd.openxmlformats-officedocument.presentationml.tags+xml"/>
  <Override PartName="/ppt/tags/tag1139.xml" ContentType="application/vnd.openxmlformats-officedocument.presentationml.tags+xml"/>
  <Override PartName="/ppt/tags/tag1580.xml" ContentType="application/vnd.openxmlformats-officedocument.presentationml.tags+xml"/>
  <Override PartName="/ppt/tags/tag1817.xml" ContentType="application/vnd.openxmlformats-officedocument.presentationml.tags+xml"/>
  <Override PartName="/ppt/tags/tag299.xml" ContentType="application/vnd.openxmlformats-officedocument.presentationml.tags+xml"/>
  <Override PartName="/ppt/tags/tag485.xml" ContentType="application/vnd.openxmlformats-officedocument.presentationml.tags+xml"/>
  <Override PartName="/ppt/tags/tag501.xml" ContentType="application/vnd.openxmlformats-officedocument.presentationml.tags+xml"/>
  <Override PartName="/ppt/tags/tag977.xml" ContentType="application/vnd.openxmlformats-officedocument.presentationml.tags+xml"/>
  <Override PartName="/ppt/tags/tag1325.xml" ContentType="application/vnd.openxmlformats-officedocument.presentationml.tags+xml"/>
  <Override PartName="/ppt/tags/tag1511.xml" ContentType="application/vnd.openxmlformats-officedocument.presentationml.tags+xml"/>
  <Override PartName="/ppt/tags/tag1987.xml" ContentType="application/vnd.openxmlformats-officedocument.presentationml.tags+xml"/>
  <Override PartName="/ppt/tags/tag2060.xml" ContentType="application/vnd.openxmlformats-officedocument.presentationml.tags+xml"/>
  <Override PartName="/ppt/tags/tag671.xml" ContentType="application/vnd.openxmlformats-officedocument.presentationml.tags+xml"/>
  <Override PartName="/ppt/tags/tag908.xml" ContentType="application/vnd.openxmlformats-officedocument.presentationml.tags+xml"/>
  <Override PartName="/ppt/tags/tag1495.xml" ContentType="application/vnd.openxmlformats-officedocument.presentationml.tags+xml"/>
  <Override PartName="/ppt/tags/tag1681.xml" ContentType="application/vnd.openxmlformats-officedocument.presentationml.tags+xml"/>
  <Override PartName="/ppt/tags/tag1918.xml" ContentType="application/vnd.openxmlformats-officedocument.presentationml.tags+xml"/>
  <Override PartName="/ppt/tags/tag416.xml" ContentType="application/vnd.openxmlformats-officedocument.presentationml.tags+xml"/>
  <Override PartName="/ppt/tags/tag1426.xml" ContentType="application/vnd.openxmlformats-officedocument.presentationml.tags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586.xml" ContentType="application/vnd.openxmlformats-officedocument.presentationml.tags+xml"/>
  <Override PartName="/ppt/tags/tag602.xml" ContentType="application/vnd.openxmlformats-officedocument.presentationml.tags+xml"/>
  <Override PartName="/ppt/tags/tag1596.xml" ContentType="application/vnd.openxmlformats-officedocument.presentationml.tags+xml"/>
  <Override PartName="/ppt/tags/tag1612.xml" ContentType="application/vnd.openxmlformats-officedocument.presentationml.tags+xml"/>
  <Override PartName="/ppt/tags/tag280.xml" ContentType="application/vnd.openxmlformats-officedocument.presentationml.tags+xml"/>
  <Override PartName="/ppt/tags/tag772.xml" ContentType="application/vnd.openxmlformats-officedocument.presentationml.tags+xml"/>
  <Override PartName="/ppt/tags/tag1120.xml" ContentType="application/vnd.openxmlformats-officedocument.presentationml.tags+xml"/>
  <Override PartName="/ppt/tags/tag1782.xml" ContentType="application/vnd.openxmlformats-officedocument.presentationml.tags+xml"/>
  <Override PartName="/ppt/tags/tag517.xml" ContentType="application/vnd.openxmlformats-officedocument.presentationml.tags+xml"/>
  <Override PartName="/ppt/tags/tag703.xml" ContentType="application/vnd.openxmlformats-officedocument.presentationml.tags+xml"/>
  <Override PartName="/ppt/tags/tag1290.xml" ContentType="application/vnd.openxmlformats-officedocument.presentationml.tags+xml"/>
  <Override PartName="/ppt/tags/tag1527.xml" ContentType="application/vnd.openxmlformats-officedocument.presentationml.tags+xml"/>
  <Override PartName="/ppt/tags/tag1713.xml" ContentType="application/vnd.openxmlformats-officedocument.presentationml.tags+xml"/>
  <Override PartName="/ppt/tags/tag2076.xml" ContentType="application/vnd.openxmlformats-officedocument.presentationml.tags+xml"/>
  <Override PartName="/ppt/tags/tag211.xml" ContentType="application/vnd.openxmlformats-officedocument.presentationml.tags+xml"/>
  <Override PartName="/ppt/tags/tag687.xml" ContentType="application/vnd.openxmlformats-officedocument.presentationml.tags+xml"/>
  <Override PartName="/ppt/tags/tag873.xml" ContentType="application/vnd.openxmlformats-officedocument.presentationml.tags+xml"/>
  <Override PartName="/ppt/tags/tag1035.xml" ContentType="application/vnd.openxmlformats-officedocument.presentationml.tags+xml"/>
  <Override PartName="/ppt/tags/tag1221.xml" ContentType="application/vnd.openxmlformats-officedocument.presentationml.tags+xml"/>
  <Override PartName="/ppt/tags/tag1697.xml" ContentType="application/vnd.openxmlformats-officedocument.presentationml.tags+xml"/>
  <Override PartName="/ppt/tags/tag2007.xml" ContentType="application/vnd.openxmlformats-officedocument.presentationml.tags+xml"/>
  <Override PartName="/ppt/tags/tag80.xml" ContentType="application/vnd.openxmlformats-officedocument.presentationml.tags+xml"/>
  <Override PartName="/ppt/tags/tag195.xml" ContentType="application/vnd.openxmlformats-officedocument.presentationml.tags+xml"/>
  <Override PartName="/ppt/tags/tag381.xml" ContentType="application/vnd.openxmlformats-officedocument.presentationml.tags+xml"/>
  <Override PartName="/ppt/tags/tag618.xml" ContentType="application/vnd.openxmlformats-officedocument.presentationml.tags+xml"/>
  <Override PartName="/ppt/tags/tag1391.xml" ContentType="application/vnd.openxmlformats-officedocument.presentationml.tags+xml"/>
  <Override PartName="/ppt/tags/tag1883.xml" ContentType="application/vnd.openxmlformats-officedocument.presentationml.tags+xml"/>
  <Override PartName="/ppt/tags/tag126.xml" ContentType="application/vnd.openxmlformats-officedocument.presentationml.tags+xml"/>
  <Override PartName="/ppt/tags/tag804.xml" ContentType="application/vnd.openxmlformats-officedocument.presentationml.tags+xml"/>
  <Override PartName="/ppt/tags/tag1136.xml" ContentType="application/vnd.openxmlformats-officedocument.presentationml.tags+xml"/>
  <Override PartName="/ppt/tags/tag1628.xml" ContentType="application/vnd.openxmlformats-officedocument.presentationml.tags+xml"/>
  <Override PartName="/ppt/tags/tag1814.xml" ContentType="application/vnd.openxmlformats-officedocument.presentationml.tags+xml"/>
  <Override PartName="/ppt/tags/tag11.xml" ContentType="application/vnd.openxmlformats-officedocument.presentationml.tags+xml"/>
  <Override PartName="/ppt/tags/tag296.xml" ContentType="application/vnd.openxmlformats-officedocument.presentationml.tags+xml"/>
  <Override PartName="/ppt/tags/tag312.xml" ContentType="application/vnd.openxmlformats-officedocument.presentationml.tags+xml"/>
  <Override PartName="/ppt/tags/tag788.xml" ContentType="application/vnd.openxmlformats-officedocument.presentationml.tags+xml"/>
  <Override PartName="/ppt/tags/tag974.xml" ContentType="application/vnd.openxmlformats-officedocument.presentationml.tags+xml"/>
  <Override PartName="/ppt/tags/tag1322.xml" ContentType="application/vnd.openxmlformats-officedocument.presentationml.tags+xml"/>
  <Override PartName="/ppt/tags/tag1798.xml" ContentType="application/vnd.openxmlformats-officedocument.presentationml.tags+xml"/>
  <Override PartName="/ppt/tags/tag1984.xml" ContentType="application/vnd.openxmlformats-officedocument.presentationml.tags+xml"/>
  <Override PartName="/ppt/tags/tag482.xml" ContentType="application/vnd.openxmlformats-officedocument.presentationml.tags+xml"/>
  <Override PartName="/ppt/tags/tag719.xml" ContentType="application/vnd.openxmlformats-officedocument.presentationml.tags+xml"/>
  <Override PartName="/ppt/tags/tag1492.xml" ContentType="application/vnd.openxmlformats-officedocument.presentationml.tags+xml"/>
  <Override PartName="/ppt/tags/tag1729.xml" ContentType="application/vnd.openxmlformats-officedocument.presentationml.tags+xml"/>
  <Override PartName="/ppt/tags/tag227.xml" ContentType="application/vnd.openxmlformats-officedocument.presentationml.tags+xml"/>
  <Override PartName="/ppt/tags/tag413.xml" ContentType="application/vnd.openxmlformats-officedocument.presentationml.tags+xml"/>
  <Override PartName="/ppt/tags/tag889.xml" ContentType="application/vnd.openxmlformats-officedocument.presentationml.tags+xml"/>
  <Override PartName="/ppt/tags/tag905.xml" ContentType="application/vnd.openxmlformats-officedocument.presentationml.tags+xml"/>
  <Override PartName="/ppt/tags/tag1237.xml" ContentType="application/vnd.openxmlformats-officedocument.presentationml.tags+xml"/>
  <Override PartName="/ppt/tags/tag1915.xml" ContentType="application/vnd.openxmlformats-officedocument.presentationml.tags+xml"/>
  <Override PartName="/ppt/tags/tag96.xml" ContentType="application/vnd.openxmlformats-officedocument.presentationml.tags+xml"/>
  <Override PartName="/ppt/tags/tag397.xml" ContentType="application/vnd.openxmlformats-officedocument.presentationml.tags+xml"/>
  <Override PartName="/ppt/tags/tag1423.xml" ContentType="application/vnd.openxmlformats-officedocument.presentationml.tags+xml"/>
  <Override PartName="/ppt/tags/tag1899.xml" ContentType="application/vnd.openxmlformats-officedocument.presentationml.tags+xml"/>
  <Override PartName="/ppt/tags/tag583.xml" ContentType="application/vnd.openxmlformats-officedocument.presentationml.tags+xml"/>
  <Override PartName="/ppt/tags/tag1593.xml" ContentType="application/vnd.openxmlformats-officedocument.presentationml.tags+xml"/>
  <Override PartName="/ppt/tags/tag27.xml" ContentType="application/vnd.openxmlformats-officedocument.presentationml.tags+xml"/>
  <Override PartName="/ppt/tags/tag328.xml" ContentType="application/vnd.openxmlformats-officedocument.presentationml.tags+xml"/>
  <Override PartName="/ppt/tags/tag514.xml" ContentType="application/vnd.openxmlformats-officedocument.presentationml.tags+xml"/>
  <Override PartName="/ppt/tags/tag1338.xml" ContentType="application/vnd.openxmlformats-officedocument.presentationml.tags+xml"/>
  <Override PartName="/ppt/tags/tag1524.xml" ContentType="application/vnd.openxmlformats-officedocument.presentationml.tags+xml"/>
  <Override PartName="/ppt/tags/tag2073.xml" ContentType="application/vnd.openxmlformats-officedocument.presentationml.tags+xml"/>
  <Override PartName="/ppt/tags/tag498.xml" ContentType="application/vnd.openxmlformats-officedocument.presentationml.tags+xml"/>
  <Override PartName="/ppt/tags/tag684.xml" ContentType="application/vnd.openxmlformats-officedocument.presentationml.tags+xml"/>
  <Override PartName="/ppt/tags/tag700.xml" ContentType="application/vnd.openxmlformats-officedocument.presentationml.tags+xml"/>
  <Override PartName="/ppt/tags/tag1032.xml" ContentType="application/vnd.openxmlformats-officedocument.presentationml.tags+xml"/>
  <Override PartName="/ppt/tags/tag1710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870.xml" ContentType="application/vnd.openxmlformats-officedocument.presentationml.tags+xml"/>
  <Override PartName="/ppt/tags/tag1694.xml" ContentType="application/vnd.openxmlformats-officedocument.presentationml.tags+xml"/>
  <Override PartName="/ppt/tags/tag1880.xml" ContentType="application/vnd.openxmlformats-officedocument.presentationml.tags+xml"/>
  <Override PartName="/ppt/tags/tag2004.xml" ContentType="application/vnd.openxmlformats-officedocument.presentationml.tags+xml"/>
  <Override PartName="/ppt/tags/tag599.xml" ContentType="application/vnd.openxmlformats-officedocument.presentationml.tags+xml"/>
  <Override PartName="/ppt/tags/tag615.xml" ContentType="application/vnd.openxmlformats-officedocument.presentationml.tags+xml"/>
  <Override PartName="/ppt/tags/tag801.xml" ContentType="application/vnd.openxmlformats-officedocument.presentationml.tags+xml"/>
  <Override PartName="/ppt/tags/tag1439.xml" ContentType="application/vnd.openxmlformats-officedocument.presentationml.tags+xml"/>
  <Override PartName="/ppt/tags/tag1625.xml" ContentType="application/vnd.openxmlformats-officedocument.presentationml.tags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785.xml" ContentType="application/vnd.openxmlformats-officedocument.presentationml.tags+xml"/>
  <Override PartName="/ppt/tags/tag1133.xml" ContentType="application/vnd.openxmlformats-officedocument.presentationml.tags+xml"/>
  <Override PartName="/ppt/tags/tag1795.xml" ContentType="application/vnd.openxmlformats-officedocument.presentationml.tags+xml"/>
  <Override PartName="/ppt/tags/tag1811.xml" ContentType="application/vnd.openxmlformats-officedocument.presentationml.tags+xml"/>
  <Override PartName="/ppt/tags/tag293.xml" ContentType="application/vnd.openxmlformats-officedocument.presentationml.tags+xml"/>
  <Override PartName="/ppt/tags/tag716.xml" ContentType="application/vnd.openxmlformats-officedocument.presentationml.tags+xml"/>
  <Override PartName="/ppt/tags/tag971.xml" ContentType="application/vnd.openxmlformats-officedocument.presentationml.tags+xml"/>
  <Override PartName="/ppt/tags/tag1981.xml" ContentType="application/vnd.openxmlformats-officedocument.presentationml.tags+xml"/>
  <Override PartName="/ppt/tags/tag224.xml" ContentType="application/vnd.openxmlformats-officedocument.presentationml.tags+xml"/>
  <Override PartName="/ppt/tags/tag902.xml" ContentType="application/vnd.openxmlformats-officedocument.presentationml.tags+xml"/>
  <Override PartName="/ppt/tags/tag1048.xml" ContentType="application/vnd.openxmlformats-officedocument.presentationml.tags+xml"/>
  <Override PartName="/ppt/tags/tag1726.xml" ContentType="application/vnd.openxmlformats-officedocument.presentationml.tags+xml"/>
  <Override PartName="/ppt/tags/tag1912.xml" ContentType="application/vnd.openxmlformats-officedocument.presentationml.tags+xml"/>
  <Override PartName="/ppt/presentation.xml" ContentType="application/vnd.openxmlformats-officedocument.presentationml.presentation.main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ppt/tags/tag886.xml" ContentType="application/vnd.openxmlformats-officedocument.presentationml.tags+xml"/>
  <Override PartName="/ppt/tags/tag1234.xml" ContentType="application/vnd.openxmlformats-officedocument.presentationml.tags+xml"/>
  <Override PartName="/ppt/tags/tag1420.xml" ContentType="application/vnd.openxmlformats-officedocument.presentationml.tags+xml"/>
  <Override PartName="/ppt/tags/tag1896.xml" ContentType="application/vnd.openxmlformats-officedocument.presentationml.tags+xml"/>
  <Override PartName="/docProps/app.xml" ContentType="application/vnd.openxmlformats-officedocument.extended-propertie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580.xml" ContentType="application/vnd.openxmlformats-officedocument.presentationml.tags+xml"/>
  <Override PartName="/ppt/tags/tag817.xml" ContentType="application/vnd.openxmlformats-officedocument.presentationml.tags+xml"/>
  <Override PartName="/ppt/tags/tag1590.xml" ContentType="application/vnd.openxmlformats-officedocument.presentationml.tags+xml"/>
  <Override PartName="/ppt/tags/tag1827.xml" ContentType="application/vnd.openxmlformats-officedocument.presentationml.tags+xml"/>
  <Override PartName="/ppt/tags/tag24.xml" ContentType="application/vnd.openxmlformats-officedocument.presentationml.tags+xml"/>
  <Override PartName="/ppt/tags/tag325.xml" ContentType="application/vnd.openxmlformats-officedocument.presentationml.tags+xml"/>
  <Override PartName="/ppt/tags/tag987.xml" ContentType="application/vnd.openxmlformats-officedocument.presentationml.tags+xml"/>
  <Override PartName="/ppt/tags/tag1149.xml" ContentType="application/vnd.openxmlformats-officedocument.presentationml.tags+xml"/>
  <Override PartName="/ppt/tags/tag1335.xml" ContentType="application/vnd.openxmlformats-officedocument.presentationml.tags+xml"/>
  <Override PartName="/ppt/tags/tag495.xml" ContentType="application/vnd.openxmlformats-officedocument.presentationml.tags+xml"/>
  <Override PartName="/ppt/tags/tag511.xml" ContentType="application/vnd.openxmlformats-officedocument.presentationml.tags+xml"/>
  <Override PartName="/ppt/tags/tag1521.xml" ContentType="application/vnd.openxmlformats-officedocument.presentationml.tags+xml"/>
  <Override PartName="/ppt/tags/tag1997.xml" ContentType="application/vnd.openxmlformats-officedocument.presentationml.tags+xml"/>
  <Override PartName="/ppt/tags/tag2070.xml" ContentType="application/vnd.openxmlformats-officedocument.presentationml.tags+xml"/>
  <Override PartName="/ppt/tags/tag681.xml" ContentType="application/vnd.openxmlformats-officedocument.presentationml.tags+xml"/>
  <Override PartName="/ppt/tags/tag918.xml" ContentType="application/vnd.openxmlformats-officedocument.presentationml.tags+xml"/>
  <Override PartName="/ppt/tags/tag1691.xml" ContentType="application/vnd.openxmlformats-officedocument.presentationml.tags+xml"/>
  <Override PartName="/ppt/tags/tag1928.xml" ContentType="application/vnd.openxmlformats-officedocument.presentationml.tags+xml"/>
  <Override PartName="/ppt/tags/tag2001.xml" ContentType="application/vnd.openxmlformats-officedocument.presentationml.tags+xml"/>
  <Override PartName="/ppt/tags/tag426.xml" ContentType="application/vnd.openxmlformats-officedocument.presentationml.tags+xml"/>
  <Override PartName="/ppt/tags/tag612.xml" ContentType="application/vnd.openxmlformats-officedocument.presentationml.tags+xml"/>
  <Override PartName="/ppt/tags/tag1436.xml" ContentType="application/vnd.openxmlformats-officedocument.presentationml.tags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596.xml" ContentType="application/vnd.openxmlformats-officedocument.presentationml.tags+xml"/>
  <Override PartName="/ppt/tags/tag782.xml" ContentType="application/vnd.openxmlformats-officedocument.presentationml.tags+xml"/>
  <Override PartName="/ppt/tags/tag1130.xml" ContentType="application/vnd.openxmlformats-officedocument.presentationml.tags+xml"/>
  <Override PartName="/ppt/tags/tag1622.xml" ContentType="application/vnd.openxmlformats-officedocument.presentationml.tags+xml"/>
  <Override PartName="/ppt/tags/tag290.xml" ContentType="application/vnd.openxmlformats-officedocument.presentationml.tags+xml"/>
  <Override PartName="/ppt/tags/tag527.xml" ContentType="application/vnd.openxmlformats-officedocument.presentationml.tags+xml"/>
  <Override PartName="/ppt/tags/tag1792.xml" ContentType="application/vnd.openxmlformats-officedocument.presentationml.tags+xml"/>
  <Override PartName="/ppt/tags/tag713.xml" ContentType="application/vnd.openxmlformats-officedocument.presentationml.tags+xml"/>
  <Override PartName="/ppt/tags/tag1045.xml" ContentType="application/vnd.openxmlformats-officedocument.presentationml.tags+xml"/>
  <Override PartName="/ppt/tags/tag1537.xml" ContentType="application/vnd.openxmlformats-officedocument.presentationml.tags+xml"/>
  <Override PartName="/ppt/tags/tag1723.xml" ContentType="application/vnd.openxmlformats-officedocument.presentationml.tags+xml"/>
  <Override PartName="/ppt/tags/tag2086.xml" ContentType="application/vnd.openxmlformats-officedocument.presentationml.tags+xml"/>
  <Override PartName="/ppt/tags/tag221.xml" ContentType="application/vnd.openxmlformats-officedocument.presentationml.tags+xml"/>
  <Override PartName="/ppt/tags/tag697.xml" ContentType="application/vnd.openxmlformats-officedocument.presentationml.tags+xml"/>
  <Override PartName="/ppt/tags/tag883.xml" ContentType="application/vnd.openxmlformats-officedocument.presentationml.tags+xml"/>
  <Override PartName="/ppt/tags/tag1231.xml" ContentType="application/vnd.openxmlformats-officedocument.presentationml.tags+xml"/>
  <Override PartName="/ppt/tags/tag1893.xml" ContentType="application/vnd.openxmlformats-officedocument.presentationml.tags+xml"/>
  <Override PartName="/ppt/tags/tag2017.xml" ContentType="application/vnd.openxmlformats-officedocument.presentationml.tags+xml"/>
  <Override PartName="/ppt/tags/tag90.xml" ContentType="application/vnd.openxmlformats-officedocument.presentationml.tags+xml"/>
  <Override PartName="/ppt/tags/tag391.xml" ContentType="application/vnd.openxmlformats-officedocument.presentationml.tags+xml"/>
  <Override PartName="/ppt/tags/tag628.xml" ContentType="application/vnd.openxmlformats-officedocument.presentationml.tags+xml"/>
  <Override PartName="/ppt/tags/tag1638.xml" ContentType="application/vnd.openxmlformats-officedocument.presentationml.tags+xml"/>
  <Override PartName="/ppt/tags/tag136.xml" ContentType="application/vnd.openxmlformats-officedocument.presentationml.tags+xml"/>
  <Override PartName="/ppt/tags/tag322.xml" ContentType="application/vnd.openxmlformats-officedocument.presentationml.tags+xml"/>
  <Override PartName="/ppt/tags/tag798.xml" ContentType="application/vnd.openxmlformats-officedocument.presentationml.tags+xml"/>
  <Override PartName="/ppt/tags/tag814.xml" ContentType="application/vnd.openxmlformats-officedocument.presentationml.tags+xml"/>
  <Override PartName="/ppt/tags/tag1146.xml" ContentType="application/vnd.openxmlformats-officedocument.presentationml.tags+xml"/>
  <Override PartName="/ppt/tags/tag1824.xml" ContentType="application/vnd.openxmlformats-officedocument.presentationml.tags+xml"/>
  <Override PartName="/ppt/tags/tag21.xml" ContentType="application/vnd.openxmlformats-officedocument.presentationml.tags+xml"/>
  <Override PartName="/ppt/tags/tag984.xml" ContentType="application/vnd.openxmlformats-officedocument.presentationml.tags+xml"/>
  <Override PartName="/ppt/tags/tag1332.xml" ContentType="application/vnd.openxmlformats-officedocument.presentationml.tags+xml"/>
  <Override PartName="/ppt/tags/tag1994.xml" ContentType="application/vnd.openxmlformats-officedocument.presentationml.tags+xml"/>
  <Override PartName="/ppt/tags/tag7.xml" ContentType="application/vnd.openxmlformats-officedocument.presentationml.tags+xml"/>
  <Override PartName="/ppt/tags/tag492.xml" ContentType="application/vnd.openxmlformats-officedocument.presentationml.tags+xml"/>
  <Override PartName="/ppt/tags/tag729.xml" ContentType="application/vnd.openxmlformats-officedocument.presentationml.tags+xml"/>
  <Override PartName="/ppt/tags/tag915.xml" ContentType="application/vnd.openxmlformats-officedocument.presentationml.tags+xml"/>
  <Override PartName="/ppt/tags/tag1739.xml" ContentType="application/vnd.openxmlformats-officedocument.presentationml.tags+xml"/>
  <Override PartName="/ppt/tags/tag237.xml" ContentType="application/vnd.openxmlformats-officedocument.presentationml.tags+xml"/>
  <Override PartName="/ppt/tags/tag423.xml" ContentType="application/vnd.openxmlformats-officedocument.presentationml.tags+xml"/>
  <Override PartName="/ppt/tags/tag899.xml" ContentType="application/vnd.openxmlformats-officedocument.presentationml.tags+xml"/>
  <Override PartName="/ppt/tags/tag1247.xml" ContentType="application/vnd.openxmlformats-officedocument.presentationml.tags+xml"/>
  <Override PartName="/ppt/tags/tag1433.xml" ContentType="application/vnd.openxmlformats-officedocument.presentationml.tags+xml"/>
  <Override PartName="/ppt/tags/tag1925.xml" ContentType="application/vnd.openxmlformats-officedocument.presentationml.tags+xml"/>
  <Override PartName="/ppt/tags/tag593.xml" ContentType="application/vnd.openxmlformats-officedocument.presentationml.tags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338.xml" ContentType="application/vnd.openxmlformats-officedocument.presentationml.tags+xml"/>
  <Override PartName="/ppt/tags/tag524.xml" ContentType="application/vnd.openxmlformats-officedocument.presentationml.tags+xml"/>
  <Override PartName="/ppt/tags/tag710.xml" ContentType="application/vnd.openxmlformats-officedocument.presentationml.tags+xml"/>
  <Override PartName="/ppt/tags/tag1348.xml" ContentType="application/vnd.openxmlformats-officedocument.presentationml.tags+xml"/>
  <Override PartName="/ppt/tags/tag1534.xml" ContentType="application/vnd.openxmlformats-officedocument.presentationml.tags+xml"/>
  <Override PartName="/ppt/tags/tag2083.xml" ContentType="application/vnd.openxmlformats-officedocument.presentationml.tags+xml"/>
  <Override PartName="/ppt/tags/tag694.xml" ContentType="application/vnd.openxmlformats-officedocument.presentationml.tags+xml"/>
  <Override PartName="/ppt/tags/tag1042.xml" ContentType="application/vnd.openxmlformats-officedocument.presentationml.tags+xml"/>
  <Override PartName="/ppt/tags/tag1720.xml" ContentType="application/vnd.openxmlformats-officedocument.presentationml.tags+xml"/>
  <Override PartName="/ppt/tags/tag439.xml" ContentType="application/vnd.openxmlformats-officedocument.presentationml.tags+xml"/>
  <Override PartName="/ppt/tags/tag880.xml" ContentType="application/vnd.openxmlformats-officedocument.presentationml.tags+xml"/>
  <Override PartName="/ppt/tags/tag1449.xml" ContentType="application/vnd.openxmlformats-officedocument.presentationml.tags+xml"/>
  <Override PartName="/ppt/tags/tag1890.xml" ContentType="application/vnd.openxmlformats-officedocument.presentationml.tags+xml"/>
  <Override PartName="/ppt/tags/tag2014.xml" ContentType="application/vnd.openxmlformats-officedocument.presentationml.tags+xml"/>
  <Override PartName="/ppt/tags/tag133.xml" ContentType="application/vnd.openxmlformats-officedocument.presentationml.tags+xml"/>
  <Override PartName="/ppt/tags/tag625.xml" ContentType="application/vnd.openxmlformats-officedocument.presentationml.tags+xml"/>
  <Override PartName="/ppt/tags/tag811.xml" ContentType="application/vnd.openxmlformats-officedocument.presentationml.tags+xml"/>
  <Override PartName="/ppt/tags/tag1635.xml" ContentType="application/vnd.openxmlformats-officedocument.presentationml.tags+xml"/>
  <Override PartName="/ppt/tags/tag1821.xml" ContentType="application/vnd.openxmlformats-officedocument.presentationml.tags+xml"/>
  <Override PartName="/ppt/tags/tag795.xml" ContentType="application/vnd.openxmlformats-officedocument.presentationml.tags+xml"/>
  <Override PartName="/ppt/tags/tag981.xml" ContentType="application/vnd.openxmlformats-officedocument.presentationml.tags+xml"/>
  <Override PartName="/ppt/tags/tag1143.xml" ContentType="application/vnd.openxmlformats-officedocument.presentationml.tags+xml"/>
  <Override PartName="/ppt/tags/tag4.xml" ContentType="application/vnd.openxmlformats-officedocument.presentationml.tags+xml"/>
  <Override PartName="/ppt/tags/tag726.xml" ContentType="application/vnd.openxmlformats-officedocument.presentationml.tags+xml"/>
  <Override PartName="/ppt/tags/tag1736.xml" ContentType="application/vnd.openxmlformats-officedocument.presentationml.tags+xml"/>
  <Override PartName="/ppt/tags/tag1991.xml" ContentType="application/vnd.openxmlformats-officedocument.presentationml.tags+xml"/>
  <Override PartName="/ppt/tags/tag78.xml" ContentType="application/vnd.openxmlformats-officedocument.presentationml.tags+xml"/>
  <Override PartName="/ppt/tags/tag234.xml" ContentType="application/vnd.openxmlformats-officedocument.presentationml.tags+xml"/>
  <Override PartName="/ppt/tags/tag379.xml" ContentType="application/vnd.openxmlformats-officedocument.presentationml.tags+xml"/>
  <Override PartName="/ppt/tags/tag565.xml" ContentType="application/vnd.openxmlformats-officedocument.presentationml.tags+xml"/>
  <Override PartName="/ppt/tags/tag896.xml" ContentType="application/vnd.openxmlformats-officedocument.presentationml.tags+xml"/>
  <Override PartName="/ppt/tags/tag912.xml" ContentType="application/vnd.openxmlformats-officedocument.presentationml.tags+xml"/>
  <Override PartName="/ppt/tags/tag1058.xml" ContentType="application/vnd.openxmlformats-officedocument.presentationml.tags+xml"/>
  <Override PartName="/ppt/tags/tag1244.xml" ContentType="application/vnd.openxmlformats-officedocument.presentationml.tags+xml"/>
  <Override PartName="/ppt/tags/tag1389.xml" ContentType="application/vnd.openxmlformats-officedocument.presentationml.tags+xml"/>
  <Override PartName="/ppt/tags/tag1575.xml" ContentType="application/vnd.openxmlformats-officedocument.presentationml.tags+xml"/>
  <Override PartName="/ppt/tags/tag1922.xml" ContentType="application/vnd.openxmlformats-officedocument.presentationml.tags+xml"/>
  <Override PartName="/ppt/tags/tag420.xml" ContentType="application/vnd.openxmlformats-officedocument.presentationml.tags+xml"/>
  <Override PartName="/ppt/tags/tag751.xml" ContentType="application/vnd.openxmlformats-officedocument.presentationml.tags+xml"/>
  <Override PartName="/ppt/tags/tag1083.xml" ContentType="application/vnd.openxmlformats-officedocument.presentationml.tags+xml"/>
  <Override PartName="/ppt/tags/tag1430.xml" ContentType="application/vnd.openxmlformats-officedocument.presentationml.tags+xml"/>
  <Override PartName="/ppt/tags/tag1761.xml" ContentType="application/vnd.openxmlformats-officedocument.presentationml.tags+xml"/>
  <Override PartName="/ppt/tags/tag149.xml" ContentType="application/vnd.openxmlformats-officedocument.presentationml.tags+xml"/>
  <Override PartName="/ppt/tags/tag590.xml" ContentType="application/vnd.openxmlformats-officedocument.presentationml.tags+xml"/>
  <Override PartName="/ppt/tags/tag827.xml" ContentType="application/vnd.openxmlformats-officedocument.presentationml.tags+xml"/>
  <Override PartName="/ppt/tags/tag1159.xml" ContentType="application/vnd.openxmlformats-officedocument.presentationml.tags+xml"/>
  <Override PartName="/ppt/tags/tag1506.xml" ContentType="application/vnd.openxmlformats-officedocument.presentationml.tags+xml"/>
  <Override PartName="/ppt/tags/tag1837.xml" ContentType="application/vnd.openxmlformats-officedocument.presentationml.tags+xml"/>
  <Override PartName="/ppt/tags/tag2055.xml" ContentType="application/vnd.openxmlformats-officedocument.presentationml.tags+xml"/>
  <Override PartName="/ppt/tags/tag34.xml" ContentType="application/vnd.openxmlformats-officedocument.presentationml.tags+xml"/>
  <Override PartName="/ppt/tags/tag335.xml" ContentType="application/vnd.openxmlformats-officedocument.presentationml.tags+xml"/>
  <Override PartName="/ppt/tags/tag521.xml" ContentType="application/vnd.openxmlformats-officedocument.presentationml.tags+xml"/>
  <Override PartName="/ppt/tags/tag666.xml" ContentType="application/vnd.openxmlformats-officedocument.presentationml.tags+xml"/>
  <Override PartName="/ppt/tags/tag852.xml" ContentType="application/vnd.openxmlformats-officedocument.presentationml.tags+xml"/>
  <Override PartName="/ppt/tags/tag997.xml" ContentType="application/vnd.openxmlformats-officedocument.presentationml.tags+xml"/>
  <Override PartName="/ppt/tags/tag1014.xml" ContentType="application/vnd.openxmlformats-officedocument.presentationml.tags+xml"/>
  <Override PartName="/ppt/tags/tag1200.xml" ContentType="application/vnd.openxmlformats-officedocument.presentationml.tags+xml"/>
  <Override PartName="/ppt/tags/tag1345.xml" ContentType="application/vnd.openxmlformats-officedocument.presentationml.tags+xml"/>
  <Override PartName="/ppt/tags/tag1676.xml" ContentType="application/vnd.openxmlformats-officedocument.presentationml.tags+xml"/>
  <Override PartName="/ppt/tags/tag2080.xml" ContentType="application/vnd.openxmlformats-officedocument.presentationml.tags+xml"/>
  <Override PartName="/ppt/tags/tag174.xml" ContentType="application/vnd.openxmlformats-officedocument.presentationml.tags+xml"/>
  <Override PartName="/ppt/tags/tag360.xml" ContentType="application/vnd.openxmlformats-officedocument.presentationml.tags+xml"/>
  <Override PartName="/ppt/tags/tag691.xml" ContentType="application/vnd.openxmlformats-officedocument.presentationml.tags+xml"/>
  <Override PartName="/ppt/tags/tag1184.xml" ContentType="application/vnd.openxmlformats-officedocument.presentationml.tags+xml"/>
  <Override PartName="/ppt/tags/tag1531.xml" ContentType="application/vnd.openxmlformats-officedocument.presentationml.tags+xml"/>
  <Override PartName="/ppt/tags/tag1862.xml" ContentType="application/vnd.openxmlformats-officedocument.presentationml.tags+xml"/>
  <Override PartName="/ppt/viewProps.xml" ContentType="application/vnd.openxmlformats-officedocument.presentationml.viewProps+xml"/>
  <Override PartName="/ppt/tags/tag105.xml" ContentType="application/vnd.openxmlformats-officedocument.presentationml.tags+xml"/>
  <Override PartName="/ppt/tags/tag436.xml" ContentType="application/vnd.openxmlformats-officedocument.presentationml.tags+xml"/>
  <Override PartName="/ppt/tags/tag928.xml" ContentType="application/vnd.openxmlformats-officedocument.presentationml.tags+xml"/>
  <Override PartName="/ppt/tags/tag1115.xml" ContentType="application/vnd.openxmlformats-officedocument.presentationml.tags+xml"/>
  <Override PartName="/ppt/tags/tag1370.xml" ContentType="application/vnd.openxmlformats-officedocument.presentationml.tags+xml"/>
  <Override PartName="/ppt/tags/tag1607.xml" ContentType="application/vnd.openxmlformats-officedocument.presentationml.tags+xml"/>
  <Override PartName="/ppt/tags/tag1938.xml" ContentType="application/vnd.openxmlformats-officedocument.presentationml.tags+xml"/>
  <Override PartName="/ppt/tags/tag2011.xml" ContentType="application/vnd.openxmlformats-officedocument.presentationml.tags+xml"/>
  <Override PartName="/ppt/tags/tag275.xml" ContentType="application/vnd.openxmlformats-officedocument.presentationml.tags+xml"/>
  <Override PartName="/ppt/tags/tag622.xml" ContentType="application/vnd.openxmlformats-officedocument.presentationml.tags+xml"/>
  <Override PartName="/ppt/tags/tag767.xml" ContentType="application/vnd.openxmlformats-officedocument.presentationml.tags+xml"/>
  <Override PartName="/ppt/tags/tag953.xml" ContentType="application/vnd.openxmlformats-officedocument.presentationml.tags+xml"/>
  <Override PartName="/ppt/tags/tag1099.xml" ContentType="application/vnd.openxmlformats-officedocument.presentationml.tags+xml"/>
  <Override PartName="/ppt/tags/tag1301.xml" ContentType="application/vnd.openxmlformats-officedocument.presentationml.tags+xml"/>
  <Override PartName="/ppt/tags/tag1446.xml" ContentType="application/vnd.openxmlformats-officedocument.presentationml.tags+xml"/>
  <Override PartName="/ppt/tags/tag1632.xml" ContentType="application/vnd.openxmlformats-officedocument.presentationml.tags+xml"/>
  <Override PartName="/ppt/tags/tag1777.xml" ContentType="application/vnd.openxmlformats-officedocument.presentationml.tags+xml"/>
  <Override PartName="/ppt/tags/tag1963.xml" ContentType="application/vnd.openxmlformats-officedocument.presentationml.tags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461.xml" ContentType="application/vnd.openxmlformats-officedocument.presentationml.tags+xml"/>
  <Override PartName="/ppt/tags/tag792.xml" ContentType="application/vnd.openxmlformats-officedocument.presentationml.tags+xml"/>
  <Override PartName="/ppt/tags/tag1140.xml" ContentType="application/vnd.openxmlformats-officedocument.presentationml.tags+xml"/>
  <Override PartName="/ppt/tags/tag1285.xml" ContentType="application/vnd.openxmlformats-officedocument.presentationml.tags+xml"/>
  <Override PartName="/ppt/tags/tag1471.xml" ContentType="application/vnd.openxmlformats-officedocument.presentationml.tags+xml"/>
  <Override PartName="/ppt/tags/tag1708.xml" ContentType="application/vnd.openxmlformats-officedocument.presentationml.tags+xml"/>
  <Override PartName="/ppt/tags/tag206.xml" ContentType="application/vnd.openxmlformats-officedocument.presentationml.tags+xml"/>
  <Override PartName="/ppt/tags/tag537.xml" ContentType="application/vnd.openxmlformats-officedocument.presentationml.tags+xml"/>
  <Override PartName="/ppt/tags/tag868.xml" ContentType="application/vnd.openxmlformats-officedocument.presentationml.tags+xml"/>
  <Override PartName="/ppt/tags/tag1216.xml" ContentType="application/vnd.openxmlformats-officedocument.presentationml.tags+xml"/>
  <Override PartName="/ppt/tags/tag1547.xml" ContentType="application/vnd.openxmlformats-officedocument.presentationml.tags+xml"/>
  <Override PartName="/ppt/tags/tag1.xml" ContentType="application/vnd.openxmlformats-officedocument.presentationml.tags+xml"/>
  <Override PartName="/ppt/tags/tag75.xml" ContentType="application/vnd.openxmlformats-officedocument.presentationml.tags+xml"/>
  <Override PartName="/ppt/tags/tag231.xml" ContentType="application/vnd.openxmlformats-officedocument.presentationml.tags+xml"/>
  <Override PartName="/ppt/tags/tag376.xml" ContentType="application/vnd.openxmlformats-officedocument.presentationml.tags+xml"/>
  <Override PartName="/ppt/tags/tag723.xml" ContentType="application/vnd.openxmlformats-officedocument.presentationml.tags+xml"/>
  <Override PartName="/ppt/tags/tag1055.xml" ContentType="application/vnd.openxmlformats-officedocument.presentationml.tags+xml"/>
  <Override PartName="/ppt/tags/tag1386.xml" ContentType="application/vnd.openxmlformats-officedocument.presentationml.tags+xml"/>
  <Override PartName="/ppt/tags/tag1402.xml" ContentType="application/vnd.openxmlformats-officedocument.presentationml.tags+xml"/>
  <Override PartName="/ppt/tags/tag1733.xml" ContentType="application/vnd.openxmlformats-officedocument.presentationml.tags+xml"/>
  <Override PartName="/ppt/tags/tag1878.xml" ContentType="application/vnd.openxmlformats-officedocument.presentationml.tags+xml"/>
  <Override PartName="/ppt/tags/tag562.xml" ContentType="application/vnd.openxmlformats-officedocument.presentationml.tags+xml"/>
  <Override PartName="/ppt/tags/tag893.xml" ContentType="application/vnd.openxmlformats-officedocument.presentationml.tags+xml"/>
  <Override PartName="/ppt/tags/tag1241.xml" ContentType="application/vnd.openxmlformats-officedocument.presentationml.tags+xml"/>
  <Override PartName="/ppt/tags/tag1572.xml" ContentType="application/vnd.openxmlformats-officedocument.presentationml.tags+xml"/>
  <Override PartName="/ppt/tags/tag1809.xml" ContentType="application/vnd.openxmlformats-officedocument.presentationml.tags+xml"/>
  <Override PartName="/ppt/tags/tag2027.xml" ContentType="application/vnd.openxmlformats-officedocument.presentationml.tags+xml"/>
  <Override PartName="/ppt/tags/tag307.xml" ContentType="application/vnd.openxmlformats-officedocument.presentationml.tags+xml"/>
  <Override PartName="/ppt/tags/tag638.xml" ContentType="application/vnd.openxmlformats-officedocument.presentationml.tags+xml"/>
  <Override PartName="/ppt/tags/tag824.xml" ContentType="application/vnd.openxmlformats-officedocument.presentationml.tags+xml"/>
  <Override PartName="/ppt/tags/tag969.xml" ContentType="application/vnd.openxmlformats-officedocument.presentationml.tags+xml"/>
  <Override PartName="/ppt/tags/tag1080.xml" ContentType="application/vnd.openxmlformats-officedocument.presentationml.tags+xml"/>
  <Override PartName="/ppt/tags/tag1317.xml" ContentType="application/vnd.openxmlformats-officedocument.presentationml.tags+xml"/>
  <Override PartName="/ppt/tags/tag1503.xml" ContentType="application/vnd.openxmlformats-officedocument.presentationml.tags+xml"/>
  <Override PartName="/ppt/tags/tag1648.xml" ContentType="application/vnd.openxmlformats-officedocument.presentationml.tags+xml"/>
  <Override PartName="/ppt/tags/tag1979.xml" ContentType="application/vnd.openxmlformats-officedocument.presentationml.tags+xml"/>
  <Override PartName="/ppt/tags/tag2052.xml" ContentType="application/vnd.openxmlformats-officedocument.presentationml.tags+xml"/>
  <Override PartName="/ppt/tags/tag31.xml" ContentType="application/vnd.openxmlformats-officedocument.presentationml.tags+xml"/>
  <Override PartName="/ppt/tags/tag146.xml" ContentType="application/vnd.openxmlformats-officedocument.presentationml.tags+xml"/>
  <Override PartName="/ppt/tags/tag332.xml" ContentType="application/vnd.openxmlformats-officedocument.presentationml.tags+xml"/>
  <Override PartName="/ppt/tags/tag477.xml" ContentType="application/vnd.openxmlformats-officedocument.presentationml.tags+xml"/>
  <Override PartName="/ppt/tags/tag663.xml" ContentType="application/vnd.openxmlformats-officedocument.presentationml.tags+xml"/>
  <Override PartName="/ppt/tags/tag1011.xml" ContentType="application/vnd.openxmlformats-officedocument.presentationml.tags+xml"/>
  <Override PartName="/ppt/tags/tag1156.xml" ContentType="application/vnd.openxmlformats-officedocument.presentationml.tags+xml"/>
  <Override PartName="/ppt/tags/tag1342.xml" ContentType="application/vnd.openxmlformats-officedocument.presentationml.tags+xml"/>
  <Override PartName="/ppt/tags/tag1487.xml" ContentType="application/vnd.openxmlformats-officedocument.presentationml.tags+xml"/>
  <Override PartName="/ppt/tags/tag1834.xml" ContentType="application/vnd.openxmlformats-officedocument.presentationml.tags+xml"/>
  <Override PartName="/ppt/tags/tag171.xml" ContentType="application/vnd.openxmlformats-officedocument.presentationml.tags+xml"/>
  <Override PartName="/ppt/tags/tag408.xml" ContentType="application/vnd.openxmlformats-officedocument.presentationml.tags+xml"/>
  <Override PartName="/ppt/tags/tag739.xml" ContentType="application/vnd.openxmlformats-officedocument.presentationml.tags+xml"/>
  <Override PartName="/ppt/tags/tag994.xml" ContentType="application/vnd.openxmlformats-officedocument.presentationml.tags+xml"/>
  <Override PartName="/ppt/tags/tag1181.xml" ContentType="application/vnd.openxmlformats-officedocument.presentationml.tags+xml"/>
  <Override PartName="/ppt/tags/tag1673.xml" ContentType="application/vnd.openxmlformats-officedocument.presentationml.tags+xml"/>
  <Override PartName="/docProps/core.xml" ContentType="application/vnd.openxmlformats-package.core-properties+xml"/>
  <Override PartName="/ppt/tags/tag247.xml" ContentType="application/vnd.openxmlformats-officedocument.presentationml.tags+xml"/>
  <Override PartName="/ppt/tags/tag578.xml" ContentType="application/vnd.openxmlformats-officedocument.presentationml.tags+xml"/>
  <Override PartName="/ppt/tags/tag925.xml" ContentType="application/vnd.openxmlformats-officedocument.presentationml.tags+xml"/>
  <Override PartName="/ppt/tags/tag1418.xml" ContentType="application/vnd.openxmlformats-officedocument.presentationml.tags+xml"/>
  <Override PartName="/ppt/tags/tag1604.xml" ContentType="application/vnd.openxmlformats-officedocument.presentationml.tags+xml"/>
  <Override PartName="/ppt/tags/tag1749.xml" ContentType="application/vnd.openxmlformats-officedocument.presentationml.tags+xml"/>
  <Override PartName="/ppt/tags/tag1935.xml" ContentType="application/vnd.openxmlformats-officedocument.presentationml.tags+xml"/>
  <Override PartName="/ppt/tags/tag102.xml" ContentType="application/vnd.openxmlformats-officedocument.presentationml.tags+xml"/>
  <Override PartName="/ppt/tags/tag433.xml" ContentType="application/vnd.openxmlformats-officedocument.presentationml.tags+xml"/>
  <Override PartName="/ppt/tags/tag764.xml" ContentType="application/vnd.openxmlformats-officedocument.presentationml.tags+xml"/>
  <Override PartName="/ppt/tags/tag1112.xml" ContentType="application/vnd.openxmlformats-officedocument.presentationml.tags+xml"/>
  <Override PartName="/ppt/tags/tag1257.xml" ContentType="application/vnd.openxmlformats-officedocument.presentationml.tags+xml"/>
  <Override PartName="/ppt/tags/tag1443.xml" ContentType="application/vnd.openxmlformats-officedocument.presentationml.tags+xml"/>
  <Override PartName="/ppt/tags/tag1588.xml" ContentType="application/vnd.openxmlformats-officedocument.presentationml.tags+xml"/>
  <Override PartName="/ppt/tags/tag1774.xml" ContentType="application/vnd.openxmlformats-officedocument.presentationml.tags+xml"/>
  <Override PartName="/ppt/tags/tag272.xml" ContentType="application/vnd.openxmlformats-officedocument.presentationml.tags+xml"/>
  <Override PartName="/ppt/tags/tag509.xml" ContentType="application/vnd.openxmlformats-officedocument.presentationml.tags+xml"/>
  <Override PartName="/ppt/tags/tag950.xml" ContentType="application/vnd.openxmlformats-officedocument.presentationml.tags+xml"/>
  <Override PartName="/ppt/tags/tag1096.xml" ContentType="application/vnd.openxmlformats-officedocument.presentationml.tags+xml"/>
  <Override PartName="/ppt/tags/tag1282.xml" ContentType="application/vnd.openxmlformats-officedocument.presentationml.tags+xml"/>
  <Override PartName="/ppt/tags/tag1519.xml" ContentType="application/vnd.openxmlformats-officedocument.presentationml.tags+xml"/>
  <Override PartName="/ppt/tags/tag1960.xml" ContentType="application/vnd.openxmlformats-officedocument.presentationml.tags+xml"/>
  <Override PartName="/ppt/tags/tag2068.xml" ContentType="application/vnd.openxmlformats-officedocument.presentationml.tags+xml"/>
  <Override PartName="/ppt/tags/tag47.xml" ContentType="application/vnd.openxmlformats-officedocument.presentationml.tags+xml"/>
  <Override PartName="/ppt/tags/tag203.xml" ContentType="application/vnd.openxmlformats-officedocument.presentationml.tags+xml"/>
  <Override PartName="/ppt/tags/tag348.xml" ContentType="application/vnd.openxmlformats-officedocument.presentationml.tags+xml"/>
  <Override PartName="/ppt/tags/tag679.xml" ContentType="application/vnd.openxmlformats-officedocument.presentationml.tags+xml"/>
  <Override PartName="/ppt/tags/tag1027.xml" ContentType="application/vnd.openxmlformats-officedocument.presentationml.tags+xml"/>
  <Override PartName="/ppt/tags/tag1358.xml" ContentType="application/vnd.openxmlformats-officedocument.presentationml.tags+xml"/>
  <Override PartName="/ppt/tags/tag1689.xml" ContentType="application/vnd.openxmlformats-officedocument.presentationml.tags+xml"/>
  <Override PartName="/ppt/tags/tag1705.xml" ContentType="application/vnd.openxmlformats-officedocument.presentationml.tags+xml"/>
  <Override PartName="/ppt/tags/tag187.xml" ContentType="application/vnd.openxmlformats-officedocument.presentationml.tags+xml"/>
  <Override PartName="/ppt/tags/tag534.xml" ContentType="application/vnd.openxmlformats-officedocument.presentationml.tags+xml"/>
  <Override PartName="/ppt/tags/tag720.xml" ContentType="application/vnd.openxmlformats-officedocument.presentationml.tags+xml"/>
  <Override PartName="/ppt/tags/tag865.xml" ContentType="application/vnd.openxmlformats-officedocument.presentationml.tags+xml"/>
  <Override PartName="/ppt/tags/tag1197.xml" ContentType="application/vnd.openxmlformats-officedocument.presentationml.tags+xml"/>
  <Override PartName="/ppt/tags/tag1213.xml" ContentType="application/vnd.openxmlformats-officedocument.presentationml.tags+xml"/>
  <Override PartName="/ppt/tags/tag1544.xml" ContentType="application/vnd.openxmlformats-officedocument.presentationml.tags+xml"/>
  <Override PartName="/ppt/tags/tag1730.xml" ContentType="application/vnd.openxmlformats-officedocument.presentationml.tags+xml"/>
  <Override PartName="/ppt/tags/tag1875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373.xml" ContentType="application/vnd.openxmlformats-officedocument.presentationml.tags+xml"/>
  <Override PartName="/ppt/tags/tag890.xml" ContentType="application/vnd.openxmlformats-officedocument.presentationml.tags+xml"/>
  <Override PartName="/ppt/tags/tag1052.xml" ContentType="application/vnd.openxmlformats-officedocument.presentationml.tags+xml"/>
  <Override PartName="/ppt/tags/tag1383.xml" ContentType="application/vnd.openxmlformats-officedocument.presentationml.tags+xml"/>
  <Override PartName="/ppt/tags/tag2024.xml" ContentType="application/vnd.openxmlformats-officedocument.presentationml.tags+xml"/>
  <Override PartName="/ppt/tags/tag304.xml" ContentType="application/vnd.openxmlformats-officedocument.presentationml.tags+xml"/>
  <Override PartName="/ppt/tags/tag449.xml" ContentType="application/vnd.openxmlformats-officedocument.presentationml.tags+xml"/>
  <Override PartName="/ppt/tags/tag635.xml" ContentType="application/vnd.openxmlformats-officedocument.presentationml.tags+xml"/>
  <Override PartName="/ppt/tags/tag966.xml" ContentType="application/vnd.openxmlformats-officedocument.presentationml.tags+xml"/>
  <Override PartName="/ppt/tags/tag1128.xml" ContentType="application/vnd.openxmlformats-officedocument.presentationml.tags+xml"/>
  <Override PartName="/ppt/tags/tag1314.xml" ContentType="application/vnd.openxmlformats-officedocument.presentationml.tags+xml"/>
  <Override PartName="/ppt/tags/tag1459.xml" ContentType="application/vnd.openxmlformats-officedocument.presentationml.tags+xml"/>
  <Override PartName="/ppt/tags/tag1806.xml" ContentType="application/vnd.openxmlformats-officedocument.presentationml.tags+xml"/>
  <Override PartName="/ppt/tags/tag143.xml" ContentType="application/vnd.openxmlformats-officedocument.presentationml.tags+xml"/>
  <Override PartName="/ppt/tags/tag288.xml" ContentType="application/vnd.openxmlformats-officedocument.presentationml.tags+xml"/>
  <Override PartName="/ppt/tags/tag474.xml" ContentType="application/vnd.openxmlformats-officedocument.presentationml.tags+xml"/>
  <Override PartName="/ppt/tags/tag821.xml" ContentType="application/vnd.openxmlformats-officedocument.presentationml.tags+xml"/>
  <Override PartName="/ppt/tags/tag1153.xml" ContentType="application/vnd.openxmlformats-officedocument.presentationml.tags+xml"/>
  <Override PartName="/ppt/tags/tag1298.xml" ContentType="application/vnd.openxmlformats-officedocument.presentationml.tags+xml"/>
  <Override PartName="/ppt/tags/tag1484.xml" ContentType="application/vnd.openxmlformats-officedocument.presentationml.tags+xml"/>
  <Override PartName="/ppt/tags/tag1500.xml" ContentType="application/vnd.openxmlformats-officedocument.presentationml.tags+xml"/>
  <Override PartName="/ppt/tags/tag1645.xml" ContentType="application/vnd.openxmlformats-officedocument.presentationml.tags+xml"/>
  <Override PartName="/ppt/tags/tag1831.xml" ContentType="application/vnd.openxmlformats-officedocument.presentationml.tags+xml"/>
  <Override PartName="/ppt/tags/tag1976.xml" ContentType="application/vnd.openxmlformats-officedocument.presentationml.tags+xml"/>
  <Override PartName="/ppt/tags/tag219.xml" ContentType="application/vnd.openxmlformats-officedocument.presentationml.tags+xml"/>
  <Override PartName="/ppt/tags/tag660.xml" ContentType="application/vnd.openxmlformats-officedocument.presentationml.tags+xml"/>
  <Override PartName="/ppt/tags/tag991.xml" ContentType="application/vnd.openxmlformats-officedocument.presentationml.tags+xml"/>
  <Override PartName="/ppt/tags/tag1229.xml" ContentType="application/vnd.openxmlformats-officedocument.presentationml.tags+xml"/>
  <Override PartName="/ppt/tags/tag1670.xml" ContentType="application/vnd.openxmlformats-officedocument.presentationml.tags+xml"/>
  <Override PartName="/ppt/tags/tag1907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736.xml" ContentType="application/vnd.openxmlformats-officedocument.presentationml.tags+xml"/>
  <Override PartName="/ppt/tags/tag922.xml" ContentType="application/vnd.openxmlformats-officedocument.presentationml.tags+xml"/>
  <Override PartName="/ppt/tags/tag1068.xml" ContentType="application/vnd.openxmlformats-officedocument.presentationml.tags+xml"/>
  <Override PartName="/ppt/tags/tag1415.xml" ContentType="application/vnd.openxmlformats-officedocument.presentationml.tags+xml"/>
  <Override PartName="/ppt/tags/tag1746.xml" ContentType="application/vnd.openxmlformats-officedocument.presentationml.tags+xml"/>
  <Override PartName="/ppt/tags/tag88.xml" ContentType="application/vnd.openxmlformats-officedocument.presentationml.tags+xml"/>
  <Override PartName="/ppt/tags/tag244.xml" ContentType="application/vnd.openxmlformats-officedocument.presentationml.tags+xml"/>
  <Override PartName="/ppt/tags/tag430.xml" ContentType="application/vnd.openxmlformats-officedocument.presentationml.tags+xml"/>
  <Override PartName="/ppt/tags/tag575.xml" ContentType="application/vnd.openxmlformats-officedocument.presentationml.tags+xml"/>
  <Override PartName="/ppt/tags/tag761.xml" ContentType="application/vnd.openxmlformats-officedocument.presentationml.tags+xml"/>
  <Override PartName="/ppt/tags/tag1254.xml" ContentType="application/vnd.openxmlformats-officedocument.presentationml.tags+xml"/>
  <Override PartName="/ppt/tags/tag1399.xml" ContentType="application/vnd.openxmlformats-officedocument.presentationml.tags+xml"/>
  <Override PartName="/ppt/tags/tag1585.xml" ContentType="application/vnd.openxmlformats-officedocument.presentationml.tags+xml"/>
  <Override PartName="/ppt/tags/tag1601.xml" ContentType="application/vnd.openxmlformats-officedocument.presentationml.tags+xml"/>
  <Override PartName="/ppt/tags/tag1932.xml" ContentType="application/vnd.openxmlformats-officedocument.presentationml.tags+xml"/>
  <Default Extension="jpeg" ContentType="image/jpeg"/>
  <Override PartName="/ppt/tags/tag19.xml" ContentType="application/vnd.openxmlformats-officedocument.presentationml.tags+xml"/>
  <Override PartName="/ppt/tags/tag506.xml" ContentType="application/vnd.openxmlformats-officedocument.presentationml.tags+xml"/>
  <Override PartName="/ppt/tags/tag1093.xml" ContentType="application/vnd.openxmlformats-officedocument.presentationml.tags+xml"/>
  <Override PartName="/ppt/tags/tag1440.xml" ContentType="application/vnd.openxmlformats-officedocument.presentationml.tags+xml"/>
  <Override PartName="/ppt/tags/tag1771.xml" ContentType="application/vnd.openxmlformats-officedocument.presentationml.tags+xml"/>
  <Override PartName="/ppt/tags/tag159.xml" ContentType="application/vnd.openxmlformats-officedocument.presentationml.tags+xml"/>
  <Override PartName="/ppt/tags/tag345.xml" ContentType="application/vnd.openxmlformats-officedocument.presentationml.tags+xml"/>
  <Override PartName="/ppt/tags/tag837.xml" ContentType="application/vnd.openxmlformats-officedocument.presentationml.tags+xml"/>
  <Override PartName="/ppt/tags/tag1024.xml" ContentType="application/vnd.openxmlformats-officedocument.presentationml.tags+xml"/>
  <Override PartName="/ppt/tags/tag1169.xml" ContentType="application/vnd.openxmlformats-officedocument.presentationml.tags+xml"/>
  <Override PartName="/ppt/tags/tag1516.xml" ContentType="application/vnd.openxmlformats-officedocument.presentationml.tags+xml"/>
  <Override PartName="/ppt/tags/tag1702.xml" ContentType="application/vnd.openxmlformats-officedocument.presentationml.tags+xml"/>
  <Override PartName="/ppt/tags/tag1847.xml" ContentType="application/vnd.openxmlformats-officedocument.presentationml.tags+xml"/>
  <Override PartName="/ppt/tags/tag2065.xml" ContentType="application/vnd.openxmlformats-officedocument.presentationml.tags+xml"/>
  <Override PartName="/ppt/tags/tag44.xml" ContentType="application/vnd.openxmlformats-officedocument.presentationml.tags+xml"/>
  <Override PartName="/ppt/tags/tag184.xml" ContentType="application/vnd.openxmlformats-officedocument.presentationml.tags+xml"/>
  <Override PartName="/ppt/tags/tag200.xml" ContentType="application/vnd.openxmlformats-officedocument.presentationml.tags+xml"/>
  <Override PartName="/ppt/tags/tag531.xml" ContentType="application/vnd.openxmlformats-officedocument.presentationml.tags+xml"/>
  <Override PartName="/ppt/tags/tag676.xml" ContentType="application/vnd.openxmlformats-officedocument.presentationml.tags+xml"/>
  <Override PartName="/ppt/tags/tag862.xml" ContentType="application/vnd.openxmlformats-officedocument.presentationml.tags+xml"/>
  <Override PartName="/ppt/tags/tag1210.xml" ContentType="application/vnd.openxmlformats-officedocument.presentationml.tags+xml"/>
  <Override PartName="/ppt/tags/tag1355.xml" ContentType="application/vnd.openxmlformats-officedocument.presentationml.tags+xml"/>
  <Override PartName="/ppt/tags/tag1541.xml" ContentType="application/vnd.openxmlformats-officedocument.presentationml.tags+xml"/>
  <Override PartName="/ppt/tags/tag1686.xml" ContentType="application/vnd.openxmlformats-officedocument.presentationml.tags+xml"/>
  <Override PartName="/ppt/tags/tag1872.xml" ContentType="application/vnd.openxmlformats-officedocument.presentationml.tags+xml"/>
  <Override PartName="/ppt/tags/tag370.xml" ContentType="application/vnd.openxmlformats-officedocument.presentationml.tags+xml"/>
  <Override PartName="/ppt/tags/tag607.xml" ContentType="application/vnd.openxmlformats-officedocument.presentationml.tags+xml"/>
  <Override PartName="/ppt/tags/tag938.xml" ContentType="application/vnd.openxmlformats-officedocument.presentationml.tags+xml"/>
  <Override PartName="/ppt/tags/tag1194.xml" ContentType="application/vnd.openxmlformats-officedocument.presentationml.tags+xml"/>
  <Override PartName="/ppt/tags/tag1380.xml" ContentType="application/vnd.openxmlformats-officedocument.presentationml.tags+xml"/>
  <Override PartName="/ppt/tags/tag1617.xml" ContentType="application/vnd.openxmlformats-officedocument.presentationml.tags+xml"/>
  <Override PartName="/ppt/tags/tag115.xml" ContentType="application/vnd.openxmlformats-officedocument.presentationml.tags+xml"/>
  <Override PartName="/ppt/tags/tag301.xml" ContentType="application/vnd.openxmlformats-officedocument.presentationml.tags+xml"/>
  <Override PartName="/ppt/tags/tag446.xml" ContentType="application/vnd.openxmlformats-officedocument.presentationml.tags+xml"/>
  <Override PartName="/ppt/tags/tag777.xml" ContentType="application/vnd.openxmlformats-officedocument.presentationml.tags+xml"/>
  <Override PartName="/ppt/tags/tag1125.xml" ContentType="application/vnd.openxmlformats-officedocument.presentationml.tags+xml"/>
  <Override PartName="/ppt/tags/tag1456.xml" ContentType="application/vnd.openxmlformats-officedocument.presentationml.tags+xml"/>
  <Override PartName="/ppt/tags/tag1803.xml" ContentType="application/vnd.openxmlformats-officedocument.presentationml.tags+xml"/>
  <Override PartName="/ppt/tags/tag1948.xml" ContentType="application/vnd.openxmlformats-officedocument.presentationml.tags+xml"/>
  <Override PartName="/ppt/tags/tag2021.xml" ContentType="application/vnd.openxmlformats-officedocument.presentationml.tags+xml"/>
  <Override PartName="/ppt/tags/tag140.xml" ContentType="application/vnd.openxmlformats-officedocument.presentationml.tags+xml"/>
  <Override PartName="/ppt/tags/tag285.xml" ContentType="application/vnd.openxmlformats-officedocument.presentationml.tags+xml"/>
  <Override PartName="/ppt/tags/tag632.xml" ContentType="application/vnd.openxmlformats-officedocument.presentationml.tags+xml"/>
  <Override PartName="/ppt/tags/tag963.xml" ContentType="application/vnd.openxmlformats-officedocument.presentationml.tags+xml"/>
  <Override PartName="/ppt/tags/tag1295.xml" ContentType="application/vnd.openxmlformats-officedocument.presentationml.tags+xml"/>
  <Override PartName="/ppt/tags/tag1311.xml" ContentType="application/vnd.openxmlformats-officedocument.presentationml.tags+xml"/>
  <Override PartName="/ppt/tags/tag1642.xml" ContentType="application/vnd.openxmlformats-officedocument.presentationml.tags+xml"/>
  <Override PartName="/ppt/tags/tag1787.xml" ContentType="application/vnd.openxmlformats-officedocument.presentationml.tags+xml"/>
  <Override PartName="/ppt/tags/tag1973.xml" ContentType="application/vnd.openxmlformats-officedocument.presentationml.tags+xml"/>
  <Override PartName="/ppt/tags/tag471.xml" ContentType="application/vnd.openxmlformats-officedocument.presentationml.tags+xml"/>
  <Override PartName="/ppt/tags/tag708.xml" ContentType="application/vnd.openxmlformats-officedocument.presentationml.tags+xml"/>
  <Override PartName="/ppt/tags/tag1150.xml" ContentType="application/vnd.openxmlformats-officedocument.presentationml.tags+xml"/>
  <Override PartName="/ppt/tags/tag1481.xml" ContentType="application/vnd.openxmlformats-officedocument.presentationml.tags+xml"/>
  <Override PartName="/ppt/tags/tag1718.xml" ContentType="application/vnd.openxmlformats-officedocument.presentationml.tags+xml"/>
  <Override PartName="/ppt/tags/tag216.xml" ContentType="application/vnd.openxmlformats-officedocument.presentationml.tags+xml"/>
  <Override PartName="/ppt/tags/tag402.xml" ContentType="application/vnd.openxmlformats-officedocument.presentationml.tags+xml"/>
  <Override PartName="/ppt/tags/tag547.xml" ContentType="application/vnd.openxmlformats-officedocument.presentationml.tags+xml"/>
  <Override PartName="/ppt/tags/tag733.xml" ContentType="application/vnd.openxmlformats-officedocument.presentationml.tags+xml"/>
  <Override PartName="/ppt/tags/tag878.xml" ContentType="application/vnd.openxmlformats-officedocument.presentationml.tags+xml"/>
  <Override PartName="/ppt/tags/tag1226.xml" ContentType="application/vnd.openxmlformats-officedocument.presentationml.tags+xml"/>
  <Override PartName="/ppt/tags/tag1412.xml" ContentType="application/vnd.openxmlformats-officedocument.presentationml.tags+xml"/>
  <Override PartName="/ppt/tags/tag1557.xml" ContentType="application/vnd.openxmlformats-officedocument.presentationml.tags+xml"/>
  <Override PartName="/ppt/tags/tag1888.xml" ContentType="application/vnd.openxmlformats-officedocument.presentationml.tags+xml"/>
  <Override PartName="/ppt/tags/tag1904.xml" ContentType="application/vnd.openxmlformats-officedocument.presentationml.tags+xml"/>
  <Override PartName="/ppt/tags/tag85.xml" ContentType="application/vnd.openxmlformats-officedocument.presentationml.tags+xml"/>
  <Override PartName="/ppt/tags/tag241.xml" ContentType="application/vnd.openxmlformats-officedocument.presentationml.tags+xml"/>
  <Override PartName="/ppt/tags/tag386.xml" ContentType="application/vnd.openxmlformats-officedocument.presentationml.tags+xml"/>
  <Override PartName="/ppt/tags/tag572.xml" ContentType="application/vnd.openxmlformats-officedocument.presentationml.tags+xml"/>
  <Override PartName="/ppt/tags/tag1065.xml" ContentType="application/vnd.openxmlformats-officedocument.presentationml.tags+xml"/>
  <Override PartName="/ppt/tags/tag1251.xml" ContentType="application/vnd.openxmlformats-officedocument.presentationml.tags+xml"/>
  <Override PartName="/ppt/tags/tag1396.xml" ContentType="application/vnd.openxmlformats-officedocument.presentationml.tags+xml"/>
  <Override PartName="/ppt/tags/tag1743.xml" ContentType="application/vnd.openxmlformats-officedocument.presentationml.tags+xml"/>
  <Override PartName="/ppt/tags/tag16.xml" ContentType="application/vnd.openxmlformats-officedocument.presentationml.tags+xml"/>
  <Override PartName="/ppt/tags/tag317.xml" ContentType="application/vnd.openxmlformats-officedocument.presentationml.tags+xml"/>
  <Override PartName="/ppt/tags/tag809.xml" ContentType="application/vnd.openxmlformats-officedocument.presentationml.tags+xml"/>
  <Override PartName="/ppt/tags/tag1090.xml" ContentType="application/vnd.openxmlformats-officedocument.presentationml.tags+xml"/>
  <Override PartName="/ppt/tags/tag1582.xml" ContentType="application/vnd.openxmlformats-officedocument.presentationml.tags+xml"/>
  <Override PartName="/ppt/tags/tag1819.xml" ContentType="application/vnd.openxmlformats-officedocument.presentationml.tags+xml"/>
  <Override PartName="/ppt/tags/tag2037.xml" ContentType="application/vnd.openxmlformats-officedocument.presentationml.tags+xml"/>
  <Override PartName="/ppt/tags/tag156.xml" ContentType="application/vnd.openxmlformats-officedocument.presentationml.tags+xml"/>
  <Override PartName="/ppt/tags/tag487.xml" ContentType="application/vnd.openxmlformats-officedocument.presentationml.tags+xml"/>
  <Override PartName="/ppt/tags/tag503.xml" ContentType="application/vnd.openxmlformats-officedocument.presentationml.tags+xml"/>
  <Override PartName="/ppt/tags/tag648.xml" ContentType="application/vnd.openxmlformats-officedocument.presentationml.tags+xml"/>
  <Override PartName="/ppt/tags/tag834.xml" ContentType="application/vnd.openxmlformats-officedocument.presentationml.tags+xml"/>
  <Override PartName="/ppt/tags/tag979.xml" ContentType="application/vnd.openxmlformats-officedocument.presentationml.tags+xml"/>
  <Override PartName="/ppt/tags/tag1327.xml" ContentType="application/vnd.openxmlformats-officedocument.presentationml.tags+xml"/>
  <Override PartName="/ppt/tags/tag1513.xml" ContentType="application/vnd.openxmlformats-officedocument.presentationml.tags+xml"/>
  <Override PartName="/ppt/tags/tag1658.xml" ContentType="application/vnd.openxmlformats-officedocument.presentationml.tags+xml"/>
  <Override PartName="/ppt/tags/tag1844.xml" ContentType="application/vnd.openxmlformats-officedocument.presentationml.tags+xml"/>
  <Override PartName="/ppt/tags/tag1989.xml" ContentType="application/vnd.openxmlformats-officedocument.presentationml.tags+xml"/>
  <Override PartName="/ppt/tags/tag2062.xml" ContentType="application/vnd.openxmlformats-officedocument.presentationml.tags+xml"/>
  <Override PartName="/ppt/tags/tag41.xml" ContentType="application/vnd.openxmlformats-officedocument.presentationml.tags+xml"/>
  <Override PartName="/ppt/tags/tag342.xml" ContentType="application/vnd.openxmlformats-officedocument.presentationml.tags+xml"/>
  <Override PartName="/ppt/tags/tag673.xml" ContentType="application/vnd.openxmlformats-officedocument.presentationml.tags+xml"/>
  <Override PartName="/ppt/tags/tag1021.xml" ContentType="application/vnd.openxmlformats-officedocument.presentationml.tags+xml"/>
  <Override PartName="/ppt/tags/tag1166.xml" ContentType="application/vnd.openxmlformats-officedocument.presentationml.tags+xml"/>
  <Override PartName="/ppt/tags/tag1352.xml" ContentType="application/vnd.openxmlformats-officedocument.presentationml.tags+xml"/>
  <Override PartName="/ppt/tags/tag1497.xml" ContentType="application/vnd.openxmlformats-officedocument.presentationml.tags+xml"/>
  <Override PartName="/ppt/tags/tag1683.xml" ContentType="application/vnd.openxmlformats-officedocument.presentationml.tags+xml"/>
  <Override PartName="/ppt/tags/tag181.xml" ContentType="application/vnd.openxmlformats-officedocument.presentationml.tags+xml"/>
  <Override PartName="/ppt/tags/tag418.xml" ContentType="application/vnd.openxmlformats-officedocument.presentationml.tags+xml"/>
  <Override PartName="/ppt/tags/tag749.xml" ContentType="application/vnd.openxmlformats-officedocument.presentationml.tags+xml"/>
  <Override PartName="/ppt/tags/tag1191.xml" ContentType="application/vnd.openxmlformats-officedocument.presentationml.tags+xml"/>
  <Override PartName="/ppt/tags/tag1428.xml" ContentType="application/vnd.openxmlformats-officedocument.presentationml.tags+xml"/>
  <Override PartName="/ppt/tags/tag1759.xml" ContentType="application/vnd.openxmlformats-officedocument.presentationml.tags+xml"/>
  <Override PartName="/ppt/tags/tag112.xml" ContentType="application/vnd.openxmlformats-officedocument.presentationml.tags+xml"/>
  <Override PartName="/ppt/tags/tag257.xml" ContentType="application/vnd.openxmlformats-officedocument.presentationml.tags+xml"/>
  <Override PartName="/ppt/tags/tag588.xml" ContentType="application/vnd.openxmlformats-officedocument.presentationml.tags+xml"/>
  <Override PartName="/ppt/tags/tag604.xml" ContentType="application/vnd.openxmlformats-officedocument.presentationml.tags+xml"/>
  <Override PartName="/ppt/tags/tag935.xml" ContentType="application/vnd.openxmlformats-officedocument.presentationml.tags+xml"/>
  <Override PartName="/ppt/tags/tag1267.xml" ContentType="application/vnd.openxmlformats-officedocument.presentationml.tags+xml"/>
  <Override PartName="/ppt/tags/tag1598.xml" ContentType="application/vnd.openxmlformats-officedocument.presentationml.tags+xml"/>
  <Override PartName="/ppt/tags/tag1614.xml" ContentType="application/vnd.openxmlformats-officedocument.presentationml.tags+xml"/>
  <Override PartName="/ppt/tags/tag1800.xml" ContentType="application/vnd.openxmlformats-officedocument.presentationml.tags+xml"/>
  <Override PartName="/ppt/tags/tag1945.xml" ContentType="application/vnd.openxmlformats-officedocument.presentationml.tags+xml"/>
  <Override PartName="/ppt/theme/theme2.xml" ContentType="application/vnd.openxmlformats-officedocument.theme+xml"/>
  <Override PartName="/ppt/tags/tag443.xml" ContentType="application/vnd.openxmlformats-officedocument.presentationml.tags+xml"/>
  <Override PartName="/ppt/tags/tag774.xml" ContentType="application/vnd.openxmlformats-officedocument.presentationml.tags+xml"/>
  <Override PartName="/ppt/tags/tag960.xml" ContentType="application/vnd.openxmlformats-officedocument.presentationml.tags+xml"/>
  <Override PartName="/ppt/tags/tag1122.xml" ContentType="application/vnd.openxmlformats-officedocument.presentationml.tags+xml"/>
  <Override PartName="/ppt/tags/tag1453.xml" ContentType="application/vnd.openxmlformats-officedocument.presentationml.tags+xml"/>
  <Override PartName="/ppt/tags/tag1784.xml" ContentType="application/vnd.openxmlformats-officedocument.presentationml.tags+xml"/>
  <Override PartName="/ppt/tags/tag282.xml" ContentType="application/vnd.openxmlformats-officedocument.presentationml.tags+xml"/>
  <Override PartName="/ppt/tags/tag519.xml" ContentType="application/vnd.openxmlformats-officedocument.presentationml.tags+xml"/>
  <Override PartName="/ppt/tags/tag705.xml" ContentType="application/vnd.openxmlformats-officedocument.presentationml.tags+xml"/>
  <Override PartName="/ppt/tags/tag1292.xml" ContentType="application/vnd.openxmlformats-officedocument.presentationml.tags+xml"/>
  <Override PartName="/ppt/tags/tag1529.xml" ContentType="application/vnd.openxmlformats-officedocument.presentationml.tags+xml"/>
  <Override PartName="/ppt/tags/tag1970.xml" ContentType="application/vnd.openxmlformats-officedocument.presentationml.tags+xml"/>
  <Override PartName="/ppt/tags/tag2078.xml" ContentType="application/vnd.openxmlformats-officedocument.presentationml.tags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358.xml" ContentType="application/vnd.openxmlformats-officedocument.presentationml.tags+xml"/>
  <Override PartName="/ppt/tags/tag544.xml" ContentType="application/vnd.openxmlformats-officedocument.presentationml.tags+xml"/>
  <Override PartName="/ppt/tags/tag689.xml" ContentType="application/vnd.openxmlformats-officedocument.presentationml.tags+xml"/>
  <Override PartName="/ppt/tags/tag875.xml" ContentType="application/vnd.openxmlformats-officedocument.presentationml.tags+xml"/>
  <Override PartName="/ppt/tags/tag1037.xml" ContentType="application/vnd.openxmlformats-officedocument.presentationml.tags+xml"/>
  <Override PartName="/ppt/tags/tag1223.xml" ContentType="application/vnd.openxmlformats-officedocument.presentationml.tags+xml"/>
  <Override PartName="/ppt/tags/tag1368.xml" ContentType="application/vnd.openxmlformats-officedocument.presentationml.tags+xml"/>
  <Override PartName="/ppt/tags/tag1699.xml" ContentType="application/vnd.openxmlformats-officedocument.presentationml.tags+xml"/>
  <Override PartName="/ppt/tags/tag1715.xml" ContentType="application/vnd.openxmlformats-officedocument.presentationml.tags+xml"/>
  <Override PartName="/ppt/tags/tag1901.xml" ContentType="application/vnd.openxmlformats-officedocument.presentationml.tags+xml"/>
  <Override PartName="/ppt/tags/tag2009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83.xml" ContentType="application/vnd.openxmlformats-officedocument.presentationml.tags+xml"/>
  <Override PartName="/ppt/tags/tag730.xml" ContentType="application/vnd.openxmlformats-officedocument.presentationml.tags+xml"/>
  <Override PartName="/ppt/tags/tag1062.xml" ContentType="application/vnd.openxmlformats-officedocument.presentationml.tags+xml"/>
  <Override PartName="/ppt/tags/tag1554.xml" ContentType="application/vnd.openxmlformats-officedocument.presentationml.tags+xml"/>
  <Override PartName="/ppt/tags/tag1740.xml" ContentType="application/vnd.openxmlformats-officedocument.presentationml.tags+xml"/>
  <Override PartName="/ppt/tags/tag1885.xml" ContentType="application/vnd.openxmlformats-officedocument.presentationml.tags+xml"/>
  <Override PartName="/ppt/tags/tag128.xml" ContentType="application/vnd.openxmlformats-officedocument.presentationml.tags+xml"/>
  <Override PartName="/ppt/tags/tag459.xml" ContentType="application/vnd.openxmlformats-officedocument.presentationml.tags+xml"/>
  <Override PartName="/ppt/tags/tag806.xml" ContentType="application/vnd.openxmlformats-officedocument.presentationml.tags+xml"/>
  <Override PartName="/ppt/tags/tag1138.xml" ContentType="application/vnd.openxmlformats-officedocument.presentationml.tags+xml"/>
  <Override PartName="/ppt/tags/tag1393.xml" ContentType="application/vnd.openxmlformats-officedocument.presentationml.tags+xml"/>
  <Override PartName="/ppt/tags/tag1816.xml" ContentType="application/vnd.openxmlformats-officedocument.presentationml.tags+xml"/>
  <Override PartName="/ppt/tags/tag2034.xml" ContentType="application/vnd.openxmlformats-officedocument.presentationml.tags+xml"/>
  <Override PartName="/ppt/tags/tag13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500.xml" ContentType="application/vnd.openxmlformats-officedocument.presentationml.tags+xml"/>
  <Override PartName="/ppt/tags/tag645.xml" ContentType="application/vnd.openxmlformats-officedocument.presentationml.tags+xml"/>
  <Override PartName="/ppt/tags/tag831.xml" ContentType="application/vnd.openxmlformats-officedocument.presentationml.tags+xml"/>
  <Override PartName="/ppt/tags/tag976.xml" ContentType="application/vnd.openxmlformats-officedocument.presentationml.tags+xml"/>
  <Override PartName="/ppt/tags/tag1324.xml" ContentType="application/vnd.openxmlformats-officedocument.presentationml.tags+xml"/>
  <Override PartName="/ppt/tags/tag1469.xml" ContentType="application/vnd.openxmlformats-officedocument.presentationml.tags+xml"/>
  <Override PartName="/ppt/tags/tag1655.xml" ContentType="application/vnd.openxmlformats-officedocument.presentationml.tags+xml"/>
  <Override PartName="/ppt/tags/tag1986.xml" ContentType="application/vnd.openxmlformats-officedocument.presentationml.tags+xml"/>
  <Override PartName="/ppt/tags/tag153.xml" ContentType="application/vnd.openxmlformats-officedocument.presentationml.tags+xml"/>
  <Override PartName="/ppt/tags/tag484.xml" ContentType="application/vnd.openxmlformats-officedocument.presentationml.tags+xml"/>
  <Override PartName="/ppt/tags/tag670.xml" ContentType="application/vnd.openxmlformats-officedocument.presentationml.tags+xml"/>
  <Override PartName="/ppt/tags/tag1163.xml" ContentType="application/vnd.openxmlformats-officedocument.presentationml.tags+xml"/>
  <Override PartName="/ppt/tags/tag1494.xml" ContentType="application/vnd.openxmlformats-officedocument.presentationml.tags+xml"/>
  <Override PartName="/ppt/tags/tag1510.xml" ContentType="application/vnd.openxmlformats-officedocument.presentationml.tags+xml"/>
  <Override PartName="/ppt/tags/tag1841.xml" ContentType="application/vnd.openxmlformats-officedocument.presentationml.tags+xml"/>
  <Override PartName="/ppt/tags/tag229.xml" ContentType="application/vnd.openxmlformats-officedocument.presentationml.tags+xml"/>
  <Override PartName="/ppt/tags/tag415.xml" ContentType="application/vnd.openxmlformats-officedocument.presentationml.tags+xml"/>
  <Override PartName="/ppt/tags/tag907.xml" ContentType="application/vnd.openxmlformats-officedocument.presentationml.tags+xml"/>
  <Override PartName="/ppt/tags/tag1239.xml" ContentType="application/vnd.openxmlformats-officedocument.presentationml.tags+xml"/>
  <Override PartName="/ppt/tags/tag1680.xml" ContentType="application/vnd.openxmlformats-officedocument.presentationml.tags+xml"/>
  <Override PartName="/ppt/tags/tag1917.xml" ContentType="application/vnd.openxmlformats-officedocument.presentationml.tags+xml"/>
  <Override PartName="/ppt/tags/tag98.xml" ContentType="application/vnd.openxmlformats-officedocument.presentationml.tags+xml"/>
  <Override PartName="/ppt/tags/tag254.xml" ContentType="application/vnd.openxmlformats-officedocument.presentationml.tags+xml"/>
  <Override PartName="/ppt/tags/tag399.xml" ContentType="application/vnd.openxmlformats-officedocument.presentationml.tags+xml"/>
  <Override PartName="/ppt/tags/tag601.xml" ContentType="application/vnd.openxmlformats-officedocument.presentationml.tags+xml"/>
  <Override PartName="/ppt/tags/tag746.xml" ContentType="application/vnd.openxmlformats-officedocument.presentationml.tags+xml"/>
  <Override PartName="/ppt/tags/tag932.xml" ContentType="application/vnd.openxmlformats-officedocument.presentationml.tags+xml"/>
  <Override PartName="/ppt/tags/tag1078.xml" ContentType="application/vnd.openxmlformats-officedocument.presentationml.tags+xml"/>
  <Override PartName="/ppt/tags/tag1425.xml" ContentType="application/vnd.openxmlformats-officedocument.presentationml.tags+xml"/>
  <Override PartName="/ppt/tags/tag1611.xml" ContentType="application/vnd.openxmlformats-officedocument.presentationml.tags+xml"/>
  <Override PartName="/ppt/tags/tag1756.xml" ContentType="application/vnd.openxmlformats-officedocument.presentationml.tags+xml"/>
  <Override PartName="/ppt/tags/tag1942.xml" ContentType="application/vnd.openxmlformats-officedocument.presentationml.tags+xml"/>
  <Override PartName="/ppt/tags/tag440.xml" ContentType="application/vnd.openxmlformats-officedocument.presentationml.tags+xml"/>
  <Override PartName="/ppt/tags/tag585.xml" ContentType="application/vnd.openxmlformats-officedocument.presentationml.tags+xml"/>
  <Override PartName="/ppt/tags/tag771.xml" ContentType="application/vnd.openxmlformats-officedocument.presentationml.tags+xml"/>
  <Override PartName="/ppt/tags/tag1264.xml" ContentType="application/vnd.openxmlformats-officedocument.presentationml.tags+xml"/>
  <Override PartName="/ppt/tags/tag1450.xml" ContentType="application/vnd.openxmlformats-officedocument.presentationml.tags+xml"/>
  <Override PartName="/ppt/tags/tag1595.xml" ContentType="application/vnd.openxmlformats-officedocument.presentationml.tags+xml"/>
  <Override PartName="/ppt/tags/tag1781.xml" ContentType="application/vnd.openxmlformats-officedocument.presentationml.tags+xml"/>
  <Override PartName="/ppt/tags/tag29.xml" ContentType="application/vnd.openxmlformats-officedocument.presentationml.tags+xml"/>
  <Override PartName="/ppt/tags/tag516.xml" ContentType="application/vnd.openxmlformats-officedocument.presentationml.tags+xml"/>
  <Override PartName="/ppt/tags/tag847.xml" ContentType="application/vnd.openxmlformats-officedocument.presentationml.tags+xml"/>
  <Override PartName="/ppt/tags/tag1009.xml" ContentType="application/vnd.openxmlformats-officedocument.presentationml.tags+xml"/>
  <Override PartName="/ppt/tags/tag1526.xml" ContentType="application/vnd.openxmlformats-officedocument.presentationml.tags+xml"/>
  <Override PartName="/ppt/tags/tag2075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355.xml" ContentType="application/vnd.openxmlformats-officedocument.presentationml.tags+xml"/>
  <Override PartName="/ppt/tags/tag686.xml" ContentType="application/vnd.openxmlformats-officedocument.presentationml.tags+xml"/>
  <Override PartName="/ppt/tags/tag702.xml" ContentType="application/vnd.openxmlformats-officedocument.presentationml.tags+xml"/>
  <Override PartName="/ppt/tags/tag1034.xml" ContentType="application/vnd.openxmlformats-officedocument.presentationml.tags+xml"/>
  <Override PartName="/ppt/tags/tag1179.xml" ContentType="application/vnd.openxmlformats-officedocument.presentationml.tags+xml"/>
  <Override PartName="/ppt/tags/tag1365.xml" ContentType="application/vnd.openxmlformats-officedocument.presentationml.tags+xml"/>
  <Override PartName="/ppt/tags/tag1712.xml" ContentType="application/vnd.openxmlformats-officedocument.presentationml.tags+xml"/>
  <Override PartName="/ppt/tags/tag1857.xml" ContentType="application/vnd.openxmlformats-officedocument.presentationml.tags+xml"/>
  <Override PartName="/ppt/tags/tag194.xml" ContentType="application/vnd.openxmlformats-officedocument.presentationml.tags+xml"/>
  <Override PartName="/ppt/tags/tag541.xml" ContentType="application/vnd.openxmlformats-officedocument.presentationml.tags+xml"/>
  <Override PartName="/ppt/tags/tag872.xml" ContentType="application/vnd.openxmlformats-officedocument.presentationml.tags+xml"/>
  <Override PartName="/ppt/tags/tag1220.xml" ContentType="application/vnd.openxmlformats-officedocument.presentationml.tags+xml"/>
  <Override PartName="/ppt/tags/tag1551.xml" ContentType="application/vnd.openxmlformats-officedocument.presentationml.tags+xml"/>
  <Override PartName="/ppt/tags/tag1696.xml" ContentType="application/vnd.openxmlformats-officedocument.presentationml.tags+xml"/>
  <Override PartName="/ppt/tags/tag1882.xml" ContentType="application/vnd.openxmlformats-officedocument.presentationml.tags+xml"/>
  <Override PartName="/ppt/tags/tag2006.xml" ContentType="application/vnd.openxmlformats-officedocument.presentationml.tags+xml"/>
  <Override PartName="/ppt/tags/tag380.xml" ContentType="application/vnd.openxmlformats-officedocument.presentationml.tags+xml"/>
  <Override PartName="/ppt/tags/tag617.xml" ContentType="application/vnd.openxmlformats-officedocument.presentationml.tags+xml"/>
  <Override PartName="/ppt/tags/tag803.xml" ContentType="application/vnd.openxmlformats-officedocument.presentationml.tags+xml"/>
  <Override PartName="/ppt/tags/tag948.xml" ContentType="application/vnd.openxmlformats-officedocument.presentationml.tags+xml"/>
  <Override PartName="/ppt/tags/tag1390.xml" ContentType="application/vnd.openxmlformats-officedocument.presentationml.tags+xml"/>
  <Override PartName="/ppt/tags/tag1627.xml" ContentType="application/vnd.openxmlformats-officedocument.presentationml.tags+xml"/>
  <Override PartName="/ppt/tags/tag1958.xml" ContentType="application/vnd.openxmlformats-officedocument.presentationml.tags+xml"/>
  <Override PartName="/ppt/tags/tag2031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311.xml" ContentType="application/vnd.openxmlformats-officedocument.presentationml.tags+xml"/>
  <Override PartName="/ppt/tags/tag456.xml" ContentType="application/vnd.openxmlformats-officedocument.presentationml.tags+xml"/>
  <Override PartName="/ppt/tags/tag642.xml" ContentType="application/vnd.openxmlformats-officedocument.presentationml.tags+xml"/>
  <Override PartName="/ppt/tags/tag787.xml" ContentType="application/vnd.openxmlformats-officedocument.presentationml.tags+xml"/>
  <Override PartName="/ppt/tags/tag1135.xml" ContentType="application/vnd.openxmlformats-officedocument.presentationml.tags+xml"/>
  <Override PartName="/ppt/tags/tag1321.xml" ContentType="application/vnd.openxmlformats-officedocument.presentationml.tags+xml"/>
  <Override PartName="/ppt/tags/tag1466.xml" ContentType="application/vnd.openxmlformats-officedocument.presentationml.tags+xml"/>
  <Override PartName="/ppt/tags/tag1797.xml" ContentType="application/vnd.openxmlformats-officedocument.presentationml.tags+xml"/>
  <Override PartName="/ppt/tags/tag1813.xml" ContentType="application/vnd.openxmlformats-officedocument.presentationml.tags+xml"/>
  <Override PartName="/ppt/tags/tag150.xml" ContentType="application/vnd.openxmlformats-officedocument.presentationml.tags+xml"/>
  <Override PartName="/ppt/tags/tag295.xml" ContentType="application/vnd.openxmlformats-officedocument.presentationml.tags+xml"/>
  <Override PartName="/ppt/tags/tag481.xml" ContentType="application/vnd.openxmlformats-officedocument.presentationml.tags+xml"/>
  <Override PartName="/ppt/tags/tag973.xml" ContentType="application/vnd.openxmlformats-officedocument.presentationml.tags+xml"/>
  <Override PartName="/ppt/tags/tag1160.xml" ContentType="application/vnd.openxmlformats-officedocument.presentationml.tags+xml"/>
  <Override PartName="/ppt/tags/tag1652.xml" ContentType="application/vnd.openxmlformats-officedocument.presentationml.tags+xml"/>
  <Override PartName="/ppt/tags/tag1983.xml" ContentType="application/vnd.openxmlformats-officedocument.presentationml.tags+xml"/>
  <Override PartName="/ppt/tags/tag226.xml" ContentType="application/vnd.openxmlformats-officedocument.presentationml.tags+xml"/>
  <Override PartName="/ppt/tags/tag718.xml" ContentType="application/vnd.openxmlformats-officedocument.presentationml.tags+xml"/>
  <Override PartName="/ppt/tags/tag904.xml" ContentType="application/vnd.openxmlformats-officedocument.presentationml.tags+xml"/>
  <Override PartName="/ppt/tags/tag1491.xml" ContentType="application/vnd.openxmlformats-officedocument.presentationml.tags+xml"/>
  <Override PartName="/ppt/tags/tag1728.xml" ContentType="application/vnd.openxmlformats-officedocument.presentationml.tags+xml"/>
  <Override PartName="/ppt/tags/tag1914.xml" ContentType="application/vnd.openxmlformats-officedocument.presentationml.tags+xml"/>
  <Override PartName="/ppt/tags/tag412.xml" ContentType="application/vnd.openxmlformats-officedocument.presentationml.tags+xml"/>
  <Override PartName="/ppt/tags/tag557.xml" ContentType="application/vnd.openxmlformats-officedocument.presentationml.tags+xml"/>
  <Override PartName="/ppt/tags/tag743.xml" ContentType="application/vnd.openxmlformats-officedocument.presentationml.tags+xml"/>
  <Override PartName="/ppt/tags/tag888.xml" ContentType="application/vnd.openxmlformats-officedocument.presentationml.tags+xml"/>
  <Override PartName="/ppt/tags/tag1236.xml" ContentType="application/vnd.openxmlformats-officedocument.presentationml.tags+xml"/>
  <Override PartName="/ppt/tags/tag1422.xml" ContentType="application/vnd.openxmlformats-officedocument.presentationml.tags+xml"/>
  <Override PartName="/ppt/tags/tag1567.xml" ContentType="application/vnd.openxmlformats-officedocument.presentationml.tags+xml"/>
  <Override PartName="/ppt/tags/tag1753.xml" ContentType="application/vnd.openxmlformats-officedocument.presentationml.tags+xml"/>
  <Override PartName="/ppt/tags/tag1898.xml" ContentType="application/vnd.openxmlformats-officedocument.presentationml.tags+xml"/>
  <Override PartName="/ppt/tags/tag95.xml" ContentType="application/vnd.openxmlformats-officedocument.presentationml.tags+xml"/>
  <Override PartName="/ppt/tags/tag251.xml" ContentType="application/vnd.openxmlformats-officedocument.presentationml.tags+xml"/>
  <Override PartName="/ppt/tags/tag396.xml" ContentType="application/vnd.openxmlformats-officedocument.presentationml.tags+xml"/>
  <Override PartName="/ppt/tags/tag582.xml" ContentType="application/vnd.openxmlformats-officedocument.presentationml.tags+xml"/>
  <Override PartName="/ppt/tags/tag819.xml" ContentType="application/vnd.openxmlformats-officedocument.presentationml.tags+xml"/>
  <Override PartName="/ppt/tags/tag1075.xml" ContentType="application/vnd.openxmlformats-officedocument.presentationml.tags+xml"/>
  <Override PartName="/ppt/tags/tag1261.xml" ContentType="application/vnd.openxmlformats-officedocument.presentationml.tags+xml"/>
  <Override PartName="/ppt/tags/tag1592.xml" ContentType="application/vnd.openxmlformats-officedocument.presentationml.tags+xml"/>
  <Override PartName="/ppt/tags/tag2047.xml" ContentType="application/vnd.openxmlformats-officedocument.presentationml.tags+xml"/>
  <Override PartName="/ppt/tags/tag26.xml" ContentType="application/vnd.openxmlformats-officedocument.presentationml.tags+xml"/>
  <Override PartName="/ppt/tags/tag327.xml" ContentType="application/vnd.openxmlformats-officedocument.presentationml.tags+xml"/>
  <Override PartName="/ppt/tags/tag658.xml" ContentType="application/vnd.openxmlformats-officedocument.presentationml.tags+xml"/>
  <Override PartName="/ppt/tags/tag989.xml" ContentType="application/vnd.openxmlformats-officedocument.presentationml.tags+xml"/>
  <Override PartName="/ppt/tags/tag1006.xml" ContentType="application/vnd.openxmlformats-officedocument.presentationml.tags+xml"/>
  <Override PartName="/ppt/tags/tag1337.xml" ContentType="application/vnd.openxmlformats-officedocument.presentationml.tags+xml"/>
  <Override PartName="/ppt/tags/tag1668.xml" ContentType="application/vnd.openxmlformats-officedocument.presentationml.tags+xml"/>
  <Override PartName="/ppt/tags/tag1829.xml" ContentType="application/vnd.openxmlformats-officedocument.presentationml.tags+xml"/>
  <Override PartName="/ppt/tags/tag166.xml" ContentType="application/vnd.openxmlformats-officedocument.presentationml.tags+xml"/>
  <Override PartName="/ppt/tags/tag497.xml" ContentType="application/vnd.openxmlformats-officedocument.presentationml.tags+xml"/>
  <Override PartName="/ppt/tags/tag513.xml" ContentType="application/vnd.openxmlformats-officedocument.presentationml.tags+xml"/>
  <Override PartName="/ppt/tags/tag844.xml" ContentType="application/vnd.openxmlformats-officedocument.presentationml.tags+xml"/>
  <Override PartName="/ppt/tags/tag1176.xml" ContentType="application/vnd.openxmlformats-officedocument.presentationml.tags+xml"/>
  <Override PartName="/ppt/tags/tag1523.xml" ContentType="application/vnd.openxmlformats-officedocument.presentationml.tags+xml"/>
  <Override PartName="/ppt/tags/tag1854.xml" ContentType="application/vnd.openxmlformats-officedocument.presentationml.tags+xml"/>
  <Override PartName="/ppt/tags/tag1999.xml" ContentType="application/vnd.openxmlformats-officedocument.presentationml.tags+xml"/>
  <Override PartName="/ppt/tags/tag2072.xml" ContentType="application/vnd.openxmlformats-officedocument.presentationml.tags+xml"/>
  <Override PartName="/ppt/tags/tag51.xml" ContentType="application/vnd.openxmlformats-officedocument.presentationml.tags+xml"/>
  <Override PartName="/ppt/tags/tag352.xml" ContentType="application/vnd.openxmlformats-officedocument.presentationml.tags+xml"/>
  <Override PartName="/ppt/tags/tag683.xml" ContentType="application/vnd.openxmlformats-officedocument.presentationml.tags+xml"/>
  <Override PartName="/ppt/tags/tag1031.xml" ContentType="application/vnd.openxmlformats-officedocument.presentationml.tags+xml"/>
  <Override PartName="/ppt/tags/tag1362.xml" ContentType="application/vnd.openxmlformats-officedocument.presentationml.tags+xml"/>
  <Override PartName="/ppt/tags/tag1693.xml" ContentType="application/vnd.openxmlformats-officedocument.presentationml.tags+xml"/>
  <Override PartName="/ppt/tags/tag2003.xml" ContentType="application/vnd.openxmlformats-officedocument.presentationml.tags+xml"/>
  <Override PartName="/ppt/tags/tag191.xml" ContentType="application/vnd.openxmlformats-officedocument.presentationml.tags+xml"/>
  <Override PartName="/ppt/tags/tag428.xml" ContentType="application/vnd.openxmlformats-officedocument.presentationml.tags+xml"/>
  <Override PartName="/ppt/tags/tag614.xml" ContentType="application/vnd.openxmlformats-officedocument.presentationml.tags+xml"/>
  <Override PartName="/ppt/tags/tag759.xml" ContentType="application/vnd.openxmlformats-officedocument.presentationml.tags+xml"/>
  <Override PartName="/ppt/tags/tag945.xml" ContentType="application/vnd.openxmlformats-officedocument.presentationml.tags+xml"/>
  <Override PartName="/ppt/tags/tag1107.xml" ContentType="application/vnd.openxmlformats-officedocument.presentationml.tags+xml"/>
  <Override PartName="/ppt/tags/tag1438.xml" ContentType="application/vnd.openxmlformats-officedocument.presentationml.tags+xml"/>
  <Override PartName="/ppt/tags/tag1769.xml" ContentType="application/vnd.openxmlformats-officedocument.presentationml.tags+xml"/>
  <Override PartName="/ppt/tags/tag122.xml" ContentType="application/vnd.openxmlformats-officedocument.presentationml.tags+xml"/>
  <Override PartName="/ppt/tags/tag267.xml" ContentType="application/vnd.openxmlformats-officedocument.presentationml.tags+xml"/>
  <Override PartName="/ppt/tags/tag453.xml" ContentType="application/vnd.openxmlformats-officedocument.presentationml.tags+xml"/>
  <Override PartName="/ppt/tags/tag598.xml" ContentType="application/vnd.openxmlformats-officedocument.presentationml.tags+xml"/>
  <Override PartName="/ppt/tags/tag784.xml" ContentType="application/vnd.openxmlformats-officedocument.presentationml.tags+xml"/>
  <Override PartName="/ppt/tags/tag800.xml" ContentType="application/vnd.openxmlformats-officedocument.presentationml.tags+xml"/>
  <Override PartName="/ppt/tags/tag1132.xml" ContentType="application/vnd.openxmlformats-officedocument.presentationml.tags+xml"/>
  <Override PartName="/ppt/tags/tag1277.xml" ContentType="application/vnd.openxmlformats-officedocument.presentationml.tags+xml"/>
  <Override PartName="/ppt/tags/tag1624.xml" ContentType="application/vnd.openxmlformats-officedocument.presentationml.tags+xml"/>
  <Override PartName="/ppt/tags/tag1810.xml" ContentType="application/vnd.openxmlformats-officedocument.presentationml.tags+xml"/>
  <Override PartName="/ppt/tags/tag1955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292.xml" ContentType="application/vnd.openxmlformats-officedocument.presentationml.tags+xml"/>
  <Override PartName="/ppt/tags/tag529.xml" ContentType="application/vnd.openxmlformats-officedocument.presentationml.tags+xml"/>
  <Override PartName="/ppt/tags/tag970.xml" ContentType="application/vnd.openxmlformats-officedocument.presentationml.tags+xml"/>
  <Override PartName="/ppt/tags/tag1463.xml" ContentType="application/vnd.openxmlformats-officedocument.presentationml.tags+xml"/>
  <Override PartName="/ppt/tags/tag1794.xml" ContentType="application/vnd.openxmlformats-officedocument.presentationml.tags+xml"/>
  <Override PartName="/ppt/tags/tag1980.xml" ContentType="application/vnd.openxmlformats-officedocument.presentationml.tags+xml"/>
  <Override PartName="/ppt/tags/tag368.xml" ContentType="application/vnd.openxmlformats-officedocument.presentationml.tags+xml"/>
  <Override PartName="/ppt/tags/tag715.xml" ContentType="application/vnd.openxmlformats-officedocument.presentationml.tags+xml"/>
  <Override PartName="/ppt/tags/tag1047.xml" ContentType="application/vnd.openxmlformats-officedocument.presentationml.tags+xml"/>
  <Override PartName="/ppt/tags/tag1208.xml" ContentType="application/vnd.openxmlformats-officedocument.presentationml.tags+xml"/>
  <Override PartName="/ppt/tags/tag1539.xml" ContentType="application/vnd.openxmlformats-officedocument.presentationml.tags+xml"/>
  <Override PartName="/ppt/tags/tag1725.xml" ContentType="application/vnd.openxmlformats-officedocument.presentationml.tags+xml"/>
  <Override PartName="/ppt/tags/tag2088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554.xml" ContentType="application/vnd.openxmlformats-officedocument.presentationml.tags+xml"/>
  <Override PartName="/ppt/tags/tag699.xml" ContentType="application/vnd.openxmlformats-officedocument.presentationml.tags+xml"/>
  <Override PartName="/ppt/tags/tag885.xml" ContentType="application/vnd.openxmlformats-officedocument.presentationml.tags+xml"/>
  <Override PartName="/ppt/tags/tag901.xml" ContentType="application/vnd.openxmlformats-officedocument.presentationml.tags+xml"/>
  <Override PartName="/ppt/tags/tag1233.xml" ContentType="application/vnd.openxmlformats-officedocument.presentationml.tags+xml"/>
  <Override PartName="/ppt/tags/tag1378.xml" ContentType="application/vnd.openxmlformats-officedocument.presentationml.tags+xml"/>
  <Override PartName="/ppt/tags/tag1564.xml" ContentType="application/vnd.openxmlformats-officedocument.presentationml.tags+xml"/>
  <Override PartName="/ppt/tags/tag1895.xml" ContentType="application/vnd.openxmlformats-officedocument.presentationml.tags+xml"/>
  <Override PartName="/ppt/tags/tag1911.xml" ContentType="application/vnd.openxmlformats-officedocument.presentationml.tags+xml"/>
  <Override PartName="/ppt/tags/tag2019.xml" ContentType="application/vnd.openxmlformats-officedocument.presentationml.tags+xml"/>
  <Override PartName="/ppt/slides/slide10.xml" ContentType="application/vnd.openxmlformats-officedocument.presentationml.slide+xml"/>
  <Override PartName="/ppt/tags/tag92.xml" ContentType="application/vnd.openxmlformats-officedocument.presentationml.tags+xml"/>
  <Override PartName="/ppt/tags/tag393.xml" ContentType="application/vnd.openxmlformats-officedocument.presentationml.tags+xml"/>
  <Override PartName="/ppt/tags/tag740.xml" ContentType="application/vnd.openxmlformats-officedocument.presentationml.tags+xml"/>
  <Override PartName="/ppt/tags/tag1072.xml" ContentType="application/vnd.openxmlformats-officedocument.presentationml.tags+xml"/>
  <Override PartName="/ppt/tags/tag1309.xml" ContentType="application/vnd.openxmlformats-officedocument.presentationml.tags+xml"/>
  <Override PartName="/ppt/tags/tag1750.xml" ContentType="application/vnd.openxmlformats-officedocument.presentationml.tags+xml"/>
  <Override PartName="/ppt/tags/tag138.xml" ContentType="application/vnd.openxmlformats-officedocument.presentationml.tags+xml"/>
  <Override PartName="/ppt/tags/tag324.xml" ContentType="application/vnd.openxmlformats-officedocument.presentationml.tags+xml"/>
  <Override PartName="/ppt/tags/tag469.xml" ContentType="application/vnd.openxmlformats-officedocument.presentationml.tags+xml"/>
  <Override PartName="/ppt/tags/tag816.xml" ContentType="application/vnd.openxmlformats-officedocument.presentationml.tags+xml"/>
  <Override PartName="/ppt/tags/tag1148.xml" ContentType="application/vnd.openxmlformats-officedocument.presentationml.tags+xml"/>
  <Override PartName="/ppt/tags/tag1479.xml" ContentType="application/vnd.openxmlformats-officedocument.presentationml.tags+xml"/>
  <Override PartName="/ppt/tags/tag1826.xml" ContentType="application/vnd.openxmlformats-officedocument.presentationml.tags+xml"/>
  <Override PartName="/ppt/tags/tag2044.xml" ContentType="application/vnd.openxmlformats-officedocument.presentationml.tags+xml"/>
  <Override PartName="/ppt/tags/tag23.xml" ContentType="application/vnd.openxmlformats-officedocument.presentationml.tags+xml"/>
  <Override PartName="/ppt/tags/tag163.xml" ContentType="application/vnd.openxmlformats-officedocument.presentationml.tags+xml"/>
  <Override PartName="/ppt/tags/tag510.xml" ContentType="application/vnd.openxmlformats-officedocument.presentationml.tags+xml"/>
  <Override PartName="/ppt/tags/tag655.xml" ContentType="application/vnd.openxmlformats-officedocument.presentationml.tags+xml"/>
  <Override PartName="/ppt/tags/tag841.xml" ContentType="application/vnd.openxmlformats-officedocument.presentationml.tags+xml"/>
  <Override PartName="/ppt/tags/tag986.xml" ContentType="application/vnd.openxmlformats-officedocument.presentationml.tags+xml"/>
  <Override PartName="/ppt/tags/tag1003.xml" ContentType="application/vnd.openxmlformats-officedocument.presentationml.tags+xml"/>
  <Override PartName="/ppt/tags/tag1334.xml" ContentType="application/vnd.openxmlformats-officedocument.presentationml.tags+xml"/>
  <Override PartName="/ppt/tags/tag1520.xml" ContentType="application/vnd.openxmlformats-officedocument.presentationml.tags+xml"/>
  <Override PartName="/ppt/tags/tag1665.xml" ContentType="application/vnd.openxmlformats-officedocument.presentationml.tags+xml"/>
  <Override PartName="/ppt/tags/tag1851.xml" ContentType="application/vnd.openxmlformats-officedocument.presentationml.tags+xml"/>
  <Override PartName="/ppt/tags/tag1996.xml" ContentType="application/vnd.openxmlformats-officedocument.presentationml.tags+xml"/>
  <Override PartName="/ppt/tags/tag9.xml" ContentType="application/vnd.openxmlformats-officedocument.presentationml.tags+xml"/>
  <Override PartName="/ppt/tags/tag494.xml" ContentType="application/vnd.openxmlformats-officedocument.presentationml.tags+xml"/>
  <Override PartName="/ppt/tags/tag680.xml" ContentType="application/vnd.openxmlformats-officedocument.presentationml.tags+xml"/>
  <Override PartName="/ppt/tags/tag917.xml" ContentType="application/vnd.openxmlformats-officedocument.presentationml.tags+xml"/>
  <Override PartName="/ppt/tags/tag1173.xml" ContentType="application/vnd.openxmlformats-officedocument.presentationml.tags+xml"/>
  <Override PartName="/ppt/tags/tag1690.xml" ContentType="application/vnd.openxmlformats-officedocument.presentationml.tags+xml"/>
  <Override PartName="/ppt/tags/tag239.xml" ContentType="application/vnd.openxmlformats-officedocument.presentationml.tags+xml"/>
  <Override PartName="/ppt/tags/tag425.xml" ContentType="application/vnd.openxmlformats-officedocument.presentationml.tags+xml"/>
  <Override PartName="/ppt/tags/tag756.xml" ContentType="application/vnd.openxmlformats-officedocument.presentationml.tags+xml"/>
  <Override PartName="/ppt/tags/tag1104.xml" ContentType="application/vnd.openxmlformats-officedocument.presentationml.tags+xml"/>
  <Override PartName="/ppt/tags/tag1249.xml" ContentType="application/vnd.openxmlformats-officedocument.presentationml.tags+xml"/>
  <Override PartName="/ppt/tags/tag1435.xml" ContentType="application/vnd.openxmlformats-officedocument.presentationml.tags+xml"/>
  <Override PartName="/ppt/tags/tag1927.xml" ContentType="application/vnd.openxmlformats-officedocument.presentationml.tags+xml"/>
  <Override PartName="/ppt/tags/tag2000.xml" ContentType="application/vnd.openxmlformats-officedocument.presentationml.tags+xml"/>
  <Override PartName="/ppt/tags/tag264.xml" ContentType="application/vnd.openxmlformats-officedocument.presentationml.tags+xml"/>
  <Override PartName="/ppt/tags/tag595.xml" ContentType="application/vnd.openxmlformats-officedocument.presentationml.tags+xml"/>
  <Override PartName="/ppt/tags/tag611.xml" ContentType="application/vnd.openxmlformats-officedocument.presentationml.tags+xml"/>
  <Override PartName="/ppt/tags/tag942.xml" ContentType="application/vnd.openxmlformats-officedocument.presentationml.tags+xml"/>
  <Override PartName="/ppt/tags/tag1088.xml" ContentType="application/vnd.openxmlformats-officedocument.presentationml.tags+xml"/>
  <Override PartName="/ppt/tags/tag1274.xml" ContentType="application/vnd.openxmlformats-officedocument.presentationml.tags+xml"/>
  <Override PartName="/ppt/tags/tag1621.xml" ContentType="application/vnd.openxmlformats-officedocument.presentationml.tags+xml"/>
  <Override PartName="/ppt/tags/tag1766.xml" ContentType="application/vnd.openxmlformats-officedocument.presentationml.tags+xml"/>
  <Override PartName="/ppt/tags/tag1952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450.xml" ContentType="application/vnd.openxmlformats-officedocument.presentationml.tags+xml"/>
  <Override PartName="/ppt/tags/tag781.xml" ContentType="application/vnd.openxmlformats-officedocument.presentationml.tags+xml"/>
  <Override PartName="/ppt/tags/tag1019.xml" ContentType="application/vnd.openxmlformats-officedocument.presentationml.tags+xml"/>
  <Override PartName="/ppt/tags/tag1460.xml" ContentType="application/vnd.openxmlformats-officedocument.presentationml.tags+xml"/>
  <Override PartName="/ppt/tags/tag1791.xml" ContentType="application/vnd.openxmlformats-officedocument.presentationml.tags+xml"/>
  <Override PartName="/ppt/tags/tag179.xml" ContentType="application/vnd.openxmlformats-officedocument.presentationml.tags+xml"/>
  <Override PartName="/ppt/tags/tag526.xml" ContentType="application/vnd.openxmlformats-officedocument.presentationml.tags+xml"/>
  <Override PartName="/ppt/tags/tag712.xml" ContentType="application/vnd.openxmlformats-officedocument.presentationml.tags+xml"/>
  <Override PartName="/ppt/tags/tag857.xml" ContentType="application/vnd.openxmlformats-officedocument.presentationml.tags+xml"/>
  <Override PartName="/ppt/tags/tag1205.xml" ContentType="application/vnd.openxmlformats-officedocument.presentationml.tags+xml"/>
  <Override PartName="/ppt/tags/tag1536.xml" ContentType="application/vnd.openxmlformats-officedocument.presentationml.tags+xml"/>
  <Override PartName="/ppt/tags/tag1867.xml" ContentType="application/vnd.openxmlformats-officedocument.presentationml.tags+xml"/>
  <Override PartName="/ppt/tags/tag2085.xml" ContentType="application/vnd.openxmlformats-officedocument.presentationml.tags+xml"/>
  <Override PartName="/ppt/tags/tag64.xml" ContentType="application/vnd.openxmlformats-officedocument.presentationml.tags+xml"/>
  <Override PartName="/ppt/tags/tag220.xml" ContentType="application/vnd.openxmlformats-officedocument.presentationml.tags+xml"/>
  <Override PartName="/ppt/tags/tag365.xml" ContentType="application/vnd.openxmlformats-officedocument.presentationml.tags+xml"/>
  <Override PartName="/ppt/tags/tag551.xml" ContentType="application/vnd.openxmlformats-officedocument.presentationml.tags+xml"/>
  <Override PartName="/ppt/tags/tag696.xml" ContentType="application/vnd.openxmlformats-officedocument.presentationml.tags+xml"/>
  <Override PartName="/ppt/tags/tag1044.xml" ContentType="application/vnd.openxmlformats-officedocument.presentationml.tags+xml"/>
  <Override PartName="/ppt/tags/tag1189.xml" ContentType="application/vnd.openxmlformats-officedocument.presentationml.tags+xml"/>
  <Override PartName="/ppt/tags/tag1230.xml" ContentType="application/vnd.openxmlformats-officedocument.presentationml.tags+xml"/>
  <Override PartName="/ppt/tags/tag1375.xml" ContentType="application/vnd.openxmlformats-officedocument.presentationml.tags+xml"/>
  <Override PartName="/ppt/tags/tag1722.xml" ContentType="application/vnd.openxmlformats-officedocument.presentationml.tags+xml"/>
  <Override PartName="/ppt/tags/tag390.xml" ContentType="application/vnd.openxmlformats-officedocument.presentationml.tags+xml"/>
  <Override PartName="/ppt/tags/tag882.xml" ContentType="application/vnd.openxmlformats-officedocument.presentationml.tags+xml"/>
  <Override PartName="/ppt/tags/tag1561.xml" ContentType="application/vnd.openxmlformats-officedocument.presentationml.tags+xml"/>
  <Override PartName="/ppt/tags/tag1892.xml" ContentType="application/vnd.openxmlformats-officedocument.presentationml.tags+xml"/>
  <Override PartName="/ppt/tags/tag2016.xml" ContentType="application/vnd.openxmlformats-officedocument.presentationml.tags+xml"/>
  <Override PartName="/ppt/tags/tag135.xml" ContentType="application/vnd.openxmlformats-officedocument.presentationml.tags+xml"/>
  <Override PartName="/ppt/tags/tag627.xml" ContentType="application/vnd.openxmlformats-officedocument.presentationml.tags+xml"/>
  <Override PartName="/ppt/tags/tag813.xml" ContentType="application/vnd.openxmlformats-officedocument.presentationml.tags+xml"/>
  <Override PartName="/ppt/tags/tag958.xml" ContentType="application/vnd.openxmlformats-officedocument.presentationml.tags+xml"/>
  <Override PartName="/ppt/tags/tag1306.xml" ContentType="application/vnd.openxmlformats-officedocument.presentationml.tags+xml"/>
  <Override PartName="/ppt/tags/tag1637.xml" ContentType="application/vnd.openxmlformats-officedocument.presentationml.tags+xml"/>
  <Override PartName="/ppt/tags/tag1823.xml" ContentType="application/vnd.openxmlformats-officedocument.presentationml.tags+xml"/>
  <Override PartName="/ppt/tags/tag1968.xml" ContentType="application/vnd.openxmlformats-officedocument.presentationml.tags+xml"/>
  <Override PartName="/ppt/tags/tag2041.xml" ContentType="application/vnd.openxmlformats-officedocument.presentationml.tags+xml"/>
  <Override PartName="/ppt/tags/tag20.xml" ContentType="application/vnd.openxmlformats-officedocument.presentationml.tags+xml"/>
  <Override PartName="/ppt/tags/tag321.xml" ContentType="application/vnd.openxmlformats-officedocument.presentationml.tags+xml"/>
  <Override PartName="/ppt/tags/tag466.xml" ContentType="application/vnd.openxmlformats-officedocument.presentationml.tags+xml"/>
  <Override PartName="/ppt/tags/tag652.xml" ContentType="application/vnd.openxmlformats-officedocument.presentationml.tags+xml"/>
  <Override PartName="/ppt/tags/tag797.xml" ContentType="application/vnd.openxmlformats-officedocument.presentationml.tags+xml"/>
  <Override PartName="/ppt/tags/tag983.xml" ContentType="application/vnd.openxmlformats-officedocument.presentationml.tags+xml"/>
  <Override PartName="/ppt/tags/tag1000.xml" ContentType="application/vnd.openxmlformats-officedocument.presentationml.tags+xml"/>
  <Override PartName="/ppt/tags/tag1145.xml" ContentType="application/vnd.openxmlformats-officedocument.presentationml.tags+xml"/>
  <Override PartName="/ppt/tags/tag1331.xml" ContentType="application/vnd.openxmlformats-officedocument.presentationml.tags+xml"/>
  <Override PartName="/ppt/tags/tag1476.xml" ContentType="application/vnd.openxmlformats-officedocument.presentationml.tags+xml"/>
  <Override PartName="/ppt/tags/tag1662.xml" ContentType="application/vnd.openxmlformats-officedocument.presentationml.tags+xml"/>
  <Override PartName="/ppt/tags/tag6.xml" ContentType="application/vnd.openxmlformats-officedocument.presentationml.tags+xml"/>
  <Override PartName="/ppt/tags/tag160.xml" ContentType="application/vnd.openxmlformats-officedocument.presentationml.tags+xml"/>
  <Override PartName="/ppt/tags/tag491.xml" ContentType="application/vnd.openxmlformats-officedocument.presentationml.tags+xml"/>
  <Override PartName="/ppt/tags/tag728.xml" ContentType="application/vnd.openxmlformats-officedocument.presentationml.tags+xml"/>
  <Override PartName="/ppt/tags/tag1170.xml" ContentType="application/vnd.openxmlformats-officedocument.presentationml.tags+xml"/>
  <Override PartName="/ppt/tags/tag1407.xml" ContentType="application/vnd.openxmlformats-officedocument.presentationml.tags+xml"/>
  <Override PartName="/ppt/tags/tag1993.xml" ContentType="application/vnd.openxmlformats-officedocument.presentationml.tags+xml"/>
  <Override PartName="/ppt/tags/tag236.xml" ContentType="application/vnd.openxmlformats-officedocument.presentationml.tags+xml"/>
  <Override PartName="/ppt/tags/tag567.xml" ContentType="application/vnd.openxmlformats-officedocument.presentationml.tags+xml"/>
  <Override PartName="/ppt/tags/tag898.xml" ContentType="application/vnd.openxmlformats-officedocument.presentationml.tags+xml"/>
  <Override PartName="/ppt/tags/tag914.xml" ContentType="application/vnd.openxmlformats-officedocument.presentationml.tags+xml"/>
  <Override PartName="/ppt/tags/tag1246.xml" ContentType="application/vnd.openxmlformats-officedocument.presentationml.tags+xml"/>
  <Override PartName="/ppt/tags/tag1738.xml" ContentType="application/vnd.openxmlformats-officedocument.presentationml.tags+xml"/>
  <Override PartName="/ppt/tags/tag1924.xml" ContentType="application/vnd.openxmlformats-officedocument.presentationml.tags+xml"/>
  <Override PartName="/ppt/tags/tag422.xml" ContentType="application/vnd.openxmlformats-officedocument.presentationml.tags+xml"/>
  <Override PartName="/ppt/tags/tag753.xml" ContentType="application/vnd.openxmlformats-officedocument.presentationml.tags+xml"/>
  <Override PartName="/ppt/tags/tag1085.xml" ContentType="application/vnd.openxmlformats-officedocument.presentationml.tags+xml"/>
  <Override PartName="/ppt/tags/tag1101.xml" ContentType="application/vnd.openxmlformats-officedocument.presentationml.tags+xml"/>
  <Override PartName="/ppt/tags/tag1432.xml" ContentType="application/vnd.openxmlformats-officedocument.presentationml.tags+xml"/>
  <Override PartName="/ppt/tags/tag1577.xml" ContentType="application/vnd.openxmlformats-officedocument.presentationml.tags+xml"/>
  <Override PartName="/ppt/tags/tag1763.xml" ContentType="application/vnd.openxmlformats-officedocument.presentationml.tags+xml"/>
  <Override PartName="/ppt/tags/tag261.xml" ContentType="application/vnd.openxmlformats-officedocument.presentationml.tags+xml"/>
  <Override PartName="/ppt/tags/tag592.xml" ContentType="application/vnd.openxmlformats-officedocument.presentationml.tags+xml"/>
  <Override PartName="/ppt/tags/tag829.xml" ContentType="application/vnd.openxmlformats-officedocument.presentationml.tags+xml"/>
  <Override PartName="/ppt/tags/tag1271.xml" ContentType="application/vnd.openxmlformats-officedocument.presentationml.tags+xml"/>
  <Override PartName="/ppt/tags/tag1508.xml" ContentType="application/vnd.openxmlformats-officedocument.presentationml.tags+xml"/>
  <Override PartName="/ppt/tags/tag1839.xml" ContentType="application/vnd.openxmlformats-officedocument.presentationml.tags+xml"/>
  <Override PartName="/ppt/tags/tag2057.xml" ContentType="application/vnd.openxmlformats-officedocument.presentationml.tags+xml"/>
  <Override PartName="/ppt/tags/tag36.xml" ContentType="application/vnd.openxmlformats-officedocument.presentationml.tags+xml"/>
  <Override PartName="/ppt/tags/tag337.xml" ContentType="application/vnd.openxmlformats-officedocument.presentationml.tags+xml"/>
  <Override PartName="/ppt/tags/tag523.xml" ContentType="application/vnd.openxmlformats-officedocument.presentationml.tags+xml"/>
  <Override PartName="/ppt/tags/tag668.xml" ContentType="application/vnd.openxmlformats-officedocument.presentationml.tags+xml"/>
  <Override PartName="/ppt/tags/tag854.xml" ContentType="application/vnd.openxmlformats-officedocument.presentationml.tags+xml"/>
  <Override PartName="/ppt/tags/tag999.xml" ContentType="application/vnd.openxmlformats-officedocument.presentationml.tags+xml"/>
  <Override PartName="/ppt/tags/tag1016.xml" ContentType="application/vnd.openxmlformats-officedocument.presentationml.tags+xml"/>
  <Override PartName="/ppt/tags/tag1202.xml" ContentType="application/vnd.openxmlformats-officedocument.presentationml.tags+xml"/>
  <Override PartName="/ppt/tags/tag1347.xml" ContentType="application/vnd.openxmlformats-officedocument.presentationml.tags+xml"/>
  <Override PartName="/ppt/tags/tag1678.xml" ContentType="application/vnd.openxmlformats-officedocument.presentationml.tags+xml"/>
  <Override PartName="/ppt/tags/tag61.xml" ContentType="application/vnd.openxmlformats-officedocument.presentationml.tags+xml"/>
  <Override PartName="/ppt/tags/tag176.xml" ContentType="application/vnd.openxmlformats-officedocument.presentationml.tags+xml"/>
  <Override PartName="/ppt/tags/tag362.xml" ContentType="application/vnd.openxmlformats-officedocument.presentationml.tags+xml"/>
  <Override PartName="/ppt/tags/tag693.xml" ContentType="application/vnd.openxmlformats-officedocument.presentationml.tags+xml"/>
  <Override PartName="/ppt/tags/tag1041.xml" ContentType="application/vnd.openxmlformats-officedocument.presentationml.tags+xml"/>
  <Override PartName="/ppt/tags/tag1186.xml" ContentType="application/vnd.openxmlformats-officedocument.presentationml.tags+xml"/>
  <Override PartName="/ppt/tags/tag1533.xml" ContentType="application/vnd.openxmlformats-officedocument.presentationml.tags+xml"/>
  <Override PartName="/ppt/tags/tag1864.xml" ContentType="application/vnd.openxmlformats-officedocument.presentationml.tags+xml"/>
  <Override PartName="/ppt/tags/tag2082.xml" ContentType="application/vnd.openxmlformats-officedocument.presentationml.tags+xml"/>
  <Override PartName="/ppt/tags/tag107.xml" ContentType="application/vnd.openxmlformats-officedocument.presentationml.tags+xml"/>
  <Override PartName="/ppt/tags/tag438.xml" ContentType="application/vnd.openxmlformats-officedocument.presentationml.tags+xml"/>
  <Override PartName="/ppt/tags/tag1372.xml" ContentType="application/vnd.openxmlformats-officedocument.presentationml.tags+xml"/>
  <Override PartName="/ppt/tags/tag1609.xml" ContentType="application/vnd.openxmlformats-officedocument.presentationml.tags+xml"/>
  <Override PartName="/ppt/tags/tag2013.xml" ContentType="application/vnd.openxmlformats-officedocument.presentationml.tags+xml"/>
  <Override PartName="/ppt/tags/tag277.xml" ContentType="application/vnd.openxmlformats-officedocument.presentationml.tags+xml"/>
  <Override PartName="/ppt/tags/tag624.xml" ContentType="application/vnd.openxmlformats-officedocument.presentationml.tags+xml"/>
  <Override PartName="/ppt/tags/tag769.xml" ContentType="application/vnd.openxmlformats-officedocument.presentationml.tags+xml"/>
  <Override PartName="/ppt/tags/tag955.xml" ContentType="application/vnd.openxmlformats-officedocument.presentationml.tags+xml"/>
  <Override PartName="/ppt/tags/tag1117.xml" ContentType="application/vnd.openxmlformats-officedocument.presentationml.tags+xml"/>
  <Override PartName="/ppt/tags/tag1303.xml" ContentType="application/vnd.openxmlformats-officedocument.presentationml.tags+xml"/>
  <Override PartName="/ppt/tags/tag1448.xml" ContentType="application/vnd.openxmlformats-officedocument.presentationml.tags+xml"/>
  <Override PartName="/ppt/tags/tag1634.xml" ContentType="application/vnd.openxmlformats-officedocument.presentationml.tags+xml"/>
  <Override PartName="/ppt/tags/tag1779.xml" ContentType="application/vnd.openxmlformats-officedocument.presentationml.tags+xml"/>
  <Override PartName="/ppt/tags/tag1965.xml" ContentType="application/vnd.openxmlformats-officedocument.presentationml.tags+xml"/>
  <Override PartName="/ppt/tags/tag132.xml" ContentType="application/vnd.openxmlformats-officedocument.presentationml.tags+xml"/>
  <Override PartName="/ppt/tags/tag463.xml" ContentType="application/vnd.openxmlformats-officedocument.presentationml.tags+xml"/>
  <Override PartName="/ppt/tags/tag794.xml" ContentType="application/vnd.openxmlformats-officedocument.presentationml.tags+xml"/>
  <Override PartName="/ppt/tags/tag810.xml" ContentType="application/vnd.openxmlformats-officedocument.presentationml.tags+xml"/>
  <Override PartName="/ppt/tags/tag1142.xml" ContentType="application/vnd.openxmlformats-officedocument.presentationml.tags+xml"/>
  <Override PartName="/ppt/tags/tag1287.xml" ContentType="application/vnd.openxmlformats-officedocument.presentationml.tags+xml"/>
  <Override PartName="/ppt/tags/tag1473.xml" ContentType="application/vnd.openxmlformats-officedocument.presentationml.tags+xml"/>
  <Override PartName="/ppt/tags/tag1820.xml" ContentType="application/vnd.openxmlformats-officedocument.presentationml.tags+xml"/>
  <Override PartName="/ppt/tags/tag208.xml" ContentType="application/vnd.openxmlformats-officedocument.presentationml.tags+xml"/>
  <Override PartName="/ppt/tags/tag539.xml" ContentType="application/vnd.openxmlformats-officedocument.presentationml.tags+xml"/>
  <Override PartName="/ppt/tags/tag980.xml" ContentType="application/vnd.openxmlformats-officedocument.presentationml.tags+xml"/>
  <Override PartName="/ppt/tags/tag1218.xml" ContentType="application/vnd.openxmlformats-officedocument.presentationml.tags+xml"/>
  <Override PartName="/ppt/tags/tag1549.xml" ContentType="application/vnd.openxmlformats-officedocument.presentationml.tags+xml"/>
  <Override PartName="/ppt/tags/tag1990.xml" ContentType="application/vnd.openxmlformats-officedocument.presentationml.tags+xml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233.xml" ContentType="application/vnd.openxmlformats-officedocument.presentationml.tags+xml"/>
  <Override PartName="/ppt/tags/tag378.xml" ContentType="application/vnd.openxmlformats-officedocument.presentationml.tags+xml"/>
  <Override PartName="/ppt/tags/tag725.xml" ContentType="application/vnd.openxmlformats-officedocument.presentationml.tags+xml"/>
  <Override PartName="/ppt/tags/tag911.xml" ContentType="application/vnd.openxmlformats-officedocument.presentationml.tags+xml"/>
  <Override PartName="/ppt/tags/tag1057.xml" ContentType="application/vnd.openxmlformats-officedocument.presentationml.tags+xml"/>
  <Override PartName="/ppt/tags/tag1388.xml" ContentType="application/vnd.openxmlformats-officedocument.presentationml.tags+xml"/>
  <Override PartName="/ppt/tags/tag1404.xml" ContentType="application/vnd.openxmlformats-officedocument.presentationml.tags+xml"/>
  <Override PartName="/ppt/tags/tag1735.xml" ContentType="application/vnd.openxmlformats-officedocument.presentationml.tags+xml"/>
  <Override PartName="/ppt/tags/tag564.xml" ContentType="application/vnd.openxmlformats-officedocument.presentationml.tags+xml"/>
  <Override PartName="/ppt/tags/tag750.xml" ContentType="application/vnd.openxmlformats-officedocument.presentationml.tags+xml"/>
  <Override PartName="/ppt/tags/tag895.xml" ContentType="application/vnd.openxmlformats-officedocument.presentationml.tags+xml"/>
  <Override PartName="/ppt/tags/tag1243.xml" ContentType="application/vnd.openxmlformats-officedocument.presentationml.tags+xml"/>
  <Override PartName="/ppt/tags/tag1574.xml" ContentType="application/vnd.openxmlformats-officedocument.presentationml.tags+xml"/>
  <Override PartName="/ppt/tags/tag1760.xml" ContentType="application/vnd.openxmlformats-officedocument.presentationml.tags+xml"/>
  <Override PartName="/ppt/tags/tag1921.xml" ContentType="application/vnd.openxmlformats-officedocument.presentationml.tags+xml"/>
  <Override PartName="/ppt/tags/tag2029.xml" ContentType="application/vnd.openxmlformats-officedocument.presentationml.tags+xml"/>
  <Override PartName="/ppt/tags/tag309.xml" ContentType="application/vnd.openxmlformats-officedocument.presentationml.tags+xml"/>
  <Override PartName="/ppt/tags/tag826.xml" ContentType="application/vnd.openxmlformats-officedocument.presentationml.tags+xml"/>
  <Override PartName="/ppt/tags/tag1082.xml" ContentType="application/vnd.openxmlformats-officedocument.presentationml.tags+xml"/>
  <Override PartName="/ppt/tags/tag1319.xml" ContentType="application/vnd.openxmlformats-officedocument.presentationml.tags+xml"/>
  <Override PartName="/ppt/tags/tag1505.xml" ContentType="application/vnd.openxmlformats-officedocument.presentationml.tags+xml"/>
  <Override PartName="/ppt/tags/tag2054.xml" ContentType="application/vnd.openxmlformats-officedocument.presentationml.tags+xml"/>
  <Override PartName="/ppt/tags/tag33.xml" ContentType="application/vnd.openxmlformats-officedocument.presentationml.tags+xml"/>
  <Override PartName="/ppt/tags/tag148.xml" ContentType="application/vnd.openxmlformats-officedocument.presentationml.tags+xml"/>
  <Override PartName="/ppt/tags/tag334.xml" ContentType="application/vnd.openxmlformats-officedocument.presentationml.tags+xml"/>
  <Override PartName="/ppt/tags/tag479.xml" ContentType="application/vnd.openxmlformats-officedocument.presentationml.tags+xml"/>
  <Override PartName="/ppt/tags/tag665.xml" ContentType="application/vnd.openxmlformats-officedocument.presentationml.tags+xml"/>
  <Override PartName="/ppt/tags/tag1013.xml" ContentType="application/vnd.openxmlformats-officedocument.presentationml.tags+xml"/>
  <Override PartName="/ppt/tags/tag1158.xml" ContentType="application/vnd.openxmlformats-officedocument.presentationml.tags+xml"/>
  <Override PartName="/ppt/tags/tag1344.xml" ContentType="application/vnd.openxmlformats-officedocument.presentationml.tags+xml"/>
  <Override PartName="/ppt/tags/tag1489.xml" ContentType="application/vnd.openxmlformats-officedocument.presentationml.tags+xml"/>
  <Override PartName="/ppt/tags/tag1836.xml" ContentType="application/vnd.openxmlformats-officedocument.presentationml.tags+xml"/>
  <Override PartName="/ppt/tags/tag173.xml" ContentType="application/vnd.openxmlformats-officedocument.presentationml.tags+xml"/>
  <Override PartName="/ppt/tags/tag520.xml" ContentType="application/vnd.openxmlformats-officedocument.presentationml.tags+xml"/>
  <Override PartName="/ppt/tags/tag851.xml" ContentType="application/vnd.openxmlformats-officedocument.presentationml.tags+xml"/>
  <Override PartName="/ppt/tags/tag996.xml" ContentType="application/vnd.openxmlformats-officedocument.presentationml.tags+xml"/>
  <Override PartName="/ppt/tags/tag1183.xml" ContentType="application/vnd.openxmlformats-officedocument.presentationml.tags+xml"/>
  <Override PartName="/ppt/tags/tag1530.xml" ContentType="application/vnd.openxmlformats-officedocument.presentationml.tags+xml"/>
  <Override PartName="/ppt/tags/tag1675.xml" ContentType="application/vnd.openxmlformats-officedocument.presentationml.tags+xml"/>
  <Override PartName="/ppt/tags/tag1861.xml" ContentType="application/vnd.openxmlformats-officedocument.presentationml.tags+xml"/>
  <Override PartName="/ppt/tags/tag249.xml" ContentType="application/vnd.openxmlformats-officedocument.presentationml.tags+xml"/>
  <Override PartName="/ppt/tags/tag690.xml" ContentType="application/vnd.openxmlformats-officedocument.presentationml.tags+xml"/>
  <Override PartName="/ppt/tags/tag927.xml" ContentType="application/vnd.openxmlformats-officedocument.presentationml.tags+xml"/>
  <Override PartName="/ppt/tags/tag1606.xml" ContentType="application/vnd.openxmlformats-officedocument.presentationml.tags+xml"/>
  <Override PartName="/ppt/tags/tag1937.xml" ContentType="application/vnd.openxmlformats-officedocument.presentationml.tags+xml"/>
  <Override PartName="/ppt/tags/tag2010.xml" ContentType="application/vnd.openxmlformats-officedocument.presentationml.tags+xml"/>
  <Override PartName="/ppt/tags/tag104.xml" ContentType="application/vnd.openxmlformats-officedocument.presentationml.tags+xml"/>
  <Override PartName="/ppt/tags/tag435.xml" ContentType="application/vnd.openxmlformats-officedocument.presentationml.tags+xml"/>
  <Override PartName="/ppt/tags/tag621.xml" ContentType="application/vnd.openxmlformats-officedocument.presentationml.tags+xml"/>
  <Override PartName="/ppt/tags/tag766.xml" ContentType="application/vnd.openxmlformats-officedocument.presentationml.tags+xml"/>
  <Override PartName="/ppt/tags/tag1114.xml" ContentType="application/vnd.openxmlformats-officedocument.presentationml.tags+xml"/>
  <Override PartName="/ppt/tags/tag1259.xml" ContentType="application/vnd.openxmlformats-officedocument.presentationml.tags+xml"/>
  <Override PartName="/ppt/tags/tag1445.xml" ContentType="application/vnd.openxmlformats-officedocument.presentationml.tags+xml"/>
  <Override PartName="/ppt/tags/tag1776.xml" ContentType="application/vnd.openxmlformats-officedocument.presentationml.tags+xml"/>
  <Override PartName="/ppt/tags/tag274.xml" ContentType="application/vnd.openxmlformats-officedocument.presentationml.tags+xml"/>
  <Override PartName="/ppt/tags/tag460.xml" ContentType="application/vnd.openxmlformats-officedocument.presentationml.tags+xml"/>
  <Override PartName="/ppt/tags/tag952.xml" ContentType="application/vnd.openxmlformats-officedocument.presentationml.tags+xml"/>
  <Override PartName="/ppt/tags/tag1098.xml" ContentType="application/vnd.openxmlformats-officedocument.presentationml.tags+xml"/>
  <Override PartName="/ppt/tags/tag1284.xml" ContentType="application/vnd.openxmlformats-officedocument.presentationml.tags+xml"/>
  <Override PartName="/ppt/tags/tag1300.xml" ContentType="application/vnd.openxmlformats-officedocument.presentationml.tags+xml"/>
  <Override PartName="/ppt/tags/tag1631.xml" ContentType="application/vnd.openxmlformats-officedocument.presentationml.tags+xml"/>
  <Override PartName="/ppt/tags/tag1962.xml" ContentType="application/vnd.openxmlformats-officedocument.presentationml.tags+xml"/>
  <Override PartName="/ppt/tags/tag49.xml" ContentType="application/vnd.openxmlformats-officedocument.presentationml.tags+xml"/>
  <Override PartName="/ppt/tags/tag205.xml" ContentType="application/vnd.openxmlformats-officedocument.presentationml.tags+xml"/>
  <Override PartName="/ppt/tags/tag791.xml" ContentType="application/vnd.openxmlformats-officedocument.presentationml.tags+xml"/>
  <Override PartName="/ppt/tags/tag1029.xml" ContentType="application/vnd.openxmlformats-officedocument.presentationml.tags+xml"/>
  <Override PartName="/ppt/tags/tag1470.xml" ContentType="application/vnd.openxmlformats-officedocument.presentationml.tags+xml"/>
  <Override PartName="/ppt/tags/tag1707.xml" ContentType="application/vnd.openxmlformats-officedocument.presentationml.tags+xml"/>
  <Override PartName="/ppt/tags/tag189.xml" ContentType="application/vnd.openxmlformats-officedocument.presentationml.tags+xml"/>
  <Override PartName="/ppt/tags/tag536.xml" ContentType="application/vnd.openxmlformats-officedocument.presentationml.tags+xml"/>
  <Override PartName="/ppt/tags/tag722.xml" ContentType="application/vnd.openxmlformats-officedocument.presentationml.tags+xml"/>
  <Override PartName="/ppt/tags/tag867.xml" ContentType="application/vnd.openxmlformats-officedocument.presentationml.tags+xml"/>
  <Override PartName="/ppt/tags/tag1199.xml" ContentType="application/vnd.openxmlformats-officedocument.presentationml.tags+xml"/>
  <Override PartName="/ppt/tags/tag1215.xml" ContentType="application/vnd.openxmlformats-officedocument.presentationml.tags+xml"/>
  <Override PartName="/ppt/tags/tag1401.xml" ContentType="application/vnd.openxmlformats-officedocument.presentationml.tags+xml"/>
  <Override PartName="/ppt/tags/tag1546.xml" ContentType="application/vnd.openxmlformats-officedocument.presentationml.tags+xml"/>
  <Override PartName="/ppt/tags/tag1732.xml" ContentType="application/vnd.openxmlformats-officedocument.presentationml.tags+xml"/>
  <Override PartName="/ppt/tags/tag1877.xml" ContentType="application/vnd.openxmlformats-officedocument.presentationml.tags+xml"/>
  <Override PartName="/ppt/tableStyles.xml" ContentType="application/vnd.openxmlformats-officedocument.presentationml.tableStyle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75.xml" ContentType="application/vnd.openxmlformats-officedocument.presentationml.tags+xml"/>
  <Override PartName="/ppt/tags/tag561.xml" ContentType="application/vnd.openxmlformats-officedocument.presentationml.tags+xml"/>
  <Override PartName="/ppt/tags/tag892.xml" ContentType="application/vnd.openxmlformats-officedocument.presentationml.tags+xml"/>
  <Override PartName="/ppt/tags/tag1054.xml" ContentType="application/vnd.openxmlformats-officedocument.presentationml.tags+xml"/>
  <Override PartName="/ppt/tags/tag1240.xml" ContentType="application/vnd.openxmlformats-officedocument.presentationml.tags+xml"/>
  <Override PartName="/ppt/tags/tag1385.xml" ContentType="application/vnd.openxmlformats-officedocument.presentationml.tags+xml"/>
  <Override PartName="/ppt/tags/tag1571.xml" ContentType="application/vnd.openxmlformats-officedocument.presentationml.tags+xml"/>
  <Override PartName="/ppt/tags/tag2026.xml" ContentType="application/vnd.openxmlformats-officedocument.presentationml.tags+xml"/>
  <Override PartName="/ppt/tags/tag306.xml" ContentType="application/vnd.openxmlformats-officedocument.presentationml.tags+xml"/>
  <Override PartName="/ppt/tags/tag637.xml" ContentType="application/vnd.openxmlformats-officedocument.presentationml.tags+xml"/>
  <Override PartName="/ppt/tags/tag968.xml" ContentType="application/vnd.openxmlformats-officedocument.presentationml.tags+xml"/>
  <Override PartName="/ppt/tags/tag1316.xml" ContentType="application/vnd.openxmlformats-officedocument.presentationml.tags+xml"/>
  <Override PartName="/ppt/tags/tag1808.xml" ContentType="application/vnd.openxmlformats-officedocument.presentationml.tags+xml"/>
  <Override PartName="/ppt/tags/tag145.xml" ContentType="application/vnd.openxmlformats-officedocument.presentationml.tags+xml"/>
  <Override PartName="/ppt/tags/tag476.xml" ContentType="application/vnd.openxmlformats-officedocument.presentationml.tags+xml"/>
  <Override PartName="/ppt/tags/tag823.xml" ContentType="application/vnd.openxmlformats-officedocument.presentationml.tags+xml"/>
  <Override PartName="/ppt/tags/tag1155.xml" ContentType="application/vnd.openxmlformats-officedocument.presentationml.tags+xml"/>
  <Override PartName="/ppt/tags/tag1502.xml" ContentType="application/vnd.openxmlformats-officedocument.presentationml.tags+xml"/>
  <Override PartName="/ppt/tags/tag1647.xml" ContentType="application/vnd.openxmlformats-officedocument.presentationml.tags+xml"/>
  <Override PartName="/ppt/tags/tag1833.xml" ContentType="application/vnd.openxmlformats-officedocument.presentationml.tags+xml"/>
  <Override PartName="/ppt/tags/tag1978.xml" ContentType="application/vnd.openxmlformats-officedocument.presentationml.tags+xml"/>
  <Override PartName="/ppt/tags/tag2051.xml" ContentType="application/vnd.openxmlformats-officedocument.presentationml.tags+xml"/>
  <Override PartName="/ppt/tags/tag30.xml" ContentType="application/vnd.openxmlformats-officedocument.presentationml.tags+xml"/>
  <Override PartName="/ppt/tags/tag331.xml" ContentType="application/vnd.openxmlformats-officedocument.presentationml.tags+xml"/>
  <Override PartName="/ppt/tags/tag662.xml" ContentType="application/vnd.openxmlformats-officedocument.presentationml.tags+xml"/>
  <Override PartName="/ppt/tags/tag993.xml" ContentType="application/vnd.openxmlformats-officedocument.presentationml.tags+xml"/>
  <Override PartName="/ppt/tags/tag1010.xml" ContentType="application/vnd.openxmlformats-officedocument.presentationml.tags+xml"/>
  <Override PartName="/ppt/tags/tag1341.xml" ContentType="application/vnd.openxmlformats-officedocument.presentationml.tags+xml"/>
  <Override PartName="/ppt/tags/tag1486.xml" ContentType="application/vnd.openxmlformats-officedocument.presentationml.tags+xml"/>
  <Override PartName="/ppt/tags/tag1672.xml" ContentType="application/vnd.openxmlformats-officedocument.presentationml.tags+xml"/>
  <Override PartName="/ppt/tags/tag1909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tags/tag738.xml" ContentType="application/vnd.openxmlformats-officedocument.presentationml.tags+xml"/>
  <Override PartName="/ppt/tags/tag1180.xml" ContentType="application/vnd.openxmlformats-officedocument.presentationml.tags+xml"/>
  <Override PartName="/ppt/tags/tag1417.xml" ContentType="application/vnd.openxmlformats-officedocument.presentationml.tags+xml"/>
  <Override PartName="/ppt/tags/tag1748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432.xml" ContentType="application/vnd.openxmlformats-officedocument.presentationml.tags+xml"/>
  <Override PartName="/ppt/tags/tag577.xml" ContentType="application/vnd.openxmlformats-officedocument.presentationml.tags+xml"/>
  <Override PartName="/ppt/tags/tag924.xml" ContentType="application/vnd.openxmlformats-officedocument.presentationml.tags+xml"/>
  <Override PartName="/ppt/tags/tag1111.xml" ContentType="application/vnd.openxmlformats-officedocument.presentationml.tags+xml"/>
  <Override PartName="/ppt/tags/tag1256.xml" ContentType="application/vnd.openxmlformats-officedocument.presentationml.tags+xml"/>
  <Override PartName="/ppt/tags/tag1587.xml" ContentType="application/vnd.openxmlformats-officedocument.presentationml.tags+xml"/>
  <Override PartName="/ppt/tags/tag1603.xml" ContentType="application/vnd.openxmlformats-officedocument.presentationml.tags+xml"/>
  <Override PartName="/ppt/tags/tag1934.xml" ContentType="application/vnd.openxmlformats-officedocument.presentationml.tags+xml"/>
  <Override PartName="/ppt/tags/tag271.xml" ContentType="application/vnd.openxmlformats-officedocument.presentationml.tags+xml"/>
  <Override PartName="/ppt/tags/tag508.xml" ContentType="application/vnd.openxmlformats-officedocument.presentationml.tags+xml"/>
  <Override PartName="/ppt/tags/tag763.xml" ContentType="application/vnd.openxmlformats-officedocument.presentationml.tags+xml"/>
  <Override PartName="/ppt/tags/tag1095.xml" ContentType="application/vnd.openxmlformats-officedocument.presentationml.tags+xml"/>
  <Override PartName="/ppt/tags/tag1442.xml" ContentType="application/vnd.openxmlformats-officedocument.presentationml.tags+xml"/>
  <Override PartName="/ppt/tags/tag1773.xml" ContentType="application/vnd.openxmlformats-officedocument.presentationml.tags+xml"/>
  <Override PartName="/ppt/tags/tag347.xml" ContentType="application/vnd.openxmlformats-officedocument.presentationml.tags+xml"/>
  <Override PartName="/ppt/tags/tag839.xml" ContentType="application/vnd.openxmlformats-officedocument.presentationml.tags+xml"/>
  <Override PartName="/ppt/tags/tag1281.xml" ContentType="application/vnd.openxmlformats-officedocument.presentationml.tags+xml"/>
  <Override PartName="/ppt/tags/tag1518.xml" ContentType="application/vnd.openxmlformats-officedocument.presentationml.tags+xml"/>
  <Override PartName="/ppt/tags/tag1704.xml" ContentType="application/vnd.openxmlformats-officedocument.presentationml.tags+xml"/>
  <Override PartName="/ppt/tags/tag1849.xml" ContentType="application/vnd.openxmlformats-officedocument.presentationml.tags+xml"/>
  <Override PartName="/ppt/tags/tag2067.xml" ContentType="application/vnd.openxmlformats-officedocument.presentationml.tags+xml"/>
  <Override PartName="/ppt/tags/tag46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tags/tag533.xml" ContentType="application/vnd.openxmlformats-officedocument.presentationml.tags+xml"/>
  <Override PartName="/ppt/tags/tag678.xml" ContentType="application/vnd.openxmlformats-officedocument.presentationml.tags+xml"/>
  <Override PartName="/ppt/tags/tag864.xml" ContentType="application/vnd.openxmlformats-officedocument.presentationml.tags+xml"/>
  <Override PartName="/ppt/tags/tag1026.xml" ContentType="application/vnd.openxmlformats-officedocument.presentationml.tags+xml"/>
  <Override PartName="/ppt/tags/tag1212.xml" ContentType="application/vnd.openxmlformats-officedocument.presentationml.tags+xml"/>
  <Override PartName="/ppt/tags/tag1357.xml" ContentType="application/vnd.openxmlformats-officedocument.presentationml.tags+xml"/>
  <Override PartName="/ppt/tags/tag1543.xml" ContentType="application/vnd.openxmlformats-officedocument.presentationml.tags+xml"/>
  <Override PartName="/ppt/tags/tag1688.xml" ContentType="application/vnd.openxmlformats-officedocument.presentationml.tags+xml"/>
  <Override PartName="/ppt/tags/tag1874.xml" ContentType="application/vnd.openxmlformats-officedocument.presentationml.tags+xml"/>
  <Override PartName="/ppt/tags/tag71.xml" ContentType="application/vnd.openxmlformats-officedocument.presentationml.tags+xml"/>
  <Override PartName="/ppt/tags/tag372.xml" ContentType="application/vnd.openxmlformats-officedocument.presentationml.tags+xml"/>
  <Override PartName="/ppt/tags/tag609.xml" ContentType="application/vnd.openxmlformats-officedocument.presentationml.tags+xml"/>
  <Override PartName="/ppt/tags/tag1051.xml" ContentType="application/vnd.openxmlformats-officedocument.presentationml.tags+xml"/>
  <Override PartName="/ppt/tags/tag1196.xml" ContentType="application/vnd.openxmlformats-officedocument.presentationml.tags+xml"/>
  <Override PartName="/ppt/tags/tag1382.xml" ContentType="application/vnd.openxmlformats-officedocument.presentationml.tags+xml"/>
  <Override PartName="/ppt/tags/tag1619.xml" ContentType="application/vnd.openxmlformats-officedocument.presentationml.tags+xml"/>
  <Override PartName="/ppt/tags/tag117.xml" ContentType="application/vnd.openxmlformats-officedocument.presentationml.tags+xml"/>
  <Override PartName="/ppt/tags/tag448.xml" ContentType="application/vnd.openxmlformats-officedocument.presentationml.tags+xml"/>
  <Override PartName="/ppt/tags/tag779.xml" ContentType="application/vnd.openxmlformats-officedocument.presentationml.tags+xml"/>
  <Override PartName="/ppt/tags/tag1127.xml" ContentType="application/vnd.openxmlformats-officedocument.presentationml.tags+xml"/>
  <Override PartName="/ppt/tags/tag1458.xml" ContentType="application/vnd.openxmlformats-officedocument.presentationml.tags+xml"/>
  <Override PartName="/ppt/tags/tag1805.xml" ContentType="application/vnd.openxmlformats-officedocument.presentationml.tags+xml"/>
  <Override PartName="/ppt/tags/tag2023.xml" ContentType="application/vnd.openxmlformats-officedocument.presentationml.tags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634.xml" ContentType="application/vnd.openxmlformats-officedocument.presentationml.tags+xml"/>
  <Override PartName="/ppt/tags/tag820.xml" ContentType="application/vnd.openxmlformats-officedocument.presentationml.tags+xml"/>
  <Override PartName="/ppt/tags/tag965.xml" ContentType="application/vnd.openxmlformats-officedocument.presentationml.tags+xml"/>
  <Override PartName="/ppt/tags/tag1297.xml" ContentType="application/vnd.openxmlformats-officedocument.presentationml.tags+xml"/>
  <Override PartName="/ppt/tags/tag1313.xml" ContentType="application/vnd.openxmlformats-officedocument.presentationml.tags+xml"/>
  <Override PartName="/ppt/tags/tag1644.xml" ContentType="application/vnd.openxmlformats-officedocument.presentationml.tags+xml"/>
  <Override PartName="/ppt/tags/tag1789.xml" ContentType="application/vnd.openxmlformats-officedocument.presentationml.tags+xml"/>
  <Override PartName="/ppt/tags/tag1975.xml" ContentType="application/vnd.openxmlformats-officedocument.presentationml.tags+xml"/>
  <Override PartName="/ppt/tags/tag473.xml" ContentType="application/vnd.openxmlformats-officedocument.presentationml.tags+xml"/>
  <Override PartName="/ppt/tags/tag990.xml" ContentType="application/vnd.openxmlformats-officedocument.presentationml.tags+xml"/>
  <Override PartName="/ppt/tags/tag1152.xml" ContentType="application/vnd.openxmlformats-officedocument.presentationml.tags+xml"/>
  <Override PartName="/ppt/tags/tag1483.xml" ContentType="application/vnd.openxmlformats-officedocument.presentationml.tags+xml"/>
  <Override PartName="/ppt/tags/tag1830.xml" ContentType="application/vnd.openxmlformats-officedocument.presentationml.tags+xml"/>
  <Override PartName="/ppt/tags/tag218.xml" ContentType="application/vnd.openxmlformats-officedocument.presentationml.tags+xml"/>
  <Override PartName="/ppt/tags/tag404.xml" ContentType="application/vnd.openxmlformats-officedocument.presentationml.tags+xml"/>
  <Override PartName="/ppt/tags/tag549.xml" ContentType="application/vnd.openxmlformats-officedocument.presentationml.tags+xml"/>
  <Override PartName="/ppt/tags/tag735.xml" ContentType="application/vnd.openxmlformats-officedocument.presentationml.tags+xml"/>
  <Override PartName="/ppt/tags/tag1228.xml" ContentType="application/vnd.openxmlformats-officedocument.presentationml.tags+xml"/>
  <Override PartName="/ppt/tags/tag1414.xml" ContentType="application/vnd.openxmlformats-officedocument.presentationml.tags+xml"/>
  <Override PartName="/ppt/tags/tag1559.xml" ContentType="application/vnd.openxmlformats-officedocument.presentationml.tags+xml"/>
  <Override PartName="/ppt/tags/tag1906.xml" ContentType="application/vnd.openxmlformats-officedocument.presentationml.tags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388.xml" ContentType="application/vnd.openxmlformats-officedocument.presentationml.tags+xml"/>
  <Override PartName="/ppt/tags/tag574.xml" ContentType="application/vnd.openxmlformats-officedocument.presentationml.tags+xml"/>
  <Override PartName="/ppt/tags/tag921.xml" ContentType="application/vnd.openxmlformats-officedocument.presentationml.tags+xml"/>
  <Override PartName="/ppt/tags/tag1067.xml" ContentType="application/vnd.openxmlformats-officedocument.presentationml.tags+xml"/>
  <Override PartName="/ppt/tags/tag1253.xml" ContentType="application/vnd.openxmlformats-officedocument.presentationml.tags+xml"/>
  <Override PartName="/ppt/tags/tag1398.xml" ContentType="application/vnd.openxmlformats-officedocument.presentationml.tags+xml"/>
  <Override PartName="/ppt/tags/tag1600.xml" ContentType="application/vnd.openxmlformats-officedocument.presentationml.tags+xml"/>
  <Override PartName="/ppt/tags/tag1745.xml" ContentType="application/vnd.openxmlformats-officedocument.presentationml.tags+xml"/>
  <Override PartName="/ppt/tags/tag1931.xml" ContentType="application/vnd.openxmlformats-officedocument.presentationml.tags+xml"/>
  <Override PartName="/ppt/tags/tag319.xml" ContentType="application/vnd.openxmlformats-officedocument.presentationml.tags+xml"/>
  <Override PartName="/ppt/tags/tag760.xml" ContentType="application/vnd.openxmlformats-officedocument.presentationml.tags+xml"/>
  <Override PartName="/ppt/tags/tag1092.xml" ContentType="application/vnd.openxmlformats-officedocument.presentationml.tags+xml"/>
  <Override PartName="/ppt/tags/tag1584.xml" ContentType="application/vnd.openxmlformats-officedocument.presentationml.tags+xml"/>
  <Override PartName="/ppt/tags/tag1770.xml" ContentType="application/vnd.openxmlformats-officedocument.presentationml.tags+xml"/>
  <Override PartName="/ppt/tags/tag2039.xml" ContentType="application/vnd.openxmlformats-officedocument.presentationml.tags+xml"/>
  <Override PartName="/ppt/tags/tag18.xml" ContentType="application/vnd.openxmlformats-officedocument.presentationml.tags+xml"/>
  <Override PartName="/ppt/tags/tag158.xml" ContentType="application/vnd.openxmlformats-officedocument.presentationml.tags+xml"/>
  <Override PartName="/ppt/tags/tag505.xml" ContentType="application/vnd.openxmlformats-officedocument.presentationml.tags+xml"/>
  <Override PartName="/ppt/tags/tag836.xml" ContentType="application/vnd.openxmlformats-officedocument.presentationml.tags+xml"/>
  <Override PartName="/ppt/tags/tag1329.xml" ContentType="application/vnd.openxmlformats-officedocument.presentationml.tags+xml"/>
  <Override PartName="/ppt/tags/tag1515.xml" ContentType="application/vnd.openxmlformats-officedocument.presentationml.tags+xml"/>
  <Override PartName="/ppt/tags/tag1846.xml" ContentType="application/vnd.openxmlformats-officedocument.presentationml.tags+xml"/>
  <Override PartName="/ppt/tags/tag2064.xml" ContentType="application/vnd.openxmlformats-officedocument.presentationml.tags+xml"/>
  <Override PartName="/ppt/tags/tag43.xml" ContentType="application/vnd.openxmlformats-officedocument.presentationml.tags+xml"/>
  <Override PartName="/ppt/tags/tag344.xml" ContentType="application/vnd.openxmlformats-officedocument.presentationml.tags+xml"/>
  <Override PartName="/ppt/tags/tag489.xml" ContentType="application/vnd.openxmlformats-officedocument.presentationml.tags+xml"/>
  <Override PartName="/ppt/tags/tag530.xml" ContentType="application/vnd.openxmlformats-officedocument.presentationml.tags+xml"/>
  <Override PartName="/ppt/tags/tag675.xml" ContentType="application/vnd.openxmlformats-officedocument.presentationml.tags+xml"/>
  <Override PartName="/ppt/tags/tag1023.xml" ContentType="application/vnd.openxmlformats-officedocument.presentationml.tags+xml"/>
  <Override PartName="/ppt/tags/tag1168.xml" ContentType="application/vnd.openxmlformats-officedocument.presentationml.tags+xml"/>
  <Override PartName="/ppt/tags/tag1354.xml" ContentType="application/vnd.openxmlformats-officedocument.presentationml.tags+xml"/>
  <Override PartName="/ppt/tags/tag1499.xml" ContentType="application/vnd.openxmlformats-officedocument.presentationml.tags+xml"/>
  <Override PartName="/ppt/tags/tag1685.xml" ContentType="application/vnd.openxmlformats-officedocument.presentationml.tags+xml"/>
  <Override PartName="/ppt/tags/tag1701.xml" ContentType="application/vnd.openxmlformats-officedocument.presentationml.tags+xml"/>
  <Override PartName="/ppt/tags/tag183.xml" ContentType="application/vnd.openxmlformats-officedocument.presentationml.tags+xml"/>
  <Override PartName="/ppt/tags/tag861.xml" ContentType="application/vnd.openxmlformats-officedocument.presentationml.tags+xml"/>
  <Override PartName="/ppt/tags/tag1193.xml" ContentType="application/vnd.openxmlformats-officedocument.presentationml.tags+xml"/>
  <Override PartName="/ppt/tags/tag1540.xml" ContentType="application/vnd.openxmlformats-officedocument.presentationml.tags+xml"/>
  <Override PartName="/ppt/tags/tag1871.xml" ContentType="application/vnd.openxmlformats-officedocument.presentationml.tags+xml"/>
  <Override PartName="/ppt/tags/tag114.xml" ContentType="application/vnd.openxmlformats-officedocument.presentationml.tags+xml"/>
  <Override PartName="/ppt/tags/tag259.xml" ContentType="application/vnd.openxmlformats-officedocument.presentationml.tags+xml"/>
  <Override PartName="/ppt/tags/tag606.xml" ContentType="application/vnd.openxmlformats-officedocument.presentationml.tags+xml"/>
  <Override PartName="/ppt/tags/tag937.xml" ContentType="application/vnd.openxmlformats-officedocument.presentationml.tags+xml"/>
  <Override PartName="/ppt/tags/tag1269.xml" ContentType="application/vnd.openxmlformats-officedocument.presentationml.tags+xml"/>
  <Override PartName="/ppt/tags/tag1616.xml" ContentType="application/vnd.openxmlformats-officedocument.presentationml.tags+xml"/>
  <Override PartName="/ppt/tags/tag1802.xml" ContentType="application/vnd.openxmlformats-officedocument.presentationml.tags+xml"/>
  <Override PartName="/ppt/tags/tag1947.xml" ContentType="application/vnd.openxmlformats-officedocument.presentationml.tags+xml"/>
  <Override PartName="/ppt/tags/tag2020.xml" ContentType="application/vnd.openxmlformats-officedocument.presentationml.tags+xml"/>
  <Override PartName="/ppt/tags/tag300.xml" ContentType="application/vnd.openxmlformats-officedocument.presentationml.tags+xml"/>
  <Override PartName="/ppt/tags/tag445.xml" ContentType="application/vnd.openxmlformats-officedocument.presentationml.tags+xml"/>
  <Override PartName="/ppt/tags/tag631.xml" ContentType="application/vnd.openxmlformats-officedocument.presentationml.tags+xml"/>
  <Override PartName="/ppt/tags/tag776.xml" ContentType="application/vnd.openxmlformats-officedocument.presentationml.tags+xml"/>
  <Override PartName="/ppt/tags/tag962.xml" ContentType="application/vnd.openxmlformats-officedocument.presentationml.tags+xml"/>
  <Override PartName="/ppt/tags/tag1124.xml" ContentType="application/vnd.openxmlformats-officedocument.presentationml.tags+xml"/>
  <Override PartName="/ppt/tags/tag1310.xml" ContentType="application/vnd.openxmlformats-officedocument.presentationml.tags+xml"/>
  <Override PartName="/ppt/tags/tag1455.xml" ContentType="application/vnd.openxmlformats-officedocument.presentationml.tags+xml"/>
  <Override PartName="/ppt/tags/tag1641.xml" ContentType="application/vnd.openxmlformats-officedocument.presentationml.tags+xml"/>
  <Override PartName="/ppt/tags/tag1786.xml" ContentType="application/vnd.openxmlformats-officedocument.presentationml.tags+xml"/>
  <Override PartName="/ppt/tags/tag284.xml" ContentType="application/vnd.openxmlformats-officedocument.presentationml.tags+xml"/>
  <Override PartName="/ppt/tags/tag470.xml" ContentType="application/vnd.openxmlformats-officedocument.presentationml.tags+xml"/>
  <Override PartName="/ppt/tags/tag707.xml" ContentType="application/vnd.openxmlformats-officedocument.presentationml.tags+xml"/>
  <Override PartName="/ppt/tags/tag1294.xml" ContentType="application/vnd.openxmlformats-officedocument.presentationml.tags+xml"/>
  <Override PartName="/ppt/tags/tag1480.xml" ContentType="application/vnd.openxmlformats-officedocument.presentationml.tags+xml"/>
  <Override PartName="/ppt/tags/tag1972.xml" ContentType="application/vnd.openxmlformats-officedocument.presentationml.tags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546.xml" ContentType="application/vnd.openxmlformats-officedocument.presentationml.tags+xml"/>
  <Override PartName="/ppt/tags/tag877.xml" ContentType="application/vnd.openxmlformats-officedocument.presentationml.tags+xml"/>
  <Override PartName="/ppt/tags/tag1039.xml" ContentType="application/vnd.openxmlformats-officedocument.presentationml.tags+xml"/>
  <Override PartName="/ppt/tags/tag1225.xml" ContentType="application/vnd.openxmlformats-officedocument.presentationml.tags+xml"/>
  <Override PartName="/ppt/tags/tag1717.xml" ContentType="application/vnd.openxmlformats-officedocument.presentationml.tags+xml"/>
  <Override PartName="/ppt/tags/tag1903.xml" ContentType="application/vnd.openxmlformats-officedocument.presentationml.tags+xml"/>
  <Override PartName="/ppt/tags/tag84.xml" ContentType="application/vnd.openxmlformats-officedocument.presentationml.tags+xml"/>
  <Override PartName="/ppt/tags/tag199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tags/tag732.xml" ContentType="application/vnd.openxmlformats-officedocument.presentationml.tags+xml"/>
  <Override PartName="/ppt/tags/tag1064.xml" ContentType="application/vnd.openxmlformats-officedocument.presentationml.tags+xml"/>
  <Override PartName="/ppt/tags/tag1411.xml" ContentType="application/vnd.openxmlformats-officedocument.presentationml.tags+xml"/>
  <Override PartName="/ppt/tags/tag1556.xml" ContentType="application/vnd.openxmlformats-officedocument.presentationml.tags+xml"/>
  <Override PartName="/ppt/tags/tag1742.xml" ContentType="application/vnd.openxmlformats-officedocument.presentationml.tags+xml"/>
  <Override PartName="/ppt/tags/tag1887.xml" ContentType="application/vnd.openxmlformats-officedocument.presentationml.tags+xml"/>
  <Override PartName="/ppt/tags/tag240.xml" ContentType="application/vnd.openxmlformats-officedocument.presentationml.tags+xml"/>
  <Override PartName="/ppt/tags/tag571.xml" ContentType="application/vnd.openxmlformats-officedocument.presentationml.tags+xml"/>
  <Override PartName="/ppt/tags/tag808.xml" ContentType="application/vnd.openxmlformats-officedocument.presentationml.tags+xml"/>
  <Override PartName="/ppt/tags/tag1250.xml" ContentType="application/vnd.openxmlformats-officedocument.presentationml.tags+xml"/>
  <Override PartName="/ppt/tags/tag1395.xml" ContentType="application/vnd.openxmlformats-officedocument.presentationml.tags+xml"/>
  <Override PartName="/ppt/tags/tag1581.xml" ContentType="application/vnd.openxmlformats-officedocument.presentationml.tags+xml"/>
  <Override PartName="/ppt/tags/tag1818.xml" ContentType="application/vnd.openxmlformats-officedocument.presentationml.tags+xml"/>
  <Override PartName="/ppt/tags/tag2036.xml" ContentType="application/vnd.openxmlformats-officedocument.presentationml.tags+xml"/>
  <Override PartName="/ppt/tags/tag15.xml" ContentType="application/vnd.openxmlformats-officedocument.presentationml.tags+xml"/>
  <Override PartName="/ppt/tags/tag316.xml" ContentType="application/vnd.openxmlformats-officedocument.presentationml.tags+xml"/>
  <Override PartName="/ppt/tags/tag502.xml" ContentType="application/vnd.openxmlformats-officedocument.presentationml.tags+xml"/>
  <Override PartName="/ppt/tags/tag647.xml" ContentType="application/vnd.openxmlformats-officedocument.presentationml.tags+xml"/>
  <Override PartName="/ppt/tags/tag978.xml" ContentType="application/vnd.openxmlformats-officedocument.presentationml.tags+xml"/>
  <Override PartName="/ppt/tags/tag1326.xml" ContentType="application/vnd.openxmlformats-officedocument.presentationml.tags+xml"/>
  <Override PartName="/ppt/tags/tag1657.xml" ContentType="application/vnd.openxmlformats-officedocument.presentationml.tags+xml"/>
  <Override PartName="/ppt/tags/tag1988.xml" ContentType="application/vnd.openxmlformats-officedocument.presentationml.tags+xml"/>
  <Override PartName="/ppt/tags/tag40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486.xml" ContentType="application/vnd.openxmlformats-officedocument.presentationml.tags+xml"/>
  <Override PartName="/ppt/tags/tag833.xml" ContentType="application/vnd.openxmlformats-officedocument.presentationml.tags+xml"/>
  <Override PartName="/ppt/tags/tag1020.xml" ContentType="application/vnd.openxmlformats-officedocument.presentationml.tags+xml"/>
  <Override PartName="/ppt/tags/tag1165.xml" ContentType="application/vnd.openxmlformats-officedocument.presentationml.tags+xml"/>
  <Override PartName="/ppt/tags/tag1496.xml" ContentType="application/vnd.openxmlformats-officedocument.presentationml.tags+xml"/>
  <Override PartName="/ppt/tags/tag1512.xml" ContentType="application/vnd.openxmlformats-officedocument.presentationml.tags+xml"/>
  <Override PartName="/ppt/tags/tag1843.xml" ContentType="application/vnd.openxmlformats-officedocument.presentationml.tags+xml"/>
  <Override PartName="/ppt/tags/tag2061.xml" ContentType="application/vnd.openxmlformats-officedocument.presentationml.tags+xml"/>
  <Override PartName="/ppt/tags/tag180.xml" ContentType="application/vnd.openxmlformats-officedocument.presentationml.tags+xml"/>
  <Override PartName="/ppt/tags/tag417.xml" ContentType="application/vnd.openxmlformats-officedocument.presentationml.tags+xml"/>
  <Override PartName="/ppt/tags/tag672.xml" ContentType="application/vnd.openxmlformats-officedocument.presentationml.tags+xml"/>
  <Override PartName="/ppt/tags/tag909.xml" ContentType="application/vnd.openxmlformats-officedocument.presentationml.tags+xml"/>
  <Override PartName="/ppt/tags/tag1351.xml" ContentType="application/vnd.openxmlformats-officedocument.presentationml.tags+xml"/>
  <Override PartName="/ppt/tags/tag1682.xml" ContentType="application/vnd.openxmlformats-officedocument.presentationml.tags+xml"/>
  <Override PartName="/ppt/tags/tag1919.xml" ContentType="application/vnd.openxmlformats-officedocument.presentationml.tags+xml"/>
  <Override PartName="/ppt/tags/tag256.xml" ContentType="application/vnd.openxmlformats-officedocument.presentationml.tags+xml"/>
  <Override PartName="/ppt/tags/tag603.xml" ContentType="application/vnd.openxmlformats-officedocument.presentationml.tags+xml"/>
  <Override PartName="/ppt/tags/tag748.xml" ContentType="application/vnd.openxmlformats-officedocument.presentationml.tags+xml"/>
  <Override PartName="/ppt/tags/tag934.xml" ContentType="application/vnd.openxmlformats-officedocument.presentationml.tags+xml"/>
  <Override PartName="/ppt/tags/tag1190.xml" ContentType="application/vnd.openxmlformats-officedocument.presentationml.tags+xml"/>
  <Override PartName="/ppt/tags/tag1427.xml" ContentType="application/vnd.openxmlformats-officedocument.presentationml.tags+xml"/>
  <Override PartName="/ppt/tags/tag1613.xml" ContentType="application/vnd.openxmlformats-officedocument.presentationml.tags+xml"/>
  <Override PartName="/ppt/tags/tag1758.xml" ContentType="application/vnd.openxmlformats-officedocument.presentationml.tags+xml"/>
  <Override PartName="/ppt/tags/tag111.xml" ContentType="application/vnd.openxmlformats-officedocument.presentationml.tags+xml"/>
  <Override PartName="/ppt/tags/tag442.xml" ContentType="application/vnd.openxmlformats-officedocument.presentationml.tags+xml"/>
  <Override PartName="/ppt/tags/tag587.xml" ContentType="application/vnd.openxmlformats-officedocument.presentationml.tags+xml"/>
  <Override PartName="/ppt/tags/tag773.xml" ContentType="application/vnd.openxmlformats-officedocument.presentationml.tags+xml"/>
  <Override PartName="/ppt/tags/tag1121.xml" ContentType="application/vnd.openxmlformats-officedocument.presentationml.tags+xml"/>
  <Override PartName="/ppt/tags/tag1266.xml" ContentType="application/vnd.openxmlformats-officedocument.presentationml.tags+xml"/>
  <Override PartName="/ppt/tags/tag1452.xml" ContentType="application/vnd.openxmlformats-officedocument.presentationml.tags+xml"/>
  <Override PartName="/ppt/tags/tag1597.xml" ContentType="application/vnd.openxmlformats-officedocument.presentationml.tags+xml"/>
  <Override PartName="/ppt/tags/tag1783.xml" ContentType="application/vnd.openxmlformats-officedocument.presentationml.tags+xml"/>
  <Override PartName="/ppt/tags/tag1944.xml" ContentType="application/vnd.openxmlformats-officedocument.presentationml.tags+xml"/>
  <Override PartName="/ppt/theme/theme1.xml" ContentType="application/vnd.openxmlformats-officedocument.theme+xml"/>
  <Override PartName="/ppt/tags/tag281.xml" ContentType="application/vnd.openxmlformats-officedocument.presentationml.tags+xml"/>
  <Override PartName="/ppt/tags/tag518.xml" ContentType="application/vnd.openxmlformats-officedocument.presentationml.tags+xml"/>
  <Override PartName="/ppt/tags/tag849.xml" ContentType="application/vnd.openxmlformats-officedocument.presentationml.tags+xml"/>
  <Override PartName="/ppt/tags/tag1291.xml" ContentType="application/vnd.openxmlformats-officedocument.presentationml.tags+xml"/>
  <Override PartName="/ppt/tags/tag1528.xml" ContentType="application/vnd.openxmlformats-officedocument.presentationml.tags+xml"/>
  <Override PartName="/ppt/tags/tag2077.xml" ContentType="application/vnd.openxmlformats-officedocument.presentationml.tags+xml"/>
  <Override PartName="/ppt/tags/tag56.xml" ContentType="application/vnd.openxmlformats-officedocument.presentationml.tags+xml"/>
  <Override PartName="/ppt/tags/tag357.xml" ContentType="application/vnd.openxmlformats-officedocument.presentationml.tags+xml"/>
  <Override PartName="/ppt/tags/tag688.xml" ContentType="application/vnd.openxmlformats-officedocument.presentationml.tags+xml"/>
  <Override PartName="/ppt/tags/tag704.xml" ContentType="application/vnd.openxmlformats-officedocument.presentationml.tags+xml"/>
  <Override PartName="/ppt/tags/tag1036.xml" ContentType="application/vnd.openxmlformats-officedocument.presentationml.tags+xml"/>
  <Override PartName="/ppt/tags/tag1367.xml" ContentType="application/vnd.openxmlformats-officedocument.presentationml.tags+xml"/>
  <Override PartName="/ppt/tags/tag1714.xml" ContentType="application/vnd.openxmlformats-officedocument.presentationml.tags+xml"/>
  <Override PartName="/ppt/tags/tag1859.xml" ContentType="application/vnd.openxmlformats-officedocument.presentationml.tags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tags/tag543.xml" ContentType="application/vnd.openxmlformats-officedocument.presentationml.tags+xml"/>
  <Override PartName="/ppt/tags/tag874.xml" ContentType="application/vnd.openxmlformats-officedocument.presentationml.tags+xml"/>
  <Override PartName="/ppt/tags/tag1222.xml" ContentType="application/vnd.openxmlformats-officedocument.presentationml.tags+xml"/>
  <Override PartName="/ppt/tags/tag1553.xml" ContentType="application/vnd.openxmlformats-officedocument.presentationml.tags+xml"/>
  <Override PartName="/ppt/tags/tag1698.xml" ContentType="application/vnd.openxmlformats-officedocument.presentationml.tags+xml"/>
  <Override PartName="/ppt/tags/tag1884.xml" ContentType="application/vnd.openxmlformats-officedocument.presentationml.tags+xml"/>
  <Override PartName="/ppt/tags/tag1900.xml" ContentType="application/vnd.openxmlformats-officedocument.presentationml.tags+xml"/>
  <Override PartName="/ppt/tags/tag2008.xml" ContentType="application/vnd.openxmlformats-officedocument.presentationml.tags+xml"/>
  <Override PartName="/ppt/tags/tag81.xml" ContentType="application/vnd.openxmlformats-officedocument.presentationml.tags+xml"/>
  <Override PartName="/ppt/tags/tag382.xml" ContentType="application/vnd.openxmlformats-officedocument.presentationml.tags+xml"/>
  <Override PartName="/ppt/tags/tag619.xml" ContentType="application/vnd.openxmlformats-officedocument.presentationml.tags+xml"/>
  <Override PartName="/ppt/tags/tag805.xml" ContentType="application/vnd.openxmlformats-officedocument.presentationml.tags+xml"/>
  <Override PartName="/ppt/tags/tag1061.xml" ContentType="application/vnd.openxmlformats-officedocument.presentationml.tags+xml"/>
  <Override PartName="/ppt/tags/tag1392.xml" ContentType="application/vnd.openxmlformats-officedocument.presentationml.tags+xml"/>
  <Override PartName="/ppt/tags/tag1629.xml" ContentType="application/vnd.openxmlformats-officedocument.presentationml.tags+xml"/>
  <Override PartName="/ppt/tags/tag2033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313.xml" ContentType="application/vnd.openxmlformats-officedocument.presentationml.tags+xml"/>
  <Override PartName="/ppt/tags/tag458.xml" ContentType="application/vnd.openxmlformats-officedocument.presentationml.tags+xml"/>
  <Override PartName="/ppt/tags/tag644.xml" ContentType="application/vnd.openxmlformats-officedocument.presentationml.tags+xml"/>
  <Override PartName="/ppt/tags/tag789.xml" ContentType="application/vnd.openxmlformats-officedocument.presentationml.tags+xml"/>
  <Override PartName="/ppt/tags/tag1137.xml" ContentType="application/vnd.openxmlformats-officedocument.presentationml.tags+xml"/>
  <Override PartName="/ppt/tags/tag1468.xml" ContentType="application/vnd.openxmlformats-officedocument.presentationml.tags+xml"/>
  <Override PartName="/ppt/tags/tag1799.xml" ContentType="application/vnd.openxmlformats-officedocument.presentationml.tags+xml"/>
  <Override PartName="/ppt/tags/tag1815.xml" ContentType="application/vnd.openxmlformats-officedocument.presentationml.tags+xml"/>
  <Override PartName="/ppt/slides/slide9.xml" ContentType="application/vnd.openxmlformats-officedocument.presentationml.slide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483.xml" ContentType="application/vnd.openxmlformats-officedocument.presentationml.tags+xml"/>
  <Override PartName="/ppt/tags/tag830.xml" ContentType="application/vnd.openxmlformats-officedocument.presentationml.tags+xml"/>
  <Override PartName="/ppt/tags/tag975.xml" ContentType="application/vnd.openxmlformats-officedocument.presentationml.tags+xml"/>
  <Override PartName="/ppt/tags/tag1162.xml" ContentType="application/vnd.openxmlformats-officedocument.presentationml.tags+xml"/>
  <Override PartName="/ppt/tags/tag1323.xml" ContentType="application/vnd.openxmlformats-officedocument.presentationml.tags+xml"/>
  <Override PartName="/ppt/tags/tag1654.xml" ContentType="application/vnd.openxmlformats-officedocument.presentationml.tags+xml"/>
  <Override PartName="/ppt/tags/tag1840.xml" ContentType="application/vnd.openxmlformats-officedocument.presentationml.tags+xml"/>
  <Override PartName="/ppt/tags/tag1985.xml" ContentType="application/vnd.openxmlformats-officedocument.presentationml.tags+xml"/>
  <Override PartName="/ppt/tags/tag228.xml" ContentType="application/vnd.openxmlformats-officedocument.presentationml.tags+xml"/>
  <Override PartName="/ppt/tags/tag906.xml" ContentType="application/vnd.openxmlformats-officedocument.presentationml.tags+xml"/>
  <Override PartName="/ppt/tags/tag1493.xml" ContentType="application/vnd.openxmlformats-officedocument.presentationml.tags+xml"/>
  <Override PartName="/ppt/tags/tag1916.xml" ContentType="application/vnd.openxmlformats-officedocument.presentationml.tags+xml"/>
  <Override PartName="/ppt/tags/tag414.xml" ContentType="application/vnd.openxmlformats-officedocument.presentationml.tags+xml"/>
  <Override PartName="/ppt/tags/tag559.xml" ContentType="application/vnd.openxmlformats-officedocument.presentationml.tags+xml"/>
  <Override PartName="/ppt/tags/tag600.xml" ContentType="application/vnd.openxmlformats-officedocument.presentationml.tags+xml"/>
  <Override PartName="/ppt/tags/tag745.xml" ContentType="application/vnd.openxmlformats-officedocument.presentationml.tags+xml"/>
  <Override PartName="/ppt/tags/tag1238.xml" ContentType="application/vnd.openxmlformats-officedocument.presentationml.tags+xml"/>
  <Override PartName="/ppt/tags/tag1424.xml" ContentType="application/vnd.openxmlformats-officedocument.presentationml.tags+xml"/>
  <Override PartName="/ppt/tags/tag1569.xml" ContentType="application/vnd.openxmlformats-officedocument.presentationml.tags+xml"/>
  <Override PartName="/ppt/tags/tag1755.xml" ContentType="application/vnd.openxmlformats-officedocument.presentationml.tags+xml"/>
  <Override PartName="/ppt/tags/tag97.xml" ContentType="application/vnd.openxmlformats-officedocument.presentationml.tags+xml"/>
  <Override PartName="/ppt/tags/tag253.xml" ContentType="application/vnd.openxmlformats-officedocument.presentationml.tags+xml"/>
  <Override PartName="/ppt/tags/tag398.xml" ContentType="application/vnd.openxmlformats-officedocument.presentationml.tags+xml"/>
  <Override PartName="/ppt/tags/tag584.xml" ContentType="application/vnd.openxmlformats-officedocument.presentationml.tags+xml"/>
  <Override PartName="/ppt/tags/tag931.xml" ContentType="application/vnd.openxmlformats-officedocument.presentationml.tags+xml"/>
  <Override PartName="/ppt/tags/tag1077.xml" ContentType="application/vnd.openxmlformats-officedocument.presentationml.tags+xml"/>
  <Override PartName="/ppt/tags/tag1263.xml" ContentType="application/vnd.openxmlformats-officedocument.presentationml.tags+xml"/>
  <Override PartName="/ppt/tags/tag1594.xml" ContentType="application/vnd.openxmlformats-officedocument.presentationml.tags+xml"/>
  <Override PartName="/ppt/tags/tag1610.xml" ContentType="application/vnd.openxmlformats-officedocument.presentationml.tags+xml"/>
  <Override PartName="/ppt/tags/tag1941.xml" ContentType="application/vnd.openxmlformats-officedocument.presentationml.tags+xml"/>
  <Override PartName="/ppt/tags/tag2049.xml" ContentType="application/vnd.openxmlformats-officedocument.presentationml.tags+xml"/>
  <Override PartName="/ppt/tags/tag28.xml" ContentType="application/vnd.openxmlformats-officedocument.presentationml.tags+xml"/>
  <Override PartName="/ppt/tags/tag329.xml" ContentType="application/vnd.openxmlformats-officedocument.presentationml.tags+xml"/>
  <Override PartName="/ppt/tags/tag770.xml" ContentType="application/vnd.openxmlformats-officedocument.presentationml.tags+xml"/>
  <Override PartName="/ppt/tags/tag1008.xml" ContentType="application/vnd.openxmlformats-officedocument.presentationml.tags+xml"/>
  <Override PartName="/ppt/tags/tag1339.xml" ContentType="application/vnd.openxmlformats-officedocument.presentationml.tags+xml"/>
  <Override PartName="/ppt/tags/tag1780.xml" ContentType="application/vnd.openxmlformats-officedocument.presentationml.tags+xml"/>
  <Override PartName="/ppt/tags/tag168.xml" ContentType="application/vnd.openxmlformats-officedocument.presentationml.tags+xml"/>
  <Override PartName="/ppt/tags/tag499.xml" ContentType="application/vnd.openxmlformats-officedocument.presentationml.tags+xml"/>
  <Override PartName="/ppt/tags/tag515.xml" ContentType="application/vnd.openxmlformats-officedocument.presentationml.tags+xml"/>
  <Override PartName="/ppt/tags/tag701.xml" ContentType="application/vnd.openxmlformats-officedocument.presentationml.tags+xml"/>
  <Override PartName="/ppt/tags/tag846.xml" ContentType="application/vnd.openxmlformats-officedocument.presentationml.tags+xml"/>
  <Override PartName="/ppt/tags/tag1178.xml" ContentType="application/vnd.openxmlformats-officedocument.presentationml.tags+xml"/>
  <Override PartName="/ppt/tags/tag1525.xml" ContentType="application/vnd.openxmlformats-officedocument.presentationml.tags+xml"/>
  <Override PartName="/ppt/tags/tag1711.xml" ContentType="application/vnd.openxmlformats-officedocument.presentationml.tags+xml"/>
  <Override PartName="/ppt/tags/tag1856.xml" ContentType="application/vnd.openxmlformats-officedocument.presentationml.tags+xml"/>
  <Override PartName="/ppt/tags/tag2074.xml" ContentType="application/vnd.openxmlformats-officedocument.presentationml.tags+xml"/>
  <Override PartName="/ppt/tags/tag53.xml" ContentType="application/vnd.openxmlformats-officedocument.presentationml.tags+xml"/>
  <Override PartName="/ppt/tags/tag354.xml" ContentType="application/vnd.openxmlformats-officedocument.presentationml.tags+xml"/>
  <Override PartName="/ppt/tags/tag540.xml" ContentType="application/vnd.openxmlformats-officedocument.presentationml.tags+xml"/>
  <Override PartName="/ppt/tags/tag685.xml" ContentType="application/vnd.openxmlformats-officedocument.presentationml.tags+xml"/>
  <Override PartName="/ppt/tags/tag871.xml" ContentType="application/vnd.openxmlformats-officedocument.presentationml.tags+xml"/>
  <Override PartName="/ppt/tags/tag1033.xml" ContentType="application/vnd.openxmlformats-officedocument.presentationml.tags+xml"/>
  <Override PartName="/ppt/tags/tag1364.xml" ContentType="application/vnd.openxmlformats-officedocument.presentationml.tags+xml"/>
  <Override PartName="/ppt/tags/tag1550.xml" ContentType="application/vnd.openxmlformats-officedocument.presentationml.tags+xml"/>
  <Override PartName="/ppt/tags/tag1695.xml" ContentType="application/vnd.openxmlformats-officedocument.presentationml.tags+xml"/>
  <Override PartName="/ppt/tags/tag2005.xml" ContentType="application/vnd.openxmlformats-officedocument.presentationml.tags+xml"/>
  <Override PartName="/ppt/tags/tag193.xml" ContentType="application/vnd.openxmlformats-officedocument.presentationml.tags+xml"/>
  <Override PartName="/ppt/tags/tag616.xml" ContentType="application/vnd.openxmlformats-officedocument.presentationml.tags+xml"/>
  <Override PartName="/ppt/tags/tag1109.xml" ContentType="application/vnd.openxmlformats-officedocument.presentationml.tags+xml"/>
  <Override PartName="/ppt/tags/tag1881.xml" ContentType="application/vnd.openxmlformats-officedocument.presentationml.tags+xml"/>
  <Override PartName="/ppt/tags/tag124.xml" ContentType="application/vnd.openxmlformats-officedocument.presentationml.tags+xml"/>
  <Override PartName="/ppt/tags/tag269.xml" ContentType="application/vnd.openxmlformats-officedocument.presentationml.tags+xml"/>
  <Override PartName="/ppt/tags/tag455.xml" ContentType="application/vnd.openxmlformats-officedocument.presentationml.tags+xml"/>
  <Override PartName="/ppt/tags/tag802.xml" ContentType="application/vnd.openxmlformats-officedocument.presentationml.tags+xml"/>
  <Override PartName="/ppt/tags/tag947.xml" ContentType="application/vnd.openxmlformats-officedocument.presentationml.tags+xml"/>
  <Override PartName="/ppt/tags/tag1134.xml" ContentType="application/vnd.openxmlformats-officedocument.presentationml.tags+xml"/>
  <Override PartName="/ppt/tags/tag1279.xml" ContentType="application/vnd.openxmlformats-officedocument.presentationml.tags+xml"/>
  <Override PartName="/ppt/tags/tag1626.xml" ContentType="application/vnd.openxmlformats-officedocument.presentationml.tags+xml"/>
  <Override PartName="/ppt/tags/tag1812.xml" ContentType="application/vnd.openxmlformats-officedocument.presentationml.tags+xml"/>
  <Override PartName="/ppt/tags/tag1957.xml" ContentType="application/vnd.openxmlformats-officedocument.presentationml.tags+xml"/>
  <Override PartName="/ppt/tags/tag2030.xml" ContentType="application/vnd.openxmlformats-officedocument.presentationml.tag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641.xml" ContentType="application/vnd.openxmlformats-officedocument.presentationml.tags+xml"/>
  <Override PartName="/ppt/tags/tag786.xml" ContentType="application/vnd.openxmlformats-officedocument.presentationml.tags+xml"/>
  <Override PartName="/ppt/tags/tag972.xml" ContentType="application/vnd.openxmlformats-officedocument.presentationml.tags+xml"/>
  <Override PartName="/ppt/tags/tag1320.xml" ContentType="application/vnd.openxmlformats-officedocument.presentationml.tags+xml"/>
  <Override PartName="/ppt/tags/tag1465.xml" ContentType="application/vnd.openxmlformats-officedocument.presentationml.tags+xml"/>
  <Override PartName="/ppt/tags/tag1651.xml" ContentType="application/vnd.openxmlformats-officedocument.presentationml.tags+xml"/>
  <Override PartName="/ppt/tags/tag1796.xml" ContentType="application/vnd.openxmlformats-officedocument.presentationml.tags+xml"/>
  <Override PartName="/ppt/tags/tag1982.xml" ContentType="application/vnd.openxmlformats-officedocument.presentationml.tags+xml"/>
  <Override PartName="/ppt/slideMasters/slideMaster1.xml" ContentType="application/vnd.openxmlformats-officedocument.presentationml.slideMaster+xml"/>
  <Override PartName="/ppt/tags/tag480.xml" ContentType="application/vnd.openxmlformats-officedocument.presentationml.tags+xml"/>
  <Override PartName="/ppt/tags/tag717.xml" ContentType="application/vnd.openxmlformats-officedocument.presentationml.tags+xml"/>
  <Override PartName="/ppt/tags/tag1490.xml" ContentType="application/vnd.openxmlformats-officedocument.presentationml.tags+xml"/>
  <Override PartName="/ppt/tags/tag1727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411.xml" ContentType="application/vnd.openxmlformats-officedocument.presentationml.tags+xml"/>
  <Override PartName="/ppt/tags/tag556.xml" ContentType="application/vnd.openxmlformats-officedocument.presentationml.tags+xml"/>
  <Override PartName="/ppt/tags/tag887.xml" ContentType="application/vnd.openxmlformats-officedocument.presentationml.tags+xml"/>
  <Override PartName="/ppt/tags/tag903.xml" ContentType="application/vnd.openxmlformats-officedocument.presentationml.tags+xml"/>
  <Override PartName="/ppt/tags/tag1049.xml" ContentType="application/vnd.openxmlformats-officedocument.presentationml.tags+xml"/>
  <Override PartName="/ppt/tags/tag1235.xml" ContentType="application/vnd.openxmlformats-officedocument.presentationml.tags+xml"/>
  <Override PartName="/ppt/tags/tag1566.xml" ContentType="application/vnd.openxmlformats-officedocument.presentationml.tags+xml"/>
  <Override PartName="/ppt/tags/tag1897.xml" ContentType="application/vnd.openxmlformats-officedocument.presentationml.tags+xml"/>
  <Override PartName="/ppt/tags/tag1913.xml" ContentType="application/vnd.openxmlformats-officedocument.presentationml.tags+xml"/>
  <Default Extension="rels" ContentType="application/vnd.openxmlformats-package.relationships+xml"/>
  <Override PartName="/ppt/tags/tag94.xml" ContentType="application/vnd.openxmlformats-officedocument.presentationml.tags+xml"/>
  <Override PartName="/ppt/tags/tag250.xml" ContentType="application/vnd.openxmlformats-officedocument.presentationml.tags+xml"/>
  <Override PartName="/ppt/tags/tag395.xml" ContentType="application/vnd.openxmlformats-officedocument.presentationml.tags+xml"/>
  <Override PartName="/ppt/tags/tag742.xml" ContentType="application/vnd.openxmlformats-officedocument.presentationml.tags+xml"/>
  <Override PartName="/ppt/tags/tag1074.xml" ContentType="application/vnd.openxmlformats-officedocument.presentationml.tags+xml"/>
  <Override PartName="/ppt/tags/tag1421.xml" ContentType="application/vnd.openxmlformats-officedocument.presentationml.tags+xml"/>
  <Override PartName="/ppt/tags/tag1752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581.xml" ContentType="application/vnd.openxmlformats-officedocument.presentationml.tags+xml"/>
  <Override PartName="/ppt/tags/tag818.xml" ContentType="application/vnd.openxmlformats-officedocument.presentationml.tags+xml"/>
  <Override PartName="/ppt/tags/tag1260.xml" ContentType="application/vnd.openxmlformats-officedocument.presentationml.tags+xml"/>
  <Override PartName="/ppt/tags/tag1591.xml" ContentType="application/vnd.openxmlformats-officedocument.presentationml.tags+xml"/>
  <Override PartName="/ppt/tags/tag1828.xml" ContentType="application/vnd.openxmlformats-officedocument.presentationml.tags+xml"/>
  <Override PartName="/ppt/tags/tag2046.xml" ContentType="application/vnd.openxmlformats-officedocument.presentationml.tags+xml"/>
  <Override PartName="/ppt/tags/tag25.xml" ContentType="application/vnd.openxmlformats-officedocument.presentationml.tags+xml"/>
  <Override PartName="/ppt/tags/tag165.xml" ContentType="application/vnd.openxmlformats-officedocument.presentationml.tags+xml"/>
  <Override PartName="/ppt/tags/tag326.xml" ContentType="application/vnd.openxmlformats-officedocument.presentationml.tags+xml"/>
  <Override PartName="/ppt/tags/tag512.xml" ContentType="application/vnd.openxmlformats-officedocument.presentationml.tags+xml"/>
  <Override PartName="/ppt/tags/tag657.xml" ContentType="application/vnd.openxmlformats-officedocument.presentationml.tags+xml"/>
  <Override PartName="/ppt/tags/tag843.xml" ContentType="application/vnd.openxmlformats-officedocument.presentationml.tags+xml"/>
  <Override PartName="/ppt/tags/tag988.xml" ContentType="application/vnd.openxmlformats-officedocument.presentationml.tags+xml"/>
  <Override PartName="/ppt/tags/tag1005.xml" ContentType="application/vnd.openxmlformats-officedocument.presentationml.tags+xml"/>
  <Override PartName="/ppt/tags/tag1336.xml" ContentType="application/vnd.openxmlformats-officedocument.presentationml.tags+xml"/>
  <Override PartName="/ppt/tags/tag1522.xml" ContentType="application/vnd.openxmlformats-officedocument.presentationml.tags+xml"/>
  <Override PartName="/ppt/tags/tag1667.xml" ContentType="application/vnd.openxmlformats-officedocument.presentationml.tags+xml"/>
  <Override PartName="/ppt/tags/tag1998.xml" ContentType="application/vnd.openxmlformats-officedocument.presentationml.tags+xml"/>
  <Override PartName="/ppt/tags/tag2071.xml" ContentType="application/vnd.openxmlformats-officedocument.presentationml.tags+xml"/>
  <Override PartName="/ppt/tags/tag50.xml" ContentType="application/vnd.openxmlformats-officedocument.presentationml.tags+xml"/>
  <Override PartName="/ppt/tags/tag351.xml" ContentType="application/vnd.openxmlformats-officedocument.presentationml.tags+xml"/>
  <Override PartName="/ppt/tags/tag496.xml" ContentType="application/vnd.openxmlformats-officedocument.presentationml.tags+xml"/>
  <Override PartName="/ppt/tags/tag682.xml" ContentType="application/vnd.openxmlformats-officedocument.presentationml.tags+xml"/>
  <Override PartName="/ppt/tags/tag919.xml" ContentType="application/vnd.openxmlformats-officedocument.presentationml.tags+xml"/>
  <Override PartName="/ppt/tags/tag1030.xml" ContentType="application/vnd.openxmlformats-officedocument.presentationml.tags+xml"/>
  <Override PartName="/ppt/tags/tag1175.xml" ContentType="application/vnd.openxmlformats-officedocument.presentationml.tags+xml"/>
  <Override PartName="/ppt/tags/tag1361.xml" ContentType="application/vnd.openxmlformats-officedocument.presentationml.tags+xml"/>
  <Override PartName="/ppt/tags/tag1853.xml" ContentType="application/vnd.openxmlformats-officedocument.presentationml.tags+xml"/>
  <Override PartName="/ppt/tags/tag190.xml" ContentType="application/vnd.openxmlformats-officedocument.presentationml.tags+xml"/>
  <Override PartName="/ppt/tags/tag427.xml" ContentType="application/vnd.openxmlformats-officedocument.presentationml.tags+xml"/>
  <Override PartName="/ppt/tags/tag758.xml" ContentType="application/vnd.openxmlformats-officedocument.presentationml.tags+xml"/>
  <Override PartName="/ppt/tags/tag1106.xml" ContentType="application/vnd.openxmlformats-officedocument.presentationml.tags+xml"/>
  <Override PartName="/ppt/tags/tag1437.xml" ContentType="application/vnd.openxmlformats-officedocument.presentationml.tags+xml"/>
  <Override PartName="/ppt/tags/tag1692.xml" ContentType="application/vnd.openxmlformats-officedocument.presentationml.tags+xml"/>
  <Override PartName="/ppt/tags/tag1929.xml" ContentType="application/vnd.openxmlformats-officedocument.presentationml.tags+xml"/>
  <Override PartName="/ppt/tags/tag2002.xml" ContentType="application/vnd.openxmlformats-officedocument.presentationml.tags+xml"/>
  <Override PartName="/ppt/tags/tag266.xml" ContentType="application/vnd.openxmlformats-officedocument.presentationml.tags+xml"/>
  <Override PartName="/ppt/tags/tag597.xml" ContentType="application/vnd.openxmlformats-officedocument.presentationml.tags+xml"/>
  <Override PartName="/ppt/tags/tag613.xml" ContentType="application/vnd.openxmlformats-officedocument.presentationml.tags+xml"/>
  <Override PartName="/ppt/tags/tag944.xml" ContentType="application/vnd.openxmlformats-officedocument.presentationml.tags+xml"/>
  <Override PartName="/ppt/tags/tag1276.xml" ContentType="application/vnd.openxmlformats-officedocument.presentationml.tags+xml"/>
  <Override PartName="/ppt/tags/tag1623.xml" ContentType="application/vnd.openxmlformats-officedocument.presentationml.tags+xml"/>
  <Override PartName="/ppt/tags/tag1768.xml" ContentType="application/vnd.openxmlformats-officedocument.presentationml.tags+xml"/>
  <Override PartName="/ppt/tags/tag1954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121.xml" ContentType="application/vnd.openxmlformats-officedocument.presentationml.tags+xml"/>
  <Override PartName="/ppt/tags/tag452.xml" ContentType="application/vnd.openxmlformats-officedocument.presentationml.tags+xml"/>
  <Override PartName="/ppt/tags/tag783.xml" ContentType="application/vnd.openxmlformats-officedocument.presentationml.tags+xml"/>
  <Override PartName="/ppt/tags/tag1131.xml" ContentType="application/vnd.openxmlformats-officedocument.presentationml.tags+xml"/>
  <Override PartName="/ppt/tags/tag1462.xml" ContentType="application/vnd.openxmlformats-officedocument.presentationml.tags+xml"/>
  <Override PartName="/ppt/tags/tag1793.xml" ContentType="application/vnd.openxmlformats-officedocument.presentationml.tags+xml"/>
  <Override PartName="/ppt/tags/tag291.xml" ContentType="application/vnd.openxmlformats-officedocument.presentationml.tags+xml"/>
  <Override PartName="/ppt/tags/tag528.xml" ContentType="application/vnd.openxmlformats-officedocument.presentationml.tags+xml"/>
  <Override PartName="/ppt/tags/tag714.xml" ContentType="application/vnd.openxmlformats-officedocument.presentationml.tags+xml"/>
  <Override PartName="/ppt/tags/tag859.xml" ContentType="application/vnd.openxmlformats-officedocument.presentationml.tags+xml"/>
  <Override PartName="/ppt/tags/tag1207.xml" ContentType="application/vnd.openxmlformats-officedocument.presentationml.tags+xml"/>
  <Override PartName="/ppt/tags/tag1538.xml" ContentType="application/vnd.openxmlformats-officedocument.presentationml.tags+xml"/>
  <Override PartName="/ppt/tags/tag1869.xml" ContentType="application/vnd.openxmlformats-officedocument.presentationml.tags+xml"/>
  <Override PartName="/ppt/tags/tag2087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tags/tag553.xml" ContentType="application/vnd.openxmlformats-officedocument.presentationml.tags+xml"/>
  <Override PartName="/ppt/tags/tag698.xml" ContentType="application/vnd.openxmlformats-officedocument.presentationml.tags+xml"/>
  <Override PartName="/ppt/tags/tag900.xml" ContentType="application/vnd.openxmlformats-officedocument.presentationml.tags+xml"/>
  <Override PartName="/ppt/tags/tag1046.xml" ContentType="application/vnd.openxmlformats-officedocument.presentationml.tags+xml"/>
  <Override PartName="/ppt/tags/tag1377.xml" ContentType="application/vnd.openxmlformats-officedocument.presentationml.tags+xml"/>
  <Override PartName="/ppt/tags/tag1724.xml" ContentType="application/vnd.openxmlformats-officedocument.presentationml.tags+xml"/>
  <Override PartName="/ppt/tags/tag1910.xml" ContentType="application/vnd.openxmlformats-officedocument.presentationml.tags+xml"/>
  <Override PartName="/ppt/tags/tag392.xml" ContentType="application/vnd.openxmlformats-officedocument.presentationml.tags+xml"/>
  <Override PartName="/ppt/tags/tag884.xml" ContentType="application/vnd.openxmlformats-officedocument.presentationml.tags+xml"/>
  <Override PartName="/ppt/tags/tag1232.xml" ContentType="application/vnd.openxmlformats-officedocument.presentationml.tags+xml"/>
  <Override PartName="/ppt/tags/tag1563.xml" ContentType="application/vnd.openxmlformats-officedocument.presentationml.tags+xml"/>
  <Override PartName="/ppt/tags/tag1894.xml" ContentType="application/vnd.openxmlformats-officedocument.presentationml.tags+xml"/>
  <Override PartName="/ppt/tags/tag2018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629.xml" ContentType="application/vnd.openxmlformats-officedocument.presentationml.tags+xml"/>
  <Override PartName="/ppt/tags/tag815.xml" ContentType="application/vnd.openxmlformats-officedocument.presentationml.tags+xml"/>
  <Override PartName="/ppt/tags/tag1071.xml" ContentType="application/vnd.openxmlformats-officedocument.presentationml.tags+xml"/>
  <Override PartName="/ppt/tags/tag1308.xml" ContentType="application/vnd.openxmlformats-officedocument.presentationml.tags+xml"/>
  <Override PartName="/ppt/tags/tag1639.xml" ContentType="application/vnd.openxmlformats-officedocument.presentationml.tags+xml"/>
  <Override PartName="/ppt/tags/tag1825.xml" ContentType="application/vnd.openxmlformats-officedocument.presentationml.tags+xml"/>
  <Override PartName="/ppt/tags/tag2043.xml" ContentType="application/vnd.openxmlformats-officedocument.presentationml.tags+xml"/>
  <Override PartName="/ppt/tags/tag22.xml" ContentType="application/vnd.openxmlformats-officedocument.presentationml.tags+xml"/>
  <Override PartName="/ppt/tags/tag323.xml" ContentType="application/vnd.openxmlformats-officedocument.presentationml.tags+xml"/>
  <Override PartName="/ppt/tags/tag468.xml" ContentType="application/vnd.openxmlformats-officedocument.presentationml.tags+xml"/>
  <Override PartName="/ppt/tags/tag654.xml" ContentType="application/vnd.openxmlformats-officedocument.presentationml.tags+xml"/>
  <Override PartName="/ppt/tags/tag799.xml" ContentType="application/vnd.openxmlformats-officedocument.presentationml.tags+xml"/>
  <Override PartName="/ppt/tags/tag985.xml" ContentType="application/vnd.openxmlformats-officedocument.presentationml.tags+xml"/>
  <Override PartName="/ppt/tags/tag1002.xml" ContentType="application/vnd.openxmlformats-officedocument.presentationml.tags+xml"/>
  <Override PartName="/ppt/tags/tag1147.xml" ContentType="application/vnd.openxmlformats-officedocument.presentationml.tags+xml"/>
  <Override PartName="/ppt/tags/tag1333.xml" ContentType="application/vnd.openxmlformats-officedocument.presentationml.tags+xml"/>
  <Override PartName="/ppt/tags/tag1478.xml" ContentType="application/vnd.openxmlformats-officedocument.presentationml.tags+xml"/>
  <Override PartName="/ppt/tags/tag1664.xml" ContentType="application/vnd.openxmlformats-officedocument.presentationml.tags+xml"/>
  <Override PartName="/ppt/tags/tag162.xml" ContentType="application/vnd.openxmlformats-officedocument.presentationml.tags+xml"/>
  <Override PartName="/ppt/tags/tag493.xml" ContentType="application/vnd.openxmlformats-officedocument.presentationml.tags+xml"/>
  <Override PartName="/ppt/tags/tag840.xml" ContentType="application/vnd.openxmlformats-officedocument.presentationml.tags+xml"/>
  <Override PartName="/ppt/tags/tag1172.xml" ContentType="application/vnd.openxmlformats-officedocument.presentationml.tags+xml"/>
  <Override PartName="/ppt/tags/tag1409.xml" ContentType="application/vnd.openxmlformats-officedocument.presentationml.tags+xml"/>
  <Override PartName="/ppt/tags/tag1850.xml" ContentType="application/vnd.openxmlformats-officedocument.presentationml.tags+xml"/>
  <Override PartName="/ppt/tags/tag1995.xml" ContentType="application/vnd.openxmlformats-officedocument.presentationml.tags+xml"/>
  <Override PartName="/ppt/tags/tag8.xml" ContentType="application/vnd.openxmlformats-officedocument.presentationml.tags+xml"/>
  <Override PartName="/ppt/tags/tag238.xml" ContentType="application/vnd.openxmlformats-officedocument.presentationml.tags+xml"/>
  <Override PartName="/ppt/tags/tag916.xml" ContentType="application/vnd.openxmlformats-officedocument.presentationml.tags+xml"/>
  <Override PartName="/ppt/tags/tag1248.xml" ContentType="application/vnd.openxmlformats-officedocument.presentationml.tags+xml"/>
  <Override PartName="/ppt/tags/tag1926.xml" ContentType="application/vnd.openxmlformats-officedocument.presentationml.tags+xml"/>
  <Override PartName="/ppt/tags/tag424.xml" ContentType="application/vnd.openxmlformats-officedocument.presentationml.tags+xml"/>
  <Override PartName="/ppt/tags/tag610.xml" ContentType="application/vnd.openxmlformats-officedocument.presentationml.tags+xml"/>
  <Override PartName="/ppt/tags/tag1434.xml" ContentType="application/vnd.openxmlformats-officedocument.presentationml.tags+xml"/>
  <Override PartName="/ppt/tags/tag1620.xml" ContentType="application/vnd.openxmlformats-officedocument.presentationml.tags+xml"/>
  <Override PartName="/ppt/slideLayouts/slideLayout2.xml" ContentType="application/vnd.openxmlformats-officedocument.presentationml.slideLayout+xml"/>
  <Override PartName="/ppt/tags/tag594.xml" ContentType="application/vnd.openxmlformats-officedocument.presentationml.tags+xml"/>
  <Override PartName="/ppt/tags/tag780.xml" ContentType="application/vnd.openxmlformats-officedocument.presentationml.tags+xml"/>
  <Override PartName="/ppt/tags/tag38.xml" ContentType="application/vnd.openxmlformats-officedocument.presentationml.tags+xml"/>
  <Override PartName="/ppt/tags/tag339.xml" ContentType="application/vnd.openxmlformats-officedocument.presentationml.tags+xml"/>
  <Override PartName="/ppt/tags/tag525.xml" ContentType="application/vnd.openxmlformats-officedocument.presentationml.tags+xml"/>
  <Override PartName="/ppt/tags/tag1349.xml" ContentType="application/vnd.openxmlformats-officedocument.presentationml.tags+xml"/>
  <Override PartName="/ppt/tags/tag1790.xml" ContentType="application/vnd.openxmlformats-officedocument.presentationml.tags+xml"/>
  <Override PartName="/ppt/tags/tag711.xml" ContentType="application/vnd.openxmlformats-officedocument.presentationml.tags+xml"/>
  <Override PartName="/ppt/tags/tag1043.xml" ContentType="application/vnd.openxmlformats-officedocument.presentationml.tags+xml"/>
  <Override PartName="/ppt/tags/tag1535.xml" ContentType="application/vnd.openxmlformats-officedocument.presentationml.tags+xml"/>
  <Override PartName="/ppt/tags/tag1721.xml" ContentType="application/vnd.openxmlformats-officedocument.presentationml.tags+xml"/>
  <Override PartName="/ppt/tags/tag2084.xml" ContentType="application/vnd.openxmlformats-officedocument.presentationml.tags+xml"/>
  <Override PartName="/ppt/tags/tag695.xml" ContentType="application/vnd.openxmlformats-officedocument.presentationml.tags+xml"/>
  <Override PartName="/ppt/tags/tag881.xml" ContentType="application/vnd.openxmlformats-officedocument.presentationml.tags+xml"/>
  <Override PartName="/ppt/tags/tag1891.xml" ContentType="application/vnd.openxmlformats-officedocument.presentationml.tags+xml"/>
  <Override PartName="/ppt/tags/tag2015.xml" ContentType="application/vnd.openxmlformats-officedocument.presentationml.tags+xml"/>
  <Override PartName="/ppt/tags/tag626.xml" ContentType="application/vnd.openxmlformats-officedocument.presentationml.tags+xml"/>
  <Override PartName="/ppt/tags/tag1636.xml" ContentType="application/vnd.openxmlformats-officedocument.presentationml.tags+xml"/>
  <Override PartName="/ppt/tags/tag134.xml" ContentType="application/vnd.openxmlformats-officedocument.presentationml.tags+xml"/>
  <Override PartName="/ppt/tags/tag320.xml" ContentType="application/vnd.openxmlformats-officedocument.presentationml.tags+xml"/>
  <Override PartName="/ppt/tags/tag796.xml" ContentType="application/vnd.openxmlformats-officedocument.presentationml.tags+xml"/>
  <Override PartName="/ppt/tags/tag812.xml" ContentType="application/vnd.openxmlformats-officedocument.presentationml.tags+xml"/>
  <Override PartName="/ppt/tags/tag1144.xml" ContentType="application/vnd.openxmlformats-officedocument.presentationml.tags+xml"/>
  <Override PartName="/ppt/tags/tag1822.xml" ContentType="application/vnd.openxmlformats-officedocument.presentationml.tags+xml"/>
  <Override PartName="/ppt/tags/tag982.xml" ContentType="application/vnd.openxmlformats-officedocument.presentationml.tags+xml"/>
  <Override PartName="/ppt/tags/tag1330.xml" ContentType="application/vnd.openxmlformats-officedocument.presentationml.tags+xml"/>
  <Override PartName="/ppt/tags/tag1992.xml" ContentType="application/vnd.openxmlformats-officedocument.presentationml.tags+xml"/>
  <Override PartName="/ppt/tags/tag5.xml" ContentType="application/vnd.openxmlformats-officedocument.presentationml.tags+xml"/>
  <Override PartName="/ppt/tags/tag490.xml" ContentType="application/vnd.openxmlformats-officedocument.presentationml.tags+xml"/>
  <Override PartName="/ppt/tags/tag727.xml" ContentType="application/vnd.openxmlformats-officedocument.presentationml.tags+xml"/>
  <Override PartName="/ppt/tags/tag913.xml" ContentType="application/vnd.openxmlformats-officedocument.presentationml.tags+xml"/>
  <Override PartName="/ppt/tags/tag1059.xml" ContentType="application/vnd.openxmlformats-officedocument.presentationml.tags+xml"/>
  <Override PartName="/ppt/tags/tag1737.xml" ContentType="application/vnd.openxmlformats-officedocument.presentationml.tags+xml"/>
  <Override PartName="/ppt/tags/tag235.xml" ContentType="application/vnd.openxmlformats-officedocument.presentationml.tags+xml"/>
  <Override PartName="/ppt/tags/tag421.xml" ContentType="application/vnd.openxmlformats-officedocument.presentationml.tags+xml"/>
  <Override PartName="/ppt/tags/tag897.xml" ContentType="application/vnd.openxmlformats-officedocument.presentationml.tags+xml"/>
  <Override PartName="/ppt/tags/tag1245.xml" ContentType="application/vnd.openxmlformats-officedocument.presentationml.tags+xml"/>
  <Override PartName="/ppt/tags/tag1431.xml" ContentType="application/vnd.openxmlformats-officedocument.presentationml.tags+xml"/>
  <Override PartName="/ppt/tags/tag1923.xml" ContentType="application/vnd.openxmlformats-officedocument.presentationml.tags+xml"/>
  <Override PartName="/ppt/tags/tag591.xml" ContentType="application/vnd.openxmlformats-officedocument.presentationml.tags+xml"/>
  <Override PartName="/ppt/tags/tag828.xml" ContentType="application/vnd.openxmlformats-officedocument.presentationml.tags+xml"/>
  <Override PartName="/ppt/tags/tag35.xml" ContentType="application/vnd.openxmlformats-officedocument.presentationml.tags+xml"/>
  <Override PartName="/ppt/tags/tag336.xml" ContentType="application/vnd.openxmlformats-officedocument.presentationml.tags+xml"/>
  <Override PartName="/ppt/tags/tag1346.xml" ContentType="application/vnd.openxmlformats-officedocument.presentationml.tags+xml"/>
  <Override PartName="/ppt/tags/tag1838.xml" ContentType="application/vnd.openxmlformats-officedocument.presentationml.tags+xml"/>
  <Override PartName="/ppt/tags/tag522.xml" ContentType="application/vnd.openxmlformats-officedocument.presentationml.tags+xml"/>
  <Override PartName="/ppt/tags/tag998.xml" ContentType="application/vnd.openxmlformats-officedocument.presentationml.tags+xml"/>
  <Override PartName="/ppt/tags/tag1532.xml" ContentType="application/vnd.openxmlformats-officedocument.presentationml.tags+xml"/>
  <Override PartName="/ppt/tags/tag2081.xml" ContentType="application/vnd.openxmlformats-officedocument.presentationml.tags+xml"/>
  <Override PartName="/ppt/tags/tag692.xml" ContentType="application/vnd.openxmlformats-officedocument.presentationml.tags+xml"/>
  <Override PartName="/ppt/tags/tag929.xml" ContentType="application/vnd.openxmlformats-officedocument.presentationml.tags+xml"/>
  <Override PartName="/ppt/tags/tag1040.xml" ContentType="application/vnd.openxmlformats-officedocument.presentationml.tags+xml"/>
  <Override PartName="/ppt/tags/tag1939.xml" ContentType="application/vnd.openxmlformats-officedocument.presentationml.tags+xml"/>
  <Override PartName="/ppt/tags/tag437.xml" ContentType="application/vnd.openxmlformats-officedocument.presentationml.tags+xml"/>
  <Override PartName="/ppt/tags/tag623.xml" ContentType="application/vnd.openxmlformats-officedocument.presentationml.tags+xml"/>
  <Override PartName="/ppt/tags/tag1447.xml" ContentType="application/vnd.openxmlformats-officedocument.presentationml.tags+xml"/>
  <Override PartName="/ppt/tags/tag2012.xml" ContentType="application/vnd.openxmlformats-officedocument.presentationml.tags+xml"/>
  <Override PartName="/ppt/tags/tag131.xml" ContentType="application/vnd.openxmlformats-officedocument.presentationml.tags+xml"/>
  <Override PartName="/ppt/tags/tag1633.xml" ContentType="application/vnd.openxmlformats-officedocument.presentationml.tags+xml"/>
  <Override PartName="/ppt/tags/tag793.xml" ContentType="application/vnd.openxmlformats-officedocument.presentationml.tags+xml"/>
  <Override PartName="/ppt/tags/tag1141.xml" ContentType="application/vnd.openxmlformats-officedocument.presentationml.tags+xml"/>
  <Override PartName="/ppt/tags/tag2.xml" ContentType="application/vnd.openxmlformats-officedocument.presentationml.tags+xml"/>
  <Override PartName="/ppt/tags/tag538.xml" ContentType="application/vnd.openxmlformats-officedocument.presentationml.tags+xml"/>
  <Override PartName="/ppt/tags/tag724.xml" ContentType="application/vnd.openxmlformats-officedocument.presentationml.tags+xml"/>
  <Override PartName="/ppt/tags/tag1548.xml" ContentType="application/vnd.openxmlformats-officedocument.presentationml.tags+xml"/>
  <Override PartName="/ppt/tags/tag1734.xml" ContentType="application/vnd.openxmlformats-officedocument.presentationml.tags+xml"/>
  <Override PartName="/ppt/tags/tag232.xml" ContentType="application/vnd.openxmlformats-officedocument.presentationml.tags+xml"/>
  <Override PartName="/ppt/tags/tag894.xml" ContentType="application/vnd.openxmlformats-officedocument.presentationml.tags+xml"/>
  <Override PartName="/ppt/tags/tag910.xml" ContentType="application/vnd.openxmlformats-officedocument.presentationml.tags+xml"/>
  <Override PartName="/ppt/tags/tag1056.xml" ContentType="application/vnd.openxmlformats-officedocument.presentationml.tags+xml"/>
  <Override PartName="/ppt/tags/tag1242.xml" ContentType="application/vnd.openxmlformats-officedocument.presentationml.tags+xml"/>
  <Override PartName="/ppt/tags/tag1920.xml" ContentType="application/vnd.openxmlformats-officedocument.presentationml.tags+xml"/>
  <Override PartName="/ppt/tags/tag2028.xml" ContentType="application/vnd.openxmlformats-officedocument.presentationml.tags+xml"/>
  <Override PartName="/ppt/tags/tag639.xml" ContentType="application/vnd.openxmlformats-officedocument.presentationml.tags+xml"/>
  <Override PartName="/ppt/tags/tag147.xml" ContentType="application/vnd.openxmlformats-officedocument.presentationml.tags+xml"/>
  <Override PartName="/ppt/tags/tag825.xml" ContentType="application/vnd.openxmlformats-officedocument.presentationml.tags+xml"/>
  <Override PartName="/ppt/tags/tag1157.xml" ContentType="application/vnd.openxmlformats-officedocument.presentationml.tags+xml"/>
  <Override PartName="/ppt/tags/tag1649.xml" ContentType="application/vnd.openxmlformats-officedocument.presentationml.tags+xml"/>
  <Override PartName="/ppt/tags/tag1835.xml" ContentType="application/vnd.openxmlformats-officedocument.presentationml.tags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tags/tag995.xml" ContentType="application/vnd.openxmlformats-officedocument.presentationml.tags+xml"/>
  <Override PartName="/ppt/tags/tag1343.xml" ContentType="application/vnd.openxmlformats-officedocument.presentationml.tags+xml"/>
  <Override PartName="/ppt/tags/tag248.xml" ContentType="application/vnd.openxmlformats-officedocument.presentationml.tags+xml"/>
  <Override PartName="/ppt/tags/tag434.xml" ContentType="application/vnd.openxmlformats-officedocument.presentationml.tags+xml"/>
  <Override PartName="/ppt/tags/tag926.xml" ContentType="application/vnd.openxmlformats-officedocument.presentationml.tags+xml"/>
  <Override PartName="/ppt/tags/tag1258.xml" ContentType="application/vnd.openxmlformats-officedocument.presentationml.tags+xml"/>
  <Override PartName="/ppt/tags/tag1936.xml" ContentType="application/vnd.openxmlformats-officedocument.presentationml.tags+xml"/>
  <Override PartName="/ppt/tags/tag620.xml" ContentType="application/vnd.openxmlformats-officedocument.presentationml.tags+xml"/>
  <Override PartName="/ppt/tags/tag1444.xml" ContentType="application/vnd.openxmlformats-officedocument.presentationml.tags+xml"/>
  <Override PartName="/ppt/tags/tag1630.xml" ContentType="application/vnd.openxmlformats-officedocument.presentationml.tags+xml"/>
  <Override PartName="/ppt/tags/tag790.xml" ContentType="application/vnd.openxmlformats-officedocument.presentationml.tags+xml"/>
  <Override PartName="/ppt/tags/tag48.xml" ContentType="application/vnd.openxmlformats-officedocument.presentationml.tags+xml"/>
  <Override PartName="/ppt/tags/tag349.xml" ContentType="application/vnd.openxmlformats-officedocument.presentationml.tags+xml"/>
  <Override PartName="/ppt/tags/tag535.xml" ContentType="application/vnd.openxmlformats-officedocument.presentationml.tags+xml"/>
  <Override PartName="/ppt/tags/tag1359.xml" ContentType="application/vnd.openxmlformats-officedocument.presentationml.tags+xml"/>
  <Override PartName="/ppt/tags/tag1545.xml" ContentType="application/vnd.openxmlformats-officedocument.presentationml.tags+xml"/>
  <Override PartName="/ppt/tags/tag721.xml" ContentType="application/vnd.openxmlformats-officedocument.presentationml.tags+xml"/>
  <Override PartName="/ppt/tags/tag1053.xml" ContentType="application/vnd.openxmlformats-officedocument.presentationml.tags+xml"/>
  <Override PartName="/ppt/tags/tag1731.xml" ContentType="application/vnd.openxmlformats-officedocument.presentationml.tags+xml"/>
  <Override PartName="/ppt/tags/tag891.xml" ContentType="application/vnd.openxmlformats-officedocument.presentationml.tags+xml"/>
  <Override PartName="/ppt/tags/tag2025.xml" ContentType="application/vnd.openxmlformats-officedocument.presentationml.tags+xml"/>
  <Override PartName="/ppt/tags/tag636.xml" ContentType="application/vnd.openxmlformats-officedocument.presentationml.tags+xml"/>
  <Override PartName="/ppt/tags/tag822.xml" ContentType="application/vnd.openxmlformats-officedocument.presentationml.tags+xml"/>
  <Override PartName="/ppt/tags/tag1646.xml" ContentType="application/vnd.openxmlformats-officedocument.presentationml.tags+xml"/>
  <Override PartName="/ppt/tags/tag144.xml" ContentType="application/vnd.openxmlformats-officedocument.presentationml.tags+xml"/>
  <Override PartName="/ppt/tags/tag330.xml" ContentType="application/vnd.openxmlformats-officedocument.presentationml.tags+xml"/>
  <Override PartName="/ppt/tags/tag992.xml" ContentType="application/vnd.openxmlformats-officedocument.presentationml.tags+xml"/>
  <Override PartName="/ppt/tags/tag1154.xml" ContentType="application/vnd.openxmlformats-officedocument.presentationml.tags+xml"/>
  <Override PartName="/ppt/tags/tag1340.xml" ContentType="application/vnd.openxmlformats-officedocument.presentationml.tags+xml"/>
  <Override PartName="/ppt/tags/tag1832.xml" ContentType="application/vnd.openxmlformats-officedocument.presentationml.tags+xml"/>
  <Override PartName="/ppt/tags/tag737.xml" ContentType="application/vnd.openxmlformats-officedocument.presentationml.tags+xml"/>
  <Override PartName="/ppt/tags/tag245.xml" ContentType="application/vnd.openxmlformats-officedocument.presentationml.tags+xml"/>
  <Override PartName="/ppt/tags/tag923.xml" ContentType="application/vnd.openxmlformats-officedocument.presentationml.tags+xml"/>
  <Override PartName="/ppt/tags/tag1069.xml" ContentType="application/vnd.openxmlformats-officedocument.presentationml.tags+xml"/>
  <Override PartName="/ppt/tags/tag1747.xml" ContentType="application/vnd.openxmlformats-officedocument.presentationml.tags+xml"/>
  <Override PartName="/ppt/tags/tag1933.xml" ContentType="application/vnd.openxmlformats-officedocument.presentationml.tags+xml"/>
  <Override PartName="/ppt/tags/tag431.xml" ContentType="application/vnd.openxmlformats-officedocument.presentationml.tags+xml"/>
  <Override PartName="/ppt/tags/tag1255.xml" ContentType="application/vnd.openxmlformats-officedocument.presentationml.tags+xml"/>
  <Override PartName="/ppt/tags/tag1441.xml" ContentType="application/vnd.openxmlformats-officedocument.presentationml.tags+xml"/>
  <Override PartName="/ppt/tags/tag838.xml" ContentType="application/vnd.openxmlformats-officedocument.presentationml.tags+xml"/>
  <Override PartName="/ppt/tags/tag1848.xml" ContentType="application/vnd.openxmlformats-officedocument.presentationml.tags+xml"/>
  <Override PartName="/ppt/tags/tag45.xml" ContentType="application/vnd.openxmlformats-officedocument.presentationml.tags+xml"/>
  <Override PartName="/ppt/tags/tag346.xml" ContentType="application/vnd.openxmlformats-officedocument.presentationml.tags+xml"/>
  <Override PartName="/ppt/tags/tag532.xml" ContentType="application/vnd.openxmlformats-officedocument.presentationml.tags+xml"/>
  <Override PartName="/ppt/tags/tag1356.xml" ContentType="application/vnd.openxmlformats-officedocument.presentationml.tags+xml"/>
  <Override PartName="/ppt/tags/tag1542.xml" ContentType="application/vnd.openxmlformats-officedocument.presentationml.tags+xml"/>
  <Override PartName="/ppt/tags/tag939.xml" ContentType="application/vnd.openxmlformats-officedocument.presentationml.tags+xml"/>
  <Override PartName="/ppt/tags/tag1050.xml" ContentType="application/vnd.openxmlformats-officedocument.presentationml.tags+xml"/>
  <Override PartName="/ppt/tags/tag1949.xml" ContentType="application/vnd.openxmlformats-officedocument.presentationml.tags+xml"/>
  <Override PartName="/ppt/tags/tag2022.xml" ContentType="application/vnd.openxmlformats-officedocument.presentationml.tags+xml"/>
  <Override PartName="/ppt/tags/tag447.xml" ContentType="application/vnd.openxmlformats-officedocument.presentationml.tags+xml"/>
  <Override PartName="/ppt/tags/tag633.xml" ContentType="application/vnd.openxmlformats-officedocument.presentationml.tags+xml"/>
  <Override PartName="/ppt/tags/tag1457.xml" ContentType="application/vnd.openxmlformats-officedocument.presentationml.tags+xml"/>
  <Override PartName="/ppt/tags/tag1643.xml" ContentType="application/vnd.openxmlformats-officedocument.presentationml.tags+xml"/>
  <Override PartName="/ppt/tags/tag141.xml" ContentType="application/vnd.openxmlformats-officedocument.presentationml.tags+xml"/>
  <Override PartName="/ppt/tags/tag1151.xml" ContentType="application/vnd.openxmlformats-officedocument.presentationml.tags+xml"/>
  <Override PartName="/ppt/tags/tag548.xml" ContentType="application/vnd.openxmlformats-officedocument.presentationml.tags+xml"/>
  <Override PartName="/ppt/tags/tag734.xml" ContentType="application/vnd.openxmlformats-officedocument.presentationml.tags+xml"/>
  <Override PartName="/ppt/tags/tag920.xml" ContentType="application/vnd.openxmlformats-officedocument.presentationml.tags+xml"/>
  <Override PartName="/ppt/tags/tag1066.xml" ContentType="application/vnd.openxmlformats-officedocument.presentationml.tags+xml"/>
  <Override PartName="/ppt/tags/tag1558.xml" ContentType="application/vnd.openxmlformats-officedocument.presentationml.tags+xml"/>
  <Override PartName="/ppt/tags/tag1744.xml" ContentType="application/vnd.openxmlformats-officedocument.presentationml.tags+xml"/>
  <Override PartName="/ppt/tags/tag242.xml" ContentType="application/vnd.openxmlformats-officedocument.presentationml.tags+xml"/>
  <Override PartName="/ppt/tags/tag1252.xml" ContentType="application/vnd.openxmlformats-officedocument.presentationml.tags+xml"/>
  <Override PartName="/ppt/tags/tag1930.xml" ContentType="application/vnd.openxmlformats-officedocument.presentationml.tags+xml"/>
  <Override PartName="/ppt/tags/tag2038.xml" ContentType="application/vnd.openxmlformats-officedocument.presentationml.tags+xml"/>
  <Override PartName="/ppt/tags/tag649.xml" ContentType="application/vnd.openxmlformats-officedocument.presentationml.tags+xml"/>
  <Override PartName="/ppt/tags/tag1659.xml" ContentType="application/vnd.openxmlformats-officedocument.presentationml.tags+xml"/>
  <Override PartName="/ppt/tags/tag157.xml" ContentType="application/vnd.openxmlformats-officedocument.presentationml.tags+xml"/>
  <Override PartName="/ppt/tags/tag343.xml" ContentType="application/vnd.openxmlformats-officedocument.presentationml.tags+xml"/>
  <Override PartName="/ppt/tags/tag835.xml" ContentType="application/vnd.openxmlformats-officedocument.presentationml.tags+xml"/>
  <Override PartName="/ppt/tags/tag1167.xml" ContentType="application/vnd.openxmlformats-officedocument.presentationml.tags+xml"/>
  <Override PartName="/ppt/tags/tag1845.xml" ContentType="application/vnd.openxmlformats-officedocument.presentationml.tags+xml"/>
  <Override PartName="/ppt/tags/tag42.xml" ContentType="application/vnd.openxmlformats-officedocument.presentationml.tags+xml"/>
  <Override PartName="/ppt/tags/tag1353.xml" ContentType="application/vnd.openxmlformats-officedocument.presentationml.tags+xml"/>
  <Override PartName="/ppt/tags/tag936.xml" ContentType="application/vnd.openxmlformats-officedocument.presentationml.tags+xml"/>
  <Override PartName="/ppt/tags/tag258.xml" ContentType="application/vnd.openxmlformats-officedocument.presentationml.tags+xml"/>
  <Override PartName="/ppt/tags/tag444.xml" ContentType="application/vnd.openxmlformats-officedocument.presentationml.tags+xml"/>
  <Override PartName="/ppt/tags/tag1268.xml" ContentType="application/vnd.openxmlformats-officedocument.presentationml.tags+xml"/>
  <Override PartName="/ppt/tags/tag1454.xml" ContentType="application/vnd.openxmlformats-officedocument.presentationml.tags+xml"/>
  <Override PartName="/ppt/tags/tag1946.xml" ContentType="application/vnd.openxmlformats-officedocument.presentationml.tags+xml"/>
  <Override PartName="/ppt/tags/tag630.xml" ContentType="application/vnd.openxmlformats-officedocument.presentationml.tags+xml"/>
  <Override PartName="/ppt/tags/tag1640.xml" ContentType="application/vnd.openxmlformats-officedocument.presentationml.tags+xml"/>
  <Override PartName="/ppt/tags/tag58.xml" ContentType="application/vnd.openxmlformats-officedocument.presentationml.tags+xml"/>
  <Override PartName="/ppt/tags/tag359.xml" ContentType="application/vnd.openxmlformats-officedocument.presentationml.tags+xml"/>
  <Override PartName="/ppt/tags/tag1369.xml" ContentType="application/vnd.openxmlformats-officedocument.presentationml.tags+xml"/>
  <Override PartName="/ppt/tags/tag545.xml" ContentType="application/vnd.openxmlformats-officedocument.presentationml.tags+xml"/>
  <Override PartName="/ppt/tags/tag731.xml" ContentType="application/vnd.openxmlformats-officedocument.presentationml.tags+xml"/>
  <Override PartName="/ppt/tags/tag1555.xml" ContentType="application/vnd.openxmlformats-officedocument.presentationml.tags+xml"/>
  <Override PartName="/ppt/tags/tag1063.xml" ContentType="application/vnd.openxmlformats-officedocument.presentationml.tags+xml"/>
  <Override PartName="/ppt/tags/tag1741.xml" ContentType="application/vnd.openxmlformats-officedocument.presentationml.tags+xml"/>
  <Override PartName="/ppt/tags/tag646.xml" ContentType="application/vnd.openxmlformats-officedocument.presentationml.tags+xml"/>
  <Override PartName="/ppt/tags/tag2035.xml" ContentType="application/vnd.openxmlformats-officedocument.presentationml.tags+xml"/>
  <Override PartName="/ppt/tags/tag154.xml" ContentType="application/vnd.openxmlformats-officedocument.presentationml.tags+xml"/>
  <Override PartName="/ppt/tags/tag832.xml" ContentType="application/vnd.openxmlformats-officedocument.presentationml.tags+xml"/>
  <Override PartName="/ppt/tags/tag1656.xml" ContentType="application/vnd.openxmlformats-officedocument.presentationml.tags+xml"/>
  <Override PartName="/ppt/tags/tag1842.xml" ContentType="application/vnd.openxmlformats-officedocument.presentationml.tags+xml"/>
  <Override PartName="/ppt/tags/tag340.xml" ContentType="application/vnd.openxmlformats-officedocument.presentationml.tags+xml"/>
  <Override PartName="/ppt/tags/tag1164.xml" ContentType="application/vnd.openxmlformats-officedocument.presentationml.tags+xml"/>
  <Override PartName="/ppt/tags/tag1350.xml" ContentType="application/vnd.openxmlformats-officedocument.presentationml.tags+xml"/>
  <Override PartName="/ppt/tags/tag747.xml" ContentType="application/vnd.openxmlformats-officedocument.presentationml.tags+xml"/>
  <Override PartName="/ppt/tags/tag1757.xml" ContentType="application/vnd.openxmlformats-officedocument.presentationml.tags+xml"/>
  <Override PartName="/ppt/tags/tag255.xml" ContentType="application/vnd.openxmlformats-officedocument.presentationml.tags+xml"/>
  <Override PartName="/ppt/tags/tag933.xml" ContentType="application/vnd.openxmlformats-officedocument.presentationml.tags+xml"/>
  <Override PartName="/ppt/tags/tag1079.xml" ContentType="application/vnd.openxmlformats-officedocument.presentationml.tags+xml"/>
  <Override PartName="/ppt/tags/tag1265.xml" ContentType="application/vnd.openxmlformats-officedocument.presentationml.tags+xml"/>
  <Override PartName="/ppt/tags/tag1943.xml" ContentType="application/vnd.openxmlformats-officedocument.presentationml.tags+xml"/>
  <Override PartName="/ppt/tags/tag441.xml" ContentType="application/vnd.openxmlformats-officedocument.presentationml.tags+xml"/>
  <Override PartName="/ppt/tags/tag1451.xml" ContentType="application/vnd.openxmlformats-officedocument.presentationml.tags+xml"/>
  <Override PartName="/ppt/tags/tag848.xml" ContentType="application/vnd.openxmlformats-officedocument.presentationml.tags+xml"/>
  <Override PartName="/ppt/tags/tag1858.xml" ContentType="application/vnd.openxmlformats-officedocument.presentationml.tags+xml"/>
  <Override PartName="/ppt/tags/tag55.xml" ContentType="application/vnd.openxmlformats-officedocument.presentationml.tags+xml"/>
  <Override PartName="/ppt/tags/tag356.xml" ContentType="application/vnd.openxmlformats-officedocument.presentationml.tags+xml"/>
  <Override PartName="/ppt/tags/tag542.xml" ContentType="application/vnd.openxmlformats-officedocument.presentationml.tags+xml"/>
  <Override PartName="/ppt/tags/tag1366.xml" ContentType="application/vnd.openxmlformats-officedocument.presentationml.tags+xml"/>
  <Override PartName="/ppt/tags/tag1552.xml" ContentType="application/vnd.openxmlformats-officedocument.presentationml.tags+xml"/>
  <Override PartName="/ppt/tags/tag1060.xml" ContentType="application/vnd.openxmlformats-officedocument.presentationml.tags+xml"/>
  <Override PartName="/ppt/tags/tag457.xml" ContentType="application/vnd.openxmlformats-officedocument.presentationml.tags+xml"/>
  <Override PartName="/ppt/tags/tag949.xml" ContentType="application/vnd.openxmlformats-officedocument.presentationml.tags+xml"/>
  <Override PartName="/ppt/tags/tag1959.xml" ContentType="application/vnd.openxmlformats-officedocument.presentationml.tags+xml"/>
  <Override PartName="/ppt/tags/tag2032.xml" ContentType="application/vnd.openxmlformats-officedocument.presentationml.tags+xml"/>
  <Override PartName="/ppt/slides/slide8.xml" ContentType="application/vnd.openxmlformats-officedocument.presentationml.slide+xml"/>
  <Override PartName="/ppt/tags/tag643.xml" ContentType="application/vnd.openxmlformats-officedocument.presentationml.tags+xml"/>
  <Override PartName="/ppt/tags/tag1467.xml" ContentType="application/vnd.openxmlformats-officedocument.presentationml.tags+xml"/>
  <Override PartName="/ppt/tags/tag1653.xml" ContentType="application/vnd.openxmlformats-officedocument.presentationml.tags+xml"/>
  <Override PartName="/ppt/tags/tag151.xml" ContentType="application/vnd.openxmlformats-officedocument.presentationml.tags+xml"/>
  <Override PartName="/ppt/tags/tag1161.xml" ContentType="application/vnd.openxmlformats-officedocument.presentationml.tags+xml"/>
  <Override PartName="/ppt/tags/tag558.xml" ContentType="application/vnd.openxmlformats-officedocument.presentationml.tags+xml"/>
  <Override PartName="/ppt/tags/tag1568.xml" ContentType="application/vnd.openxmlformats-officedocument.presentationml.tags+xml"/>
  <Override PartName="/ppt/tags/tag252.xml" ContentType="application/vnd.openxmlformats-officedocument.presentationml.tags+xml"/>
  <Override PartName="/ppt/tags/tag744.xml" ContentType="application/vnd.openxmlformats-officedocument.presentationml.tags+xml"/>
  <Override PartName="/ppt/tags/tag930.xml" ContentType="application/vnd.openxmlformats-officedocument.presentationml.tags+xml"/>
  <Override PartName="/ppt/tags/tag1076.xml" ContentType="application/vnd.openxmlformats-officedocument.presentationml.tags+xml"/>
  <Override PartName="/ppt/tags/tag1754.xml" ContentType="application/vnd.openxmlformats-officedocument.presentationml.tags+xml"/>
  <Override PartName="/ppt/tags/tag1940.xml" ContentType="application/vnd.openxmlformats-officedocument.presentationml.tags+xml"/>
  <Override PartName="/ppt/notesMasters/notesMaster1.xml" ContentType="application/vnd.openxmlformats-officedocument.presentationml.notesMaster+xml"/>
  <Override PartName="/ppt/tags/tag1262.xml" ContentType="application/vnd.openxmlformats-officedocument.presentationml.tags+xml"/>
  <Override PartName="/ppt/tags/tag2048.xml" ContentType="application/vnd.openxmlformats-officedocument.presentationml.tags+xml"/>
  <Override PartName="/ppt/tags/tag659.xml" ContentType="application/vnd.openxmlformats-officedocument.presentationml.tags+xml"/>
  <Override PartName="/ppt/tags/tag845.xml" ContentType="application/vnd.openxmlformats-officedocument.presentationml.tags+xml"/>
  <Override PartName="/ppt/tags/tag1007.xml" ContentType="application/vnd.openxmlformats-officedocument.presentationml.tags+xml"/>
  <Override PartName="/ppt/tags/tag1669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53.xml" ContentType="application/vnd.openxmlformats-officedocument.presentationml.tags+xml"/>
  <Override PartName="/ppt/tags/tag1177.xml" ContentType="application/vnd.openxmlformats-officedocument.presentationml.tags+xml"/>
  <Override PartName="/ppt/tags/tag1363.xml" ContentType="application/vnd.openxmlformats-officedocument.presentationml.tags+xml"/>
  <Override PartName="/ppt/tags/tag1855.xml" ContentType="application/vnd.openxmlformats-officedocument.presentationml.tags+xml"/>
  <Override PartName="/ppt/tags/tag1108.xml" ContentType="application/vnd.openxmlformats-officedocument.presentationml.tags+xml"/>
  <Override PartName="/ppt/tags/tag268.xml" ContentType="application/vnd.openxmlformats-officedocument.presentationml.tags+xml"/>
  <Override PartName="/ppt/tags/tag946.xml" ContentType="application/vnd.openxmlformats-officedocument.presentationml.tags+xml"/>
  <Override PartName="/ppt/tags/tag1956.xml" ContentType="application/vnd.openxmlformats-officedocument.presentationml.tags+xml"/>
  <Override PartName="/ppt/slides/slide5.xml" ContentType="application/vnd.openxmlformats-officedocument.presentationml.slide+xml"/>
  <Override PartName="/ppt/tags/tag454.xml" ContentType="application/vnd.openxmlformats-officedocument.presentationml.tags+xml"/>
  <Override PartName="/ppt/tags/tag640.xml" ContentType="application/vnd.openxmlformats-officedocument.presentationml.tags+xml"/>
  <Override PartName="/ppt/tags/tag1278.xml" ContentType="application/vnd.openxmlformats-officedocument.presentationml.tags+xml"/>
  <Override PartName="/ppt/tags/tag1464.xml" ContentType="application/vnd.openxmlformats-officedocument.presentationml.tags+xml"/>
  <Override PartName="/ppt/tags/tag1209.xml" ContentType="application/vnd.openxmlformats-officedocument.presentationml.tags+xml"/>
  <Override PartName="/ppt/tags/tag1650.xml" ContentType="application/vnd.openxmlformats-officedocument.presentationml.tags+xml"/>
  <Override PartName="/ppt/tags/tag68.xml" ContentType="application/vnd.openxmlformats-officedocument.presentationml.tags+xml"/>
  <Override PartName="/ppt/tags/tag369.xml" ContentType="application/vnd.openxmlformats-officedocument.presentationml.tags+xml"/>
  <Override PartName="/ppt/tags/tag555.xml" ContentType="application/vnd.openxmlformats-officedocument.presentationml.tags+xml"/>
  <Override PartName="/ppt/tags/tag1379.xml" ContentType="application/vnd.openxmlformats-officedocument.presentationml.tags+xml"/>
  <Override PartName="/ppt/tags/tag741.xml" ContentType="application/vnd.openxmlformats-officedocument.presentationml.tags+xml"/>
  <Override PartName="/ppt/tags/tag1565.xml" ContentType="application/vnd.openxmlformats-officedocument.presentationml.tags+xml"/>
  <Override PartName="/ppt/tags/tag1751.xml" ContentType="application/vnd.openxmlformats-officedocument.presentationml.tags+xml"/>
  <Override PartName="/ppt/slides/slide11.xml" ContentType="application/vnd.openxmlformats-officedocument.presentationml.slide+xml"/>
  <Override PartName="/ppt/tags/tag1073.xml" ContentType="application/vnd.openxmlformats-officedocument.presentationml.tags+xml"/>
  <Override PartName="/ppt/tags/tag2045.xml" ContentType="application/vnd.openxmlformats-officedocument.presentationml.tags+xml"/>
  <Override PartName="/ppt/slideLayouts/slideLayout10.xml" ContentType="application/vnd.openxmlformats-officedocument.presentationml.slideLayout+xml"/>
  <Override PartName="/ppt/tags/tag656.xml" ContentType="application/vnd.openxmlformats-officedocument.presentationml.tags+xml"/>
  <Override PartName="/ppt/tags/tag1004.xml" ContentType="application/vnd.openxmlformats-officedocument.presentationml.tags+xml"/>
  <Override PartName="/ppt/tags/tag1666.xml" ContentType="application/vnd.openxmlformats-officedocument.presentationml.tags+xml"/>
  <Override PartName="/ppt/tags/tag164.xml" ContentType="application/vnd.openxmlformats-officedocument.presentationml.tags+xml"/>
  <Override PartName="/ppt/tags/tag842.xml" ContentType="application/vnd.openxmlformats-officedocument.presentationml.tags+xml"/>
  <Override PartName="/ppt/tags/tag1174.xml" ContentType="application/vnd.openxmlformats-officedocument.presentationml.tags+xml"/>
  <Override PartName="/ppt/tags/tag1852.xml" ContentType="application/vnd.openxmlformats-officedocument.presentationml.tags+xml"/>
  <Override PartName="/ppt/tags/tag350.xml" ContentType="application/vnd.openxmlformats-officedocument.presentationml.tags+xml"/>
  <Override PartName="/ppt/tags/tag1360.xml" ContentType="application/vnd.openxmlformats-officedocument.presentationml.tags+xml"/>
  <Override PartName="/ppt/tags/tag757.xml" ContentType="application/vnd.openxmlformats-officedocument.presentationml.tags+xml"/>
  <Override PartName="/ppt/tags/tag943.xml" ContentType="application/vnd.openxmlformats-officedocument.presentationml.tags+xml"/>
  <Override PartName="/ppt/tags/tag1089.xml" ContentType="application/vnd.openxmlformats-officedocument.presentationml.tags+xml"/>
  <Override PartName="/ppt/tags/tag1105.xml" ContentType="application/vnd.openxmlformats-officedocument.presentationml.tags+xml"/>
  <Override PartName="/ppt/tags/tag1767.xml" ContentType="application/vnd.openxmlformats-officedocument.presentationml.tags+xml"/>
  <Override PartName="/ppt/tags/tag265.xml" ContentType="application/vnd.openxmlformats-officedocument.presentationml.tags+xml"/>
  <Override PartName="/ppt/tags/tag451.xml" ContentType="application/vnd.openxmlformats-officedocument.presentationml.tags+xml"/>
  <Override PartName="/ppt/tags/tag1275.xml" ContentType="application/vnd.openxmlformats-officedocument.presentationml.tags+xml"/>
  <Override PartName="/ppt/tags/tag1461.xml" ContentType="application/vnd.openxmlformats-officedocument.presentationml.tags+xml"/>
  <Override PartName="/ppt/tags/tag1953.xml" ContentType="application/vnd.openxmlformats-officedocument.presentationml.tags+xml"/>
  <Override PartName="/ppt/slides/slide2.xml" ContentType="application/vnd.openxmlformats-officedocument.presentationml.slide+xml"/>
  <Override PartName="/ppt/tags/tag1206.xml" ContentType="application/vnd.openxmlformats-officedocument.presentationml.tags+xml"/>
  <Override PartName="/ppt/tags/tag366.xml" ContentType="application/vnd.openxmlformats-officedocument.presentationml.tags+xml"/>
  <Override PartName="/ppt/tags/tag858.xml" ContentType="application/vnd.openxmlformats-officedocument.presentationml.tags+xml"/>
  <Override PartName="/ppt/tags/tag1868.xml" ContentType="application/vnd.openxmlformats-officedocument.presentationml.tags+xml"/>
  <Override PartName="/ppt/tags/tag65.xml" ContentType="application/vnd.openxmlformats-officedocument.presentationml.tags+xml"/>
  <Override PartName="/ppt/tags/tag552.xml" ContentType="application/vnd.openxmlformats-officedocument.presentationml.tags+xml"/>
  <Override PartName="/ppt/tags/tag1376.xml" ContentType="application/vnd.openxmlformats-officedocument.presentationml.tags+xml"/>
  <Override PartName="/ppt/tags/tag1562.xml" ContentType="application/vnd.openxmlformats-officedocument.presentationml.tags+xml"/>
  <Override PartName="/ppt/tags/tag959.xml" ContentType="application/vnd.openxmlformats-officedocument.presentationml.tags+xml"/>
  <Override PartName="/ppt/tags/tag1070.xml" ContentType="application/vnd.openxmlformats-officedocument.presentationml.tags+xml"/>
  <Override PartName="/ppt/tags/tag1307.xml" ContentType="application/vnd.openxmlformats-officedocument.presentationml.tags+xml"/>
  <Override PartName="/ppt/tags/tag467.xml" ContentType="application/vnd.openxmlformats-officedocument.presentationml.tags+xml"/>
  <Override PartName="/ppt/tags/tag1477.xml" ContentType="application/vnd.openxmlformats-officedocument.presentationml.tags+xml"/>
  <Override PartName="/ppt/tags/tag1969.xml" ContentType="application/vnd.openxmlformats-officedocument.presentationml.tags+xml"/>
  <Override PartName="/ppt/tags/tag2042.xml" ContentType="application/vnd.openxmlformats-officedocument.presentationml.tags+xml"/>
  <Override PartName="/ppt/tags/tag161.xml" ContentType="application/vnd.openxmlformats-officedocument.presentationml.tags+xml"/>
  <Override PartName="/ppt/tags/tag653.xml" ContentType="application/vnd.openxmlformats-officedocument.presentationml.tags+xml"/>
  <Override PartName="/ppt/tags/tag1001.xml" ContentType="application/vnd.openxmlformats-officedocument.presentationml.tags+xml"/>
  <Override PartName="/ppt/tags/tag1663.xml" ContentType="application/vnd.openxmlformats-officedocument.presentationml.tags+xml"/>
  <Override PartName="/ppt/tags/tag1171.xml" ContentType="application/vnd.openxmlformats-officedocument.presentationml.tags+xml"/>
  <Override PartName="/ppt/tags/tag1408.xml" ContentType="application/vnd.openxmlformats-officedocument.presentationml.tags+xml"/>
  <Override PartName="/ppt/tags/tag568.xml" ContentType="application/vnd.openxmlformats-officedocument.presentationml.tags+xml"/>
  <Override PartName="/ppt/tags/tag754.xml" ContentType="application/vnd.openxmlformats-officedocument.presentationml.tags+xml"/>
  <Override PartName="/ppt/tags/tag1102.xml" ContentType="application/vnd.openxmlformats-officedocument.presentationml.tags+xml"/>
  <Override PartName="/ppt/tags/tag1578.xml" ContentType="application/vnd.openxmlformats-officedocument.presentationml.tags+xml"/>
  <Override PartName="/ppt/tags/tag262.xml" ContentType="application/vnd.openxmlformats-officedocument.presentationml.tags+xml"/>
  <Override PartName="/ppt/tags/tag940.xml" ContentType="application/vnd.openxmlformats-officedocument.presentationml.tags+xml"/>
  <Override PartName="/ppt/tags/tag1086.xml" ContentType="application/vnd.openxmlformats-officedocument.presentationml.tags+xml"/>
  <Override PartName="/ppt/tags/tag1272.xml" ContentType="application/vnd.openxmlformats-officedocument.presentationml.tags+xml"/>
  <Override PartName="/ppt/tags/tag1764.xml" ContentType="application/vnd.openxmlformats-officedocument.presentationml.tags+xml"/>
  <Override PartName="/ppt/tags/tag1950.xml" ContentType="application/vnd.openxmlformats-officedocument.presentationml.tags+xml"/>
  <Override PartName="/ppt/tags/tag669.xml" ContentType="application/vnd.openxmlformats-officedocument.presentationml.tags+xml"/>
  <Override PartName="/ppt/tags/tag1017.xml" ContentType="application/vnd.openxmlformats-officedocument.presentationml.tags+xml"/>
  <Override PartName="/ppt/tags/tag1509.xml" ContentType="application/vnd.openxmlformats-officedocument.presentationml.tags+xml"/>
  <Override PartName="/ppt/tags/tag2058.xml" ContentType="application/vnd.openxmlformats-officedocument.presentationml.tags+xml"/>
  <Override PartName="/ppt/tags/tag177.xml" ContentType="application/vnd.openxmlformats-officedocument.presentationml.tags+xml"/>
  <Override PartName="/ppt/tags/tag855.xml" ContentType="application/vnd.openxmlformats-officedocument.presentationml.tags+xml"/>
  <Override PartName="/ppt/tags/tag1203.xml" ContentType="application/vnd.openxmlformats-officedocument.presentationml.tags+xml"/>
  <Override PartName="/ppt/tags/tag1679.xml" ContentType="application/vnd.openxmlformats-officedocument.presentationml.tags+xml"/>
  <Override PartName="/ppt/tags/tag1865.xml" ContentType="application/vnd.openxmlformats-officedocument.presentationml.tags+xml"/>
  <Override PartName="/ppt/tags/tag62.xml" ContentType="application/vnd.openxmlformats-officedocument.presentationml.tags+xml"/>
  <Override PartName="/ppt/tags/tag363.xml" ContentType="application/vnd.openxmlformats-officedocument.presentationml.tags+xml"/>
  <Override PartName="/ppt/tags/tag1187.xml" ContentType="application/vnd.openxmlformats-officedocument.presentationml.tags+xml"/>
  <Override PartName="/ppt/tags/tag1373.xml" ContentType="application/vnd.openxmlformats-officedocument.presentationml.tags+xml"/>
  <Override PartName="/ppt/tags/tag108.xml" ContentType="application/vnd.openxmlformats-officedocument.presentationml.tags+xml"/>
  <Override PartName="/ppt/tags/tag1118.xml" ContentType="application/vnd.openxmlformats-officedocument.presentationml.tags+xml"/>
  <Override PartName="/ppt/tags/tag278.xml" ContentType="application/vnd.openxmlformats-officedocument.presentationml.tags+xml"/>
  <Override PartName="/ppt/tags/tag956.xml" ContentType="application/vnd.openxmlformats-officedocument.presentationml.tags+xml"/>
  <Override PartName="/ppt/tags/tag1288.xml" ContentType="application/vnd.openxmlformats-officedocument.presentationml.tags+xml"/>
  <Override PartName="/ppt/tags/tag1304.xml" ContentType="application/vnd.openxmlformats-officedocument.presentationml.tags+xml"/>
  <Override PartName="/ppt/tags/tag1966.xml" ContentType="application/vnd.openxmlformats-officedocument.presentationml.tags+xml"/>
  <Override PartName="/ppt/tags/tag209.xml" ContentType="application/vnd.openxmlformats-officedocument.presentationml.tags+xml"/>
  <Override PartName="/ppt/tags/tag464.xml" ContentType="application/vnd.openxmlformats-officedocument.presentationml.tags+xml"/>
  <Override PartName="/ppt/tags/tag650.xml" ContentType="application/vnd.openxmlformats-officedocument.presentationml.tags+xml"/>
  <Override PartName="/ppt/tags/tag1474.xml" ContentType="application/vnd.openxmlformats-officedocument.presentationml.tags+xml"/>
  <Override PartName="/ppt/tags/tag1660.xml" ContentType="application/vnd.openxmlformats-officedocument.presentationml.tags+xml"/>
  <Override PartName="/ppt/tags/tag1219.xml" ContentType="application/vnd.openxmlformats-officedocument.presentationml.tags+xml"/>
  <Override PartName="/ppt/tags/tag140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36" r:id="rId2"/>
    <p:sldId id="337" r:id="rId3"/>
    <p:sldId id="338" r:id="rId4"/>
    <p:sldId id="339" r:id="rId5"/>
    <p:sldId id="340" r:id="rId6"/>
    <p:sldId id="341" r:id="rId7"/>
    <p:sldId id="342" r:id="rId8"/>
    <p:sldId id="343" r:id="rId9"/>
    <p:sldId id="344" r:id="rId10"/>
    <p:sldId id="345" r:id="rId11"/>
    <p:sldId id="346" r:id="rId12"/>
    <p:sldId id="34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7" autoAdjust="0"/>
    <p:restoredTop sz="94660"/>
  </p:normalViewPr>
  <p:slideViewPr>
    <p:cSldViewPr snapToGrid="0">
      <p:cViewPr varScale="1">
        <p:scale>
          <a:sx n="85" d="100"/>
          <a:sy n="85" d="100"/>
        </p:scale>
        <p:origin x="-15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B3662-E14B-4F5E-8BC6-10DFE02DBFFB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7AB87-0A2B-431F-A2FC-3333D213FC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5701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3DFF8-1113-49A1-AC99-2A10CBE65B15}" type="datetime1">
              <a:rPr lang="en-US" smtClean="0"/>
              <a:pPr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745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B2292-3ABE-4EB0-A076-DD28917371F0}" type="datetime1">
              <a:rPr lang="en-US" smtClean="0"/>
              <a:pPr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1040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21BB-C2D0-40DC-98E7-6F24D3CA45B4}" type="datetime1">
              <a:rPr lang="en-US" smtClean="0"/>
              <a:pPr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1096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687B7-E27E-496E-B3BB-924F884AB967}" type="datetime1">
              <a:rPr lang="en-US" smtClean="0"/>
              <a:pPr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2355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C63A6-4CA6-430B-9D87-0FAADB44CF2E}" type="datetime1">
              <a:rPr lang="en-US" smtClean="0"/>
              <a:pPr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3881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7984A-4FF4-4BB8-AD0F-42C99CCF4877}" type="datetime1">
              <a:rPr lang="en-US" smtClean="0"/>
              <a:pPr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3996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DB29-1B04-4A9F-AE6B-151C9942E415}" type="datetime1">
              <a:rPr lang="en-US" smtClean="0"/>
              <a:pPr/>
              <a:t>2/25/2019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3129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13532-F784-4F7C-B606-20679B22357D}" type="datetime1">
              <a:rPr lang="en-US" smtClean="0"/>
              <a:pPr/>
              <a:t>2/25/2019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987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B54B4-F949-462F-BED5-05227F9EA47D}" type="datetime1">
              <a:rPr lang="en-US" smtClean="0"/>
              <a:pPr/>
              <a:t>2/25/2019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6816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4760C-A1BF-4B1D-8680-807DCFC12046}" type="datetime1">
              <a:rPr lang="en-US" smtClean="0"/>
              <a:pPr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9743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41213-EB3F-47D1-9708-D99D47D8152D}" type="datetime1">
              <a:rPr lang="en-US" smtClean="0"/>
              <a:pPr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2641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CDA85-B8BA-4BC6-BDA7-0625ACC0B1FC}" type="datetime1">
              <a:rPr lang="en-US" smtClean="0"/>
              <a:pPr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89442-E8E6-44E8-8574-9ACFD99222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515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63" Type="http://schemas.openxmlformats.org/officeDocument/2006/relationships/tags" Target="../tags/tag63.xml"/><Relationship Id="rId84" Type="http://schemas.openxmlformats.org/officeDocument/2006/relationships/tags" Target="../tags/tag84.xml"/><Relationship Id="rId138" Type="http://schemas.openxmlformats.org/officeDocument/2006/relationships/tags" Target="../tags/tag138.xml"/><Relationship Id="rId159" Type="http://schemas.openxmlformats.org/officeDocument/2006/relationships/tags" Target="../tags/tag159.xml"/><Relationship Id="rId170" Type="http://schemas.openxmlformats.org/officeDocument/2006/relationships/tags" Target="../tags/tag170.xml"/><Relationship Id="rId191" Type="http://schemas.openxmlformats.org/officeDocument/2006/relationships/tags" Target="../tags/tag191.xml"/><Relationship Id="rId205" Type="http://schemas.openxmlformats.org/officeDocument/2006/relationships/tags" Target="../tags/tag205.xml"/><Relationship Id="rId226" Type="http://schemas.openxmlformats.org/officeDocument/2006/relationships/tags" Target="../tags/tag226.xml"/><Relationship Id="rId247" Type="http://schemas.openxmlformats.org/officeDocument/2006/relationships/tags" Target="../tags/tag247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53" Type="http://schemas.openxmlformats.org/officeDocument/2006/relationships/tags" Target="../tags/tag53.xml"/><Relationship Id="rId74" Type="http://schemas.openxmlformats.org/officeDocument/2006/relationships/tags" Target="../tags/tag74.xml"/><Relationship Id="rId128" Type="http://schemas.openxmlformats.org/officeDocument/2006/relationships/tags" Target="../tags/tag128.xml"/><Relationship Id="rId149" Type="http://schemas.openxmlformats.org/officeDocument/2006/relationships/tags" Target="../tags/tag149.xml"/><Relationship Id="rId5" Type="http://schemas.openxmlformats.org/officeDocument/2006/relationships/tags" Target="../tags/tag5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181" Type="http://schemas.openxmlformats.org/officeDocument/2006/relationships/tags" Target="../tags/tag181.xml"/><Relationship Id="rId216" Type="http://schemas.openxmlformats.org/officeDocument/2006/relationships/tags" Target="../tags/tag216.xml"/><Relationship Id="rId237" Type="http://schemas.openxmlformats.org/officeDocument/2006/relationships/tags" Target="../tags/tag237.xml"/><Relationship Id="rId22" Type="http://schemas.openxmlformats.org/officeDocument/2006/relationships/tags" Target="../tags/tag22.xml"/><Relationship Id="rId43" Type="http://schemas.openxmlformats.org/officeDocument/2006/relationships/tags" Target="../tags/tag43.xml"/><Relationship Id="rId64" Type="http://schemas.openxmlformats.org/officeDocument/2006/relationships/tags" Target="../tags/tag64.xml"/><Relationship Id="rId118" Type="http://schemas.openxmlformats.org/officeDocument/2006/relationships/tags" Target="../tags/tag118.xml"/><Relationship Id="rId139" Type="http://schemas.openxmlformats.org/officeDocument/2006/relationships/tags" Target="../tags/tag139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71" Type="http://schemas.openxmlformats.org/officeDocument/2006/relationships/tags" Target="../tags/tag171.xml"/><Relationship Id="rId192" Type="http://schemas.openxmlformats.org/officeDocument/2006/relationships/tags" Target="../tags/tag192.xml"/><Relationship Id="rId206" Type="http://schemas.openxmlformats.org/officeDocument/2006/relationships/tags" Target="../tags/tag206.xml"/><Relationship Id="rId227" Type="http://schemas.openxmlformats.org/officeDocument/2006/relationships/tags" Target="../tags/tag227.xml"/><Relationship Id="rId248" Type="http://schemas.openxmlformats.org/officeDocument/2006/relationships/tags" Target="../tags/tag248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124" Type="http://schemas.openxmlformats.org/officeDocument/2006/relationships/tags" Target="../tags/tag124.xml"/><Relationship Id="rId129" Type="http://schemas.openxmlformats.org/officeDocument/2006/relationships/tags" Target="../tags/tag129.xml"/><Relationship Id="rId54" Type="http://schemas.openxmlformats.org/officeDocument/2006/relationships/tags" Target="../tags/tag54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45" Type="http://schemas.openxmlformats.org/officeDocument/2006/relationships/tags" Target="../tags/tag145.xml"/><Relationship Id="rId161" Type="http://schemas.openxmlformats.org/officeDocument/2006/relationships/tags" Target="../tags/tag161.xml"/><Relationship Id="rId166" Type="http://schemas.openxmlformats.org/officeDocument/2006/relationships/tags" Target="../tags/tag166.xml"/><Relationship Id="rId182" Type="http://schemas.openxmlformats.org/officeDocument/2006/relationships/tags" Target="../tags/tag182.xml"/><Relationship Id="rId187" Type="http://schemas.openxmlformats.org/officeDocument/2006/relationships/tags" Target="../tags/tag187.xml"/><Relationship Id="rId217" Type="http://schemas.openxmlformats.org/officeDocument/2006/relationships/tags" Target="../tags/tag217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212" Type="http://schemas.openxmlformats.org/officeDocument/2006/relationships/tags" Target="../tags/tag212.xml"/><Relationship Id="rId233" Type="http://schemas.openxmlformats.org/officeDocument/2006/relationships/tags" Target="../tags/tag233.xml"/><Relationship Id="rId238" Type="http://schemas.openxmlformats.org/officeDocument/2006/relationships/tags" Target="../tags/tag238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44" Type="http://schemas.openxmlformats.org/officeDocument/2006/relationships/tags" Target="../tags/tag44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130" Type="http://schemas.openxmlformats.org/officeDocument/2006/relationships/tags" Target="../tags/tag130.xml"/><Relationship Id="rId135" Type="http://schemas.openxmlformats.org/officeDocument/2006/relationships/tags" Target="../tags/tag135.xml"/><Relationship Id="rId151" Type="http://schemas.openxmlformats.org/officeDocument/2006/relationships/tags" Target="../tags/tag151.xml"/><Relationship Id="rId156" Type="http://schemas.openxmlformats.org/officeDocument/2006/relationships/tags" Target="../tags/tag156.xml"/><Relationship Id="rId177" Type="http://schemas.openxmlformats.org/officeDocument/2006/relationships/tags" Target="../tags/tag177.xml"/><Relationship Id="rId198" Type="http://schemas.openxmlformats.org/officeDocument/2006/relationships/tags" Target="../tags/tag198.xml"/><Relationship Id="rId172" Type="http://schemas.openxmlformats.org/officeDocument/2006/relationships/tags" Target="../tags/tag172.xml"/><Relationship Id="rId193" Type="http://schemas.openxmlformats.org/officeDocument/2006/relationships/tags" Target="../tags/tag193.xml"/><Relationship Id="rId202" Type="http://schemas.openxmlformats.org/officeDocument/2006/relationships/tags" Target="../tags/tag202.xml"/><Relationship Id="rId207" Type="http://schemas.openxmlformats.org/officeDocument/2006/relationships/tags" Target="../tags/tag207.xml"/><Relationship Id="rId223" Type="http://schemas.openxmlformats.org/officeDocument/2006/relationships/tags" Target="../tags/tag223.xml"/><Relationship Id="rId228" Type="http://schemas.openxmlformats.org/officeDocument/2006/relationships/tags" Target="../tags/tag228.xml"/><Relationship Id="rId244" Type="http://schemas.openxmlformats.org/officeDocument/2006/relationships/tags" Target="../tags/tag244.xml"/><Relationship Id="rId249" Type="http://schemas.openxmlformats.org/officeDocument/2006/relationships/tags" Target="../tags/tag24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125" Type="http://schemas.openxmlformats.org/officeDocument/2006/relationships/tags" Target="../tags/tag125.xml"/><Relationship Id="rId141" Type="http://schemas.openxmlformats.org/officeDocument/2006/relationships/tags" Target="../tags/tag141.xml"/><Relationship Id="rId146" Type="http://schemas.openxmlformats.org/officeDocument/2006/relationships/tags" Target="../tags/tag146.xml"/><Relationship Id="rId167" Type="http://schemas.openxmlformats.org/officeDocument/2006/relationships/tags" Target="../tags/tag167.xml"/><Relationship Id="rId188" Type="http://schemas.openxmlformats.org/officeDocument/2006/relationships/tags" Target="../tags/tag188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162" Type="http://schemas.openxmlformats.org/officeDocument/2006/relationships/tags" Target="../tags/tag162.xml"/><Relationship Id="rId183" Type="http://schemas.openxmlformats.org/officeDocument/2006/relationships/tags" Target="../tags/tag183.xml"/><Relationship Id="rId213" Type="http://schemas.openxmlformats.org/officeDocument/2006/relationships/tags" Target="../tags/tag213.xml"/><Relationship Id="rId218" Type="http://schemas.openxmlformats.org/officeDocument/2006/relationships/tags" Target="../tags/tag218.xml"/><Relationship Id="rId234" Type="http://schemas.openxmlformats.org/officeDocument/2006/relationships/tags" Target="../tags/tag234.xml"/><Relationship Id="rId239" Type="http://schemas.openxmlformats.org/officeDocument/2006/relationships/tags" Target="../tags/tag239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50" Type="http://schemas.openxmlformats.org/officeDocument/2006/relationships/tags" Target="../tags/tag250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131" Type="http://schemas.openxmlformats.org/officeDocument/2006/relationships/tags" Target="../tags/tag131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178" Type="http://schemas.openxmlformats.org/officeDocument/2006/relationships/tags" Target="../tags/tag178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52" Type="http://schemas.openxmlformats.org/officeDocument/2006/relationships/tags" Target="../tags/tag152.xml"/><Relationship Id="rId173" Type="http://schemas.openxmlformats.org/officeDocument/2006/relationships/tags" Target="../tags/tag173.xml"/><Relationship Id="rId194" Type="http://schemas.openxmlformats.org/officeDocument/2006/relationships/tags" Target="../tags/tag194.xml"/><Relationship Id="rId199" Type="http://schemas.openxmlformats.org/officeDocument/2006/relationships/tags" Target="../tags/tag199.xml"/><Relationship Id="rId203" Type="http://schemas.openxmlformats.org/officeDocument/2006/relationships/tags" Target="../tags/tag203.xml"/><Relationship Id="rId208" Type="http://schemas.openxmlformats.org/officeDocument/2006/relationships/tags" Target="../tags/tag208.xml"/><Relationship Id="rId229" Type="http://schemas.openxmlformats.org/officeDocument/2006/relationships/tags" Target="../tags/tag229.xml"/><Relationship Id="rId19" Type="http://schemas.openxmlformats.org/officeDocument/2006/relationships/tags" Target="../tags/tag19.xml"/><Relationship Id="rId224" Type="http://schemas.openxmlformats.org/officeDocument/2006/relationships/tags" Target="../tags/tag224.xml"/><Relationship Id="rId240" Type="http://schemas.openxmlformats.org/officeDocument/2006/relationships/tags" Target="../tags/tag240.xml"/><Relationship Id="rId245" Type="http://schemas.openxmlformats.org/officeDocument/2006/relationships/tags" Target="../tags/tag245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168" Type="http://schemas.openxmlformats.org/officeDocument/2006/relationships/tags" Target="../tags/tag168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163" Type="http://schemas.openxmlformats.org/officeDocument/2006/relationships/tags" Target="../tags/tag163.xml"/><Relationship Id="rId184" Type="http://schemas.openxmlformats.org/officeDocument/2006/relationships/tags" Target="../tags/tag184.xml"/><Relationship Id="rId189" Type="http://schemas.openxmlformats.org/officeDocument/2006/relationships/tags" Target="../tags/tag189.xml"/><Relationship Id="rId219" Type="http://schemas.openxmlformats.org/officeDocument/2006/relationships/tags" Target="../tags/tag219.xml"/><Relationship Id="rId3" Type="http://schemas.openxmlformats.org/officeDocument/2006/relationships/tags" Target="../tags/tag3.xml"/><Relationship Id="rId214" Type="http://schemas.openxmlformats.org/officeDocument/2006/relationships/tags" Target="../tags/tag214.xml"/><Relationship Id="rId230" Type="http://schemas.openxmlformats.org/officeDocument/2006/relationships/tags" Target="../tags/tag230.xml"/><Relationship Id="rId235" Type="http://schemas.openxmlformats.org/officeDocument/2006/relationships/tags" Target="../tags/tag235.xml"/><Relationship Id="rId251" Type="http://schemas.openxmlformats.org/officeDocument/2006/relationships/tags" Target="../tags/tag251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3" Type="http://schemas.openxmlformats.org/officeDocument/2006/relationships/tags" Target="../tags/tag153.xml"/><Relationship Id="rId174" Type="http://schemas.openxmlformats.org/officeDocument/2006/relationships/tags" Target="../tags/tag174.xml"/><Relationship Id="rId179" Type="http://schemas.openxmlformats.org/officeDocument/2006/relationships/tags" Target="../tags/tag179.xml"/><Relationship Id="rId195" Type="http://schemas.openxmlformats.org/officeDocument/2006/relationships/tags" Target="../tags/tag195.xml"/><Relationship Id="rId209" Type="http://schemas.openxmlformats.org/officeDocument/2006/relationships/tags" Target="../tags/tag209.xml"/><Relationship Id="rId190" Type="http://schemas.openxmlformats.org/officeDocument/2006/relationships/tags" Target="../tags/tag190.xml"/><Relationship Id="rId204" Type="http://schemas.openxmlformats.org/officeDocument/2006/relationships/tags" Target="../tags/tag204.xml"/><Relationship Id="rId220" Type="http://schemas.openxmlformats.org/officeDocument/2006/relationships/tags" Target="../tags/tag220.xml"/><Relationship Id="rId225" Type="http://schemas.openxmlformats.org/officeDocument/2006/relationships/tags" Target="../tags/tag225.xml"/><Relationship Id="rId241" Type="http://schemas.openxmlformats.org/officeDocument/2006/relationships/tags" Target="../tags/tag241.xml"/><Relationship Id="rId246" Type="http://schemas.openxmlformats.org/officeDocument/2006/relationships/tags" Target="../tags/tag246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43" Type="http://schemas.openxmlformats.org/officeDocument/2006/relationships/tags" Target="../tags/tag143.xml"/><Relationship Id="rId148" Type="http://schemas.openxmlformats.org/officeDocument/2006/relationships/tags" Target="../tags/tag148.xml"/><Relationship Id="rId164" Type="http://schemas.openxmlformats.org/officeDocument/2006/relationships/tags" Target="../tags/tag164.xml"/><Relationship Id="rId169" Type="http://schemas.openxmlformats.org/officeDocument/2006/relationships/tags" Target="../tags/tag169.xml"/><Relationship Id="rId185" Type="http://schemas.openxmlformats.org/officeDocument/2006/relationships/tags" Target="../tags/tag185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80" Type="http://schemas.openxmlformats.org/officeDocument/2006/relationships/tags" Target="../tags/tag180.xml"/><Relationship Id="rId210" Type="http://schemas.openxmlformats.org/officeDocument/2006/relationships/tags" Target="../tags/tag210.xml"/><Relationship Id="rId215" Type="http://schemas.openxmlformats.org/officeDocument/2006/relationships/tags" Target="../tags/tag215.xml"/><Relationship Id="rId236" Type="http://schemas.openxmlformats.org/officeDocument/2006/relationships/tags" Target="../tags/tag236.xml"/><Relationship Id="rId26" Type="http://schemas.openxmlformats.org/officeDocument/2006/relationships/tags" Target="../tags/tag26.xml"/><Relationship Id="rId231" Type="http://schemas.openxmlformats.org/officeDocument/2006/relationships/tags" Target="../tags/tag231.xml"/><Relationship Id="rId252" Type="http://schemas.openxmlformats.org/officeDocument/2006/relationships/slideLayout" Target="../slideLayouts/slideLayout1.xml"/><Relationship Id="rId47" Type="http://schemas.openxmlformats.org/officeDocument/2006/relationships/tags" Target="../tags/tag47.xml"/><Relationship Id="rId68" Type="http://schemas.openxmlformats.org/officeDocument/2006/relationships/tags" Target="../tags/tag68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54" Type="http://schemas.openxmlformats.org/officeDocument/2006/relationships/tags" Target="../tags/tag154.xml"/><Relationship Id="rId175" Type="http://schemas.openxmlformats.org/officeDocument/2006/relationships/tags" Target="../tags/tag175.xml"/><Relationship Id="rId196" Type="http://schemas.openxmlformats.org/officeDocument/2006/relationships/tags" Target="../tags/tag196.xml"/><Relationship Id="rId200" Type="http://schemas.openxmlformats.org/officeDocument/2006/relationships/tags" Target="../tags/tag200.xml"/><Relationship Id="rId16" Type="http://schemas.openxmlformats.org/officeDocument/2006/relationships/tags" Target="../tags/tag16.xml"/><Relationship Id="rId221" Type="http://schemas.openxmlformats.org/officeDocument/2006/relationships/tags" Target="../tags/tag221.xml"/><Relationship Id="rId242" Type="http://schemas.openxmlformats.org/officeDocument/2006/relationships/tags" Target="../tags/tag242.xml"/><Relationship Id="rId37" Type="http://schemas.openxmlformats.org/officeDocument/2006/relationships/tags" Target="../tags/tag37.xml"/><Relationship Id="rId58" Type="http://schemas.openxmlformats.org/officeDocument/2006/relationships/tags" Target="../tags/tag58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44" Type="http://schemas.openxmlformats.org/officeDocument/2006/relationships/tags" Target="../tags/tag144.xml"/><Relationship Id="rId90" Type="http://schemas.openxmlformats.org/officeDocument/2006/relationships/tags" Target="../tags/tag90.xml"/><Relationship Id="rId165" Type="http://schemas.openxmlformats.org/officeDocument/2006/relationships/tags" Target="../tags/tag165.xml"/><Relationship Id="rId186" Type="http://schemas.openxmlformats.org/officeDocument/2006/relationships/tags" Target="../tags/tag186.xml"/><Relationship Id="rId211" Type="http://schemas.openxmlformats.org/officeDocument/2006/relationships/tags" Target="../tags/tag211.xml"/><Relationship Id="rId232" Type="http://schemas.openxmlformats.org/officeDocument/2006/relationships/tags" Target="../tags/tag232.xml"/><Relationship Id="rId27" Type="http://schemas.openxmlformats.org/officeDocument/2006/relationships/tags" Target="../tags/tag27.xml"/><Relationship Id="rId48" Type="http://schemas.openxmlformats.org/officeDocument/2006/relationships/tags" Target="../tags/tag48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34" Type="http://schemas.openxmlformats.org/officeDocument/2006/relationships/tags" Target="../tags/tag134.xml"/><Relationship Id="rId80" Type="http://schemas.openxmlformats.org/officeDocument/2006/relationships/tags" Target="../tags/tag80.xml"/><Relationship Id="rId155" Type="http://schemas.openxmlformats.org/officeDocument/2006/relationships/tags" Target="../tags/tag155.xml"/><Relationship Id="rId176" Type="http://schemas.openxmlformats.org/officeDocument/2006/relationships/tags" Target="../tags/tag176.xml"/><Relationship Id="rId197" Type="http://schemas.openxmlformats.org/officeDocument/2006/relationships/tags" Target="../tags/tag197.xml"/><Relationship Id="rId201" Type="http://schemas.openxmlformats.org/officeDocument/2006/relationships/tags" Target="../tags/tag201.xml"/><Relationship Id="rId222" Type="http://schemas.openxmlformats.org/officeDocument/2006/relationships/tags" Target="../tags/tag222.xml"/><Relationship Id="rId243" Type="http://schemas.openxmlformats.org/officeDocument/2006/relationships/tags" Target="../tags/tag243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1701.xml"/><Relationship Id="rId18" Type="http://schemas.openxmlformats.org/officeDocument/2006/relationships/tags" Target="../tags/tag1706.xml"/><Relationship Id="rId26" Type="http://schemas.openxmlformats.org/officeDocument/2006/relationships/tags" Target="../tags/tag1714.xml"/><Relationship Id="rId39" Type="http://schemas.openxmlformats.org/officeDocument/2006/relationships/tags" Target="../tags/tag1727.xml"/><Relationship Id="rId21" Type="http://schemas.openxmlformats.org/officeDocument/2006/relationships/tags" Target="../tags/tag1709.xml"/><Relationship Id="rId34" Type="http://schemas.openxmlformats.org/officeDocument/2006/relationships/tags" Target="../tags/tag1722.xml"/><Relationship Id="rId42" Type="http://schemas.openxmlformats.org/officeDocument/2006/relationships/tags" Target="../tags/tag1730.xml"/><Relationship Id="rId47" Type="http://schemas.openxmlformats.org/officeDocument/2006/relationships/tags" Target="../tags/tag1735.xml"/><Relationship Id="rId50" Type="http://schemas.openxmlformats.org/officeDocument/2006/relationships/tags" Target="../tags/tag1738.xml"/><Relationship Id="rId55" Type="http://schemas.openxmlformats.org/officeDocument/2006/relationships/tags" Target="../tags/tag1743.xml"/><Relationship Id="rId63" Type="http://schemas.openxmlformats.org/officeDocument/2006/relationships/tags" Target="../tags/tag1751.xml"/><Relationship Id="rId68" Type="http://schemas.openxmlformats.org/officeDocument/2006/relationships/tags" Target="../tags/tag1756.xml"/><Relationship Id="rId76" Type="http://schemas.openxmlformats.org/officeDocument/2006/relationships/tags" Target="../tags/tag1764.xml"/><Relationship Id="rId84" Type="http://schemas.openxmlformats.org/officeDocument/2006/relationships/tags" Target="../tags/tag1772.xml"/><Relationship Id="rId89" Type="http://schemas.openxmlformats.org/officeDocument/2006/relationships/tags" Target="../tags/tag1777.xml"/><Relationship Id="rId7" Type="http://schemas.openxmlformats.org/officeDocument/2006/relationships/tags" Target="../tags/tag1695.xml"/><Relationship Id="rId71" Type="http://schemas.openxmlformats.org/officeDocument/2006/relationships/tags" Target="../tags/tag1759.xml"/><Relationship Id="rId92" Type="http://schemas.openxmlformats.org/officeDocument/2006/relationships/tags" Target="../tags/tag1780.xml"/><Relationship Id="rId2" Type="http://schemas.openxmlformats.org/officeDocument/2006/relationships/tags" Target="../tags/tag1690.xml"/><Relationship Id="rId16" Type="http://schemas.openxmlformats.org/officeDocument/2006/relationships/tags" Target="../tags/tag1704.xml"/><Relationship Id="rId29" Type="http://schemas.openxmlformats.org/officeDocument/2006/relationships/tags" Target="../tags/tag1717.xml"/><Relationship Id="rId11" Type="http://schemas.openxmlformats.org/officeDocument/2006/relationships/tags" Target="../tags/tag1699.xml"/><Relationship Id="rId24" Type="http://schemas.openxmlformats.org/officeDocument/2006/relationships/tags" Target="../tags/tag1712.xml"/><Relationship Id="rId32" Type="http://schemas.openxmlformats.org/officeDocument/2006/relationships/tags" Target="../tags/tag1720.xml"/><Relationship Id="rId37" Type="http://schemas.openxmlformats.org/officeDocument/2006/relationships/tags" Target="../tags/tag1725.xml"/><Relationship Id="rId40" Type="http://schemas.openxmlformats.org/officeDocument/2006/relationships/tags" Target="../tags/tag1728.xml"/><Relationship Id="rId45" Type="http://schemas.openxmlformats.org/officeDocument/2006/relationships/tags" Target="../tags/tag1733.xml"/><Relationship Id="rId53" Type="http://schemas.openxmlformats.org/officeDocument/2006/relationships/tags" Target="../tags/tag1741.xml"/><Relationship Id="rId58" Type="http://schemas.openxmlformats.org/officeDocument/2006/relationships/tags" Target="../tags/tag1746.xml"/><Relationship Id="rId66" Type="http://schemas.openxmlformats.org/officeDocument/2006/relationships/tags" Target="../tags/tag1754.xml"/><Relationship Id="rId74" Type="http://schemas.openxmlformats.org/officeDocument/2006/relationships/tags" Target="../tags/tag1762.xml"/><Relationship Id="rId79" Type="http://schemas.openxmlformats.org/officeDocument/2006/relationships/tags" Target="../tags/tag1767.xml"/><Relationship Id="rId87" Type="http://schemas.openxmlformats.org/officeDocument/2006/relationships/tags" Target="../tags/tag1775.xml"/><Relationship Id="rId5" Type="http://schemas.openxmlformats.org/officeDocument/2006/relationships/tags" Target="../tags/tag1693.xml"/><Relationship Id="rId61" Type="http://schemas.openxmlformats.org/officeDocument/2006/relationships/tags" Target="../tags/tag1749.xml"/><Relationship Id="rId82" Type="http://schemas.openxmlformats.org/officeDocument/2006/relationships/tags" Target="../tags/tag1770.xml"/><Relationship Id="rId90" Type="http://schemas.openxmlformats.org/officeDocument/2006/relationships/tags" Target="../tags/tag1778.xml"/><Relationship Id="rId95" Type="http://schemas.openxmlformats.org/officeDocument/2006/relationships/tags" Target="../tags/tag1783.xml"/><Relationship Id="rId19" Type="http://schemas.openxmlformats.org/officeDocument/2006/relationships/tags" Target="../tags/tag1707.xml"/><Relationship Id="rId14" Type="http://schemas.openxmlformats.org/officeDocument/2006/relationships/tags" Target="../tags/tag1702.xml"/><Relationship Id="rId22" Type="http://schemas.openxmlformats.org/officeDocument/2006/relationships/tags" Target="../tags/tag1710.xml"/><Relationship Id="rId27" Type="http://schemas.openxmlformats.org/officeDocument/2006/relationships/tags" Target="../tags/tag1715.xml"/><Relationship Id="rId30" Type="http://schemas.openxmlformats.org/officeDocument/2006/relationships/tags" Target="../tags/tag1718.xml"/><Relationship Id="rId35" Type="http://schemas.openxmlformats.org/officeDocument/2006/relationships/tags" Target="../tags/tag1723.xml"/><Relationship Id="rId43" Type="http://schemas.openxmlformats.org/officeDocument/2006/relationships/tags" Target="../tags/tag1731.xml"/><Relationship Id="rId48" Type="http://schemas.openxmlformats.org/officeDocument/2006/relationships/tags" Target="../tags/tag1736.xml"/><Relationship Id="rId56" Type="http://schemas.openxmlformats.org/officeDocument/2006/relationships/tags" Target="../tags/tag1744.xml"/><Relationship Id="rId64" Type="http://schemas.openxmlformats.org/officeDocument/2006/relationships/tags" Target="../tags/tag1752.xml"/><Relationship Id="rId69" Type="http://schemas.openxmlformats.org/officeDocument/2006/relationships/tags" Target="../tags/tag1757.xml"/><Relationship Id="rId77" Type="http://schemas.openxmlformats.org/officeDocument/2006/relationships/tags" Target="../tags/tag1765.xml"/><Relationship Id="rId8" Type="http://schemas.openxmlformats.org/officeDocument/2006/relationships/tags" Target="../tags/tag1696.xml"/><Relationship Id="rId51" Type="http://schemas.openxmlformats.org/officeDocument/2006/relationships/tags" Target="../tags/tag1739.xml"/><Relationship Id="rId72" Type="http://schemas.openxmlformats.org/officeDocument/2006/relationships/tags" Target="../tags/tag1760.xml"/><Relationship Id="rId80" Type="http://schemas.openxmlformats.org/officeDocument/2006/relationships/tags" Target="../tags/tag1768.xml"/><Relationship Id="rId85" Type="http://schemas.openxmlformats.org/officeDocument/2006/relationships/tags" Target="../tags/tag1773.xml"/><Relationship Id="rId93" Type="http://schemas.openxmlformats.org/officeDocument/2006/relationships/tags" Target="../tags/tag1781.xml"/><Relationship Id="rId3" Type="http://schemas.openxmlformats.org/officeDocument/2006/relationships/tags" Target="../tags/tag1691.xml"/><Relationship Id="rId12" Type="http://schemas.openxmlformats.org/officeDocument/2006/relationships/tags" Target="../tags/tag1700.xml"/><Relationship Id="rId17" Type="http://schemas.openxmlformats.org/officeDocument/2006/relationships/tags" Target="../tags/tag1705.xml"/><Relationship Id="rId25" Type="http://schemas.openxmlformats.org/officeDocument/2006/relationships/tags" Target="../tags/tag1713.xml"/><Relationship Id="rId33" Type="http://schemas.openxmlformats.org/officeDocument/2006/relationships/tags" Target="../tags/tag1721.xml"/><Relationship Id="rId38" Type="http://schemas.openxmlformats.org/officeDocument/2006/relationships/tags" Target="../tags/tag1726.xml"/><Relationship Id="rId46" Type="http://schemas.openxmlformats.org/officeDocument/2006/relationships/tags" Target="../tags/tag1734.xml"/><Relationship Id="rId59" Type="http://schemas.openxmlformats.org/officeDocument/2006/relationships/tags" Target="../tags/tag1747.xml"/><Relationship Id="rId67" Type="http://schemas.openxmlformats.org/officeDocument/2006/relationships/tags" Target="../tags/tag1755.xml"/><Relationship Id="rId20" Type="http://schemas.openxmlformats.org/officeDocument/2006/relationships/tags" Target="../tags/tag1708.xml"/><Relationship Id="rId41" Type="http://schemas.openxmlformats.org/officeDocument/2006/relationships/tags" Target="../tags/tag1729.xml"/><Relationship Id="rId54" Type="http://schemas.openxmlformats.org/officeDocument/2006/relationships/tags" Target="../tags/tag1742.xml"/><Relationship Id="rId62" Type="http://schemas.openxmlformats.org/officeDocument/2006/relationships/tags" Target="../tags/tag1750.xml"/><Relationship Id="rId70" Type="http://schemas.openxmlformats.org/officeDocument/2006/relationships/tags" Target="../tags/tag1758.xml"/><Relationship Id="rId75" Type="http://schemas.openxmlformats.org/officeDocument/2006/relationships/tags" Target="../tags/tag1763.xml"/><Relationship Id="rId83" Type="http://schemas.openxmlformats.org/officeDocument/2006/relationships/tags" Target="../tags/tag1771.xml"/><Relationship Id="rId88" Type="http://schemas.openxmlformats.org/officeDocument/2006/relationships/tags" Target="../tags/tag1776.xml"/><Relationship Id="rId91" Type="http://schemas.openxmlformats.org/officeDocument/2006/relationships/tags" Target="../tags/tag1779.xml"/><Relationship Id="rId96" Type="http://schemas.openxmlformats.org/officeDocument/2006/relationships/slideLayout" Target="../slideLayouts/slideLayout1.xml"/><Relationship Id="rId1" Type="http://schemas.openxmlformats.org/officeDocument/2006/relationships/tags" Target="../tags/tag1689.xml"/><Relationship Id="rId6" Type="http://schemas.openxmlformats.org/officeDocument/2006/relationships/tags" Target="../tags/tag1694.xml"/><Relationship Id="rId15" Type="http://schemas.openxmlformats.org/officeDocument/2006/relationships/tags" Target="../tags/tag1703.xml"/><Relationship Id="rId23" Type="http://schemas.openxmlformats.org/officeDocument/2006/relationships/tags" Target="../tags/tag1711.xml"/><Relationship Id="rId28" Type="http://schemas.openxmlformats.org/officeDocument/2006/relationships/tags" Target="../tags/tag1716.xml"/><Relationship Id="rId36" Type="http://schemas.openxmlformats.org/officeDocument/2006/relationships/tags" Target="../tags/tag1724.xml"/><Relationship Id="rId49" Type="http://schemas.openxmlformats.org/officeDocument/2006/relationships/tags" Target="../tags/tag1737.xml"/><Relationship Id="rId57" Type="http://schemas.openxmlformats.org/officeDocument/2006/relationships/tags" Target="../tags/tag1745.xml"/><Relationship Id="rId10" Type="http://schemas.openxmlformats.org/officeDocument/2006/relationships/tags" Target="../tags/tag1698.xml"/><Relationship Id="rId31" Type="http://schemas.openxmlformats.org/officeDocument/2006/relationships/tags" Target="../tags/tag1719.xml"/><Relationship Id="rId44" Type="http://schemas.openxmlformats.org/officeDocument/2006/relationships/tags" Target="../tags/tag1732.xml"/><Relationship Id="rId52" Type="http://schemas.openxmlformats.org/officeDocument/2006/relationships/tags" Target="../tags/tag1740.xml"/><Relationship Id="rId60" Type="http://schemas.openxmlformats.org/officeDocument/2006/relationships/tags" Target="../tags/tag1748.xml"/><Relationship Id="rId65" Type="http://schemas.openxmlformats.org/officeDocument/2006/relationships/tags" Target="../tags/tag1753.xml"/><Relationship Id="rId73" Type="http://schemas.openxmlformats.org/officeDocument/2006/relationships/tags" Target="../tags/tag1761.xml"/><Relationship Id="rId78" Type="http://schemas.openxmlformats.org/officeDocument/2006/relationships/tags" Target="../tags/tag1766.xml"/><Relationship Id="rId81" Type="http://schemas.openxmlformats.org/officeDocument/2006/relationships/tags" Target="../tags/tag1769.xml"/><Relationship Id="rId86" Type="http://schemas.openxmlformats.org/officeDocument/2006/relationships/tags" Target="../tags/tag1774.xml"/><Relationship Id="rId94" Type="http://schemas.openxmlformats.org/officeDocument/2006/relationships/tags" Target="../tags/tag1782.xml"/><Relationship Id="rId4" Type="http://schemas.openxmlformats.org/officeDocument/2006/relationships/tags" Target="../tags/tag1692.xml"/><Relationship Id="rId9" Type="http://schemas.openxmlformats.org/officeDocument/2006/relationships/tags" Target="../tags/tag1697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tags" Target="../tags/tag1809.xml"/><Relationship Id="rId117" Type="http://schemas.openxmlformats.org/officeDocument/2006/relationships/tags" Target="../tags/tag1900.xml"/><Relationship Id="rId21" Type="http://schemas.openxmlformats.org/officeDocument/2006/relationships/tags" Target="../tags/tag1804.xml"/><Relationship Id="rId42" Type="http://schemas.openxmlformats.org/officeDocument/2006/relationships/tags" Target="../tags/tag1825.xml"/><Relationship Id="rId47" Type="http://schemas.openxmlformats.org/officeDocument/2006/relationships/tags" Target="../tags/tag1830.xml"/><Relationship Id="rId63" Type="http://schemas.openxmlformats.org/officeDocument/2006/relationships/tags" Target="../tags/tag1846.xml"/><Relationship Id="rId68" Type="http://schemas.openxmlformats.org/officeDocument/2006/relationships/tags" Target="../tags/tag1851.xml"/><Relationship Id="rId84" Type="http://schemas.openxmlformats.org/officeDocument/2006/relationships/tags" Target="../tags/tag1867.xml"/><Relationship Id="rId89" Type="http://schemas.openxmlformats.org/officeDocument/2006/relationships/tags" Target="../tags/tag1872.xml"/><Relationship Id="rId112" Type="http://schemas.openxmlformats.org/officeDocument/2006/relationships/tags" Target="../tags/tag1895.xml"/><Relationship Id="rId133" Type="http://schemas.openxmlformats.org/officeDocument/2006/relationships/tags" Target="../tags/tag1916.xml"/><Relationship Id="rId138" Type="http://schemas.openxmlformats.org/officeDocument/2006/relationships/tags" Target="../tags/tag1921.xml"/><Relationship Id="rId16" Type="http://schemas.openxmlformats.org/officeDocument/2006/relationships/tags" Target="../tags/tag1799.xml"/><Relationship Id="rId107" Type="http://schemas.openxmlformats.org/officeDocument/2006/relationships/tags" Target="../tags/tag1890.xml"/><Relationship Id="rId11" Type="http://schemas.openxmlformats.org/officeDocument/2006/relationships/tags" Target="../tags/tag1794.xml"/><Relationship Id="rId32" Type="http://schemas.openxmlformats.org/officeDocument/2006/relationships/tags" Target="../tags/tag1815.xml"/><Relationship Id="rId37" Type="http://schemas.openxmlformats.org/officeDocument/2006/relationships/tags" Target="../tags/tag1820.xml"/><Relationship Id="rId53" Type="http://schemas.openxmlformats.org/officeDocument/2006/relationships/tags" Target="../tags/tag1836.xml"/><Relationship Id="rId58" Type="http://schemas.openxmlformats.org/officeDocument/2006/relationships/tags" Target="../tags/tag1841.xml"/><Relationship Id="rId74" Type="http://schemas.openxmlformats.org/officeDocument/2006/relationships/tags" Target="../tags/tag1857.xml"/><Relationship Id="rId79" Type="http://schemas.openxmlformats.org/officeDocument/2006/relationships/tags" Target="../tags/tag1862.xml"/><Relationship Id="rId102" Type="http://schemas.openxmlformats.org/officeDocument/2006/relationships/tags" Target="../tags/tag1885.xml"/><Relationship Id="rId123" Type="http://schemas.openxmlformats.org/officeDocument/2006/relationships/tags" Target="../tags/tag1906.xml"/><Relationship Id="rId128" Type="http://schemas.openxmlformats.org/officeDocument/2006/relationships/tags" Target="../tags/tag1911.xml"/><Relationship Id="rId144" Type="http://schemas.openxmlformats.org/officeDocument/2006/relationships/tags" Target="../tags/tag1927.xml"/><Relationship Id="rId149" Type="http://schemas.openxmlformats.org/officeDocument/2006/relationships/tags" Target="../tags/tag1932.xml"/><Relationship Id="rId5" Type="http://schemas.openxmlformats.org/officeDocument/2006/relationships/tags" Target="../tags/tag1788.xml"/><Relationship Id="rId90" Type="http://schemas.openxmlformats.org/officeDocument/2006/relationships/tags" Target="../tags/tag1873.xml"/><Relationship Id="rId95" Type="http://schemas.openxmlformats.org/officeDocument/2006/relationships/tags" Target="../tags/tag1878.xml"/><Relationship Id="rId22" Type="http://schemas.openxmlformats.org/officeDocument/2006/relationships/tags" Target="../tags/tag1805.xml"/><Relationship Id="rId27" Type="http://schemas.openxmlformats.org/officeDocument/2006/relationships/tags" Target="../tags/tag1810.xml"/><Relationship Id="rId43" Type="http://schemas.openxmlformats.org/officeDocument/2006/relationships/tags" Target="../tags/tag1826.xml"/><Relationship Id="rId48" Type="http://schemas.openxmlformats.org/officeDocument/2006/relationships/tags" Target="../tags/tag1831.xml"/><Relationship Id="rId64" Type="http://schemas.openxmlformats.org/officeDocument/2006/relationships/tags" Target="../tags/tag1847.xml"/><Relationship Id="rId69" Type="http://schemas.openxmlformats.org/officeDocument/2006/relationships/tags" Target="../tags/tag1852.xml"/><Relationship Id="rId113" Type="http://schemas.openxmlformats.org/officeDocument/2006/relationships/tags" Target="../tags/tag1896.xml"/><Relationship Id="rId118" Type="http://schemas.openxmlformats.org/officeDocument/2006/relationships/tags" Target="../tags/tag1901.xml"/><Relationship Id="rId134" Type="http://schemas.openxmlformats.org/officeDocument/2006/relationships/tags" Target="../tags/tag1917.xml"/><Relationship Id="rId139" Type="http://schemas.openxmlformats.org/officeDocument/2006/relationships/tags" Target="../tags/tag1922.xml"/><Relationship Id="rId80" Type="http://schemas.openxmlformats.org/officeDocument/2006/relationships/tags" Target="../tags/tag1863.xml"/><Relationship Id="rId85" Type="http://schemas.openxmlformats.org/officeDocument/2006/relationships/tags" Target="../tags/tag1868.xml"/><Relationship Id="rId150" Type="http://schemas.openxmlformats.org/officeDocument/2006/relationships/tags" Target="../tags/tag1933.xml"/><Relationship Id="rId12" Type="http://schemas.openxmlformats.org/officeDocument/2006/relationships/tags" Target="../tags/tag1795.xml"/><Relationship Id="rId17" Type="http://schemas.openxmlformats.org/officeDocument/2006/relationships/tags" Target="../tags/tag1800.xml"/><Relationship Id="rId25" Type="http://schemas.openxmlformats.org/officeDocument/2006/relationships/tags" Target="../tags/tag1808.xml"/><Relationship Id="rId33" Type="http://schemas.openxmlformats.org/officeDocument/2006/relationships/tags" Target="../tags/tag1816.xml"/><Relationship Id="rId38" Type="http://schemas.openxmlformats.org/officeDocument/2006/relationships/tags" Target="../tags/tag1821.xml"/><Relationship Id="rId46" Type="http://schemas.openxmlformats.org/officeDocument/2006/relationships/tags" Target="../tags/tag1829.xml"/><Relationship Id="rId59" Type="http://schemas.openxmlformats.org/officeDocument/2006/relationships/tags" Target="../tags/tag1842.xml"/><Relationship Id="rId67" Type="http://schemas.openxmlformats.org/officeDocument/2006/relationships/tags" Target="../tags/tag1850.xml"/><Relationship Id="rId103" Type="http://schemas.openxmlformats.org/officeDocument/2006/relationships/tags" Target="../tags/tag1886.xml"/><Relationship Id="rId108" Type="http://schemas.openxmlformats.org/officeDocument/2006/relationships/tags" Target="../tags/tag1891.xml"/><Relationship Id="rId116" Type="http://schemas.openxmlformats.org/officeDocument/2006/relationships/tags" Target="../tags/tag1899.xml"/><Relationship Id="rId124" Type="http://schemas.openxmlformats.org/officeDocument/2006/relationships/tags" Target="../tags/tag1907.xml"/><Relationship Id="rId129" Type="http://schemas.openxmlformats.org/officeDocument/2006/relationships/tags" Target="../tags/tag1912.xml"/><Relationship Id="rId137" Type="http://schemas.openxmlformats.org/officeDocument/2006/relationships/tags" Target="../tags/tag1920.xml"/><Relationship Id="rId20" Type="http://schemas.openxmlformats.org/officeDocument/2006/relationships/tags" Target="../tags/tag1803.xml"/><Relationship Id="rId41" Type="http://schemas.openxmlformats.org/officeDocument/2006/relationships/tags" Target="../tags/tag1824.xml"/><Relationship Id="rId54" Type="http://schemas.openxmlformats.org/officeDocument/2006/relationships/tags" Target="../tags/tag1837.xml"/><Relationship Id="rId62" Type="http://schemas.openxmlformats.org/officeDocument/2006/relationships/tags" Target="../tags/tag1845.xml"/><Relationship Id="rId70" Type="http://schemas.openxmlformats.org/officeDocument/2006/relationships/tags" Target="../tags/tag1853.xml"/><Relationship Id="rId75" Type="http://schemas.openxmlformats.org/officeDocument/2006/relationships/tags" Target="../tags/tag1858.xml"/><Relationship Id="rId83" Type="http://schemas.openxmlformats.org/officeDocument/2006/relationships/tags" Target="../tags/tag1866.xml"/><Relationship Id="rId88" Type="http://schemas.openxmlformats.org/officeDocument/2006/relationships/tags" Target="../tags/tag1871.xml"/><Relationship Id="rId91" Type="http://schemas.openxmlformats.org/officeDocument/2006/relationships/tags" Target="../tags/tag1874.xml"/><Relationship Id="rId96" Type="http://schemas.openxmlformats.org/officeDocument/2006/relationships/tags" Target="../tags/tag1879.xml"/><Relationship Id="rId111" Type="http://schemas.openxmlformats.org/officeDocument/2006/relationships/tags" Target="../tags/tag1894.xml"/><Relationship Id="rId132" Type="http://schemas.openxmlformats.org/officeDocument/2006/relationships/tags" Target="../tags/tag1915.xml"/><Relationship Id="rId140" Type="http://schemas.openxmlformats.org/officeDocument/2006/relationships/tags" Target="../tags/tag1923.xml"/><Relationship Id="rId145" Type="http://schemas.openxmlformats.org/officeDocument/2006/relationships/tags" Target="../tags/tag1928.xml"/><Relationship Id="rId1" Type="http://schemas.openxmlformats.org/officeDocument/2006/relationships/tags" Target="../tags/tag1784.xml"/><Relationship Id="rId6" Type="http://schemas.openxmlformats.org/officeDocument/2006/relationships/tags" Target="../tags/tag1789.xml"/><Relationship Id="rId15" Type="http://schemas.openxmlformats.org/officeDocument/2006/relationships/tags" Target="../tags/tag1798.xml"/><Relationship Id="rId23" Type="http://schemas.openxmlformats.org/officeDocument/2006/relationships/tags" Target="../tags/tag1806.xml"/><Relationship Id="rId28" Type="http://schemas.openxmlformats.org/officeDocument/2006/relationships/tags" Target="../tags/tag1811.xml"/><Relationship Id="rId36" Type="http://schemas.openxmlformats.org/officeDocument/2006/relationships/tags" Target="../tags/tag1819.xml"/><Relationship Id="rId49" Type="http://schemas.openxmlformats.org/officeDocument/2006/relationships/tags" Target="../tags/tag1832.xml"/><Relationship Id="rId57" Type="http://schemas.openxmlformats.org/officeDocument/2006/relationships/tags" Target="../tags/tag1840.xml"/><Relationship Id="rId106" Type="http://schemas.openxmlformats.org/officeDocument/2006/relationships/tags" Target="../tags/tag1889.xml"/><Relationship Id="rId114" Type="http://schemas.openxmlformats.org/officeDocument/2006/relationships/tags" Target="../tags/tag1897.xml"/><Relationship Id="rId119" Type="http://schemas.openxmlformats.org/officeDocument/2006/relationships/tags" Target="../tags/tag1902.xml"/><Relationship Id="rId127" Type="http://schemas.openxmlformats.org/officeDocument/2006/relationships/tags" Target="../tags/tag1910.xml"/><Relationship Id="rId10" Type="http://schemas.openxmlformats.org/officeDocument/2006/relationships/tags" Target="../tags/tag1793.xml"/><Relationship Id="rId31" Type="http://schemas.openxmlformats.org/officeDocument/2006/relationships/tags" Target="../tags/tag1814.xml"/><Relationship Id="rId44" Type="http://schemas.openxmlformats.org/officeDocument/2006/relationships/tags" Target="../tags/tag1827.xml"/><Relationship Id="rId52" Type="http://schemas.openxmlformats.org/officeDocument/2006/relationships/tags" Target="../tags/tag1835.xml"/><Relationship Id="rId60" Type="http://schemas.openxmlformats.org/officeDocument/2006/relationships/tags" Target="../tags/tag1843.xml"/><Relationship Id="rId65" Type="http://schemas.openxmlformats.org/officeDocument/2006/relationships/tags" Target="../tags/tag1848.xml"/><Relationship Id="rId73" Type="http://schemas.openxmlformats.org/officeDocument/2006/relationships/tags" Target="../tags/tag1856.xml"/><Relationship Id="rId78" Type="http://schemas.openxmlformats.org/officeDocument/2006/relationships/tags" Target="../tags/tag1861.xml"/><Relationship Id="rId81" Type="http://schemas.openxmlformats.org/officeDocument/2006/relationships/tags" Target="../tags/tag1864.xml"/><Relationship Id="rId86" Type="http://schemas.openxmlformats.org/officeDocument/2006/relationships/tags" Target="../tags/tag1869.xml"/><Relationship Id="rId94" Type="http://schemas.openxmlformats.org/officeDocument/2006/relationships/tags" Target="../tags/tag1877.xml"/><Relationship Id="rId99" Type="http://schemas.openxmlformats.org/officeDocument/2006/relationships/tags" Target="../tags/tag1882.xml"/><Relationship Id="rId101" Type="http://schemas.openxmlformats.org/officeDocument/2006/relationships/tags" Target="../tags/tag1884.xml"/><Relationship Id="rId122" Type="http://schemas.openxmlformats.org/officeDocument/2006/relationships/tags" Target="../tags/tag1905.xml"/><Relationship Id="rId130" Type="http://schemas.openxmlformats.org/officeDocument/2006/relationships/tags" Target="../tags/tag1913.xml"/><Relationship Id="rId135" Type="http://schemas.openxmlformats.org/officeDocument/2006/relationships/tags" Target="../tags/tag1918.xml"/><Relationship Id="rId143" Type="http://schemas.openxmlformats.org/officeDocument/2006/relationships/tags" Target="../tags/tag1926.xml"/><Relationship Id="rId148" Type="http://schemas.openxmlformats.org/officeDocument/2006/relationships/tags" Target="../tags/tag1931.xml"/><Relationship Id="rId151" Type="http://schemas.openxmlformats.org/officeDocument/2006/relationships/tags" Target="../tags/tag1934.xml"/><Relationship Id="rId4" Type="http://schemas.openxmlformats.org/officeDocument/2006/relationships/tags" Target="../tags/tag1787.xml"/><Relationship Id="rId9" Type="http://schemas.openxmlformats.org/officeDocument/2006/relationships/tags" Target="../tags/tag1792.xml"/><Relationship Id="rId13" Type="http://schemas.openxmlformats.org/officeDocument/2006/relationships/tags" Target="../tags/tag1796.xml"/><Relationship Id="rId18" Type="http://schemas.openxmlformats.org/officeDocument/2006/relationships/tags" Target="../tags/tag1801.xml"/><Relationship Id="rId39" Type="http://schemas.openxmlformats.org/officeDocument/2006/relationships/tags" Target="../tags/tag1822.xml"/><Relationship Id="rId109" Type="http://schemas.openxmlformats.org/officeDocument/2006/relationships/tags" Target="../tags/tag1892.xml"/><Relationship Id="rId34" Type="http://schemas.openxmlformats.org/officeDocument/2006/relationships/tags" Target="../tags/tag1817.xml"/><Relationship Id="rId50" Type="http://schemas.openxmlformats.org/officeDocument/2006/relationships/tags" Target="../tags/tag1833.xml"/><Relationship Id="rId55" Type="http://schemas.openxmlformats.org/officeDocument/2006/relationships/tags" Target="../tags/tag1838.xml"/><Relationship Id="rId76" Type="http://schemas.openxmlformats.org/officeDocument/2006/relationships/tags" Target="../tags/tag1859.xml"/><Relationship Id="rId97" Type="http://schemas.openxmlformats.org/officeDocument/2006/relationships/tags" Target="../tags/tag1880.xml"/><Relationship Id="rId104" Type="http://schemas.openxmlformats.org/officeDocument/2006/relationships/tags" Target="../tags/tag1887.xml"/><Relationship Id="rId120" Type="http://schemas.openxmlformats.org/officeDocument/2006/relationships/tags" Target="../tags/tag1903.xml"/><Relationship Id="rId125" Type="http://schemas.openxmlformats.org/officeDocument/2006/relationships/tags" Target="../tags/tag1908.xml"/><Relationship Id="rId141" Type="http://schemas.openxmlformats.org/officeDocument/2006/relationships/tags" Target="../tags/tag1924.xml"/><Relationship Id="rId146" Type="http://schemas.openxmlformats.org/officeDocument/2006/relationships/tags" Target="../tags/tag1929.xml"/><Relationship Id="rId7" Type="http://schemas.openxmlformats.org/officeDocument/2006/relationships/tags" Target="../tags/tag1790.xml"/><Relationship Id="rId71" Type="http://schemas.openxmlformats.org/officeDocument/2006/relationships/tags" Target="../tags/tag1854.xml"/><Relationship Id="rId92" Type="http://schemas.openxmlformats.org/officeDocument/2006/relationships/tags" Target="../tags/tag1875.xml"/><Relationship Id="rId2" Type="http://schemas.openxmlformats.org/officeDocument/2006/relationships/tags" Target="../tags/tag1785.xml"/><Relationship Id="rId29" Type="http://schemas.openxmlformats.org/officeDocument/2006/relationships/tags" Target="../tags/tag1812.xml"/><Relationship Id="rId24" Type="http://schemas.openxmlformats.org/officeDocument/2006/relationships/tags" Target="../tags/tag1807.xml"/><Relationship Id="rId40" Type="http://schemas.openxmlformats.org/officeDocument/2006/relationships/tags" Target="../tags/tag1823.xml"/><Relationship Id="rId45" Type="http://schemas.openxmlformats.org/officeDocument/2006/relationships/tags" Target="../tags/tag1828.xml"/><Relationship Id="rId66" Type="http://schemas.openxmlformats.org/officeDocument/2006/relationships/tags" Target="../tags/tag1849.xml"/><Relationship Id="rId87" Type="http://schemas.openxmlformats.org/officeDocument/2006/relationships/tags" Target="../tags/tag1870.xml"/><Relationship Id="rId110" Type="http://schemas.openxmlformats.org/officeDocument/2006/relationships/tags" Target="../tags/tag1893.xml"/><Relationship Id="rId115" Type="http://schemas.openxmlformats.org/officeDocument/2006/relationships/tags" Target="../tags/tag1898.xml"/><Relationship Id="rId131" Type="http://schemas.openxmlformats.org/officeDocument/2006/relationships/tags" Target="../tags/tag1914.xml"/><Relationship Id="rId136" Type="http://schemas.openxmlformats.org/officeDocument/2006/relationships/tags" Target="../tags/tag1919.xml"/><Relationship Id="rId61" Type="http://schemas.openxmlformats.org/officeDocument/2006/relationships/tags" Target="../tags/tag1844.xml"/><Relationship Id="rId82" Type="http://schemas.openxmlformats.org/officeDocument/2006/relationships/tags" Target="../tags/tag1865.xml"/><Relationship Id="rId152" Type="http://schemas.openxmlformats.org/officeDocument/2006/relationships/slideLayout" Target="../slideLayouts/slideLayout1.xml"/><Relationship Id="rId19" Type="http://schemas.openxmlformats.org/officeDocument/2006/relationships/tags" Target="../tags/tag1802.xml"/><Relationship Id="rId14" Type="http://schemas.openxmlformats.org/officeDocument/2006/relationships/tags" Target="../tags/tag1797.xml"/><Relationship Id="rId30" Type="http://schemas.openxmlformats.org/officeDocument/2006/relationships/tags" Target="../tags/tag1813.xml"/><Relationship Id="rId35" Type="http://schemas.openxmlformats.org/officeDocument/2006/relationships/tags" Target="../tags/tag1818.xml"/><Relationship Id="rId56" Type="http://schemas.openxmlformats.org/officeDocument/2006/relationships/tags" Target="../tags/tag1839.xml"/><Relationship Id="rId77" Type="http://schemas.openxmlformats.org/officeDocument/2006/relationships/tags" Target="../tags/tag1860.xml"/><Relationship Id="rId100" Type="http://schemas.openxmlformats.org/officeDocument/2006/relationships/tags" Target="../tags/tag1883.xml"/><Relationship Id="rId105" Type="http://schemas.openxmlformats.org/officeDocument/2006/relationships/tags" Target="../tags/tag1888.xml"/><Relationship Id="rId126" Type="http://schemas.openxmlformats.org/officeDocument/2006/relationships/tags" Target="../tags/tag1909.xml"/><Relationship Id="rId147" Type="http://schemas.openxmlformats.org/officeDocument/2006/relationships/tags" Target="../tags/tag1930.xml"/><Relationship Id="rId8" Type="http://schemas.openxmlformats.org/officeDocument/2006/relationships/tags" Target="../tags/tag1791.xml"/><Relationship Id="rId51" Type="http://schemas.openxmlformats.org/officeDocument/2006/relationships/tags" Target="../tags/tag1834.xml"/><Relationship Id="rId72" Type="http://schemas.openxmlformats.org/officeDocument/2006/relationships/tags" Target="../tags/tag1855.xml"/><Relationship Id="rId93" Type="http://schemas.openxmlformats.org/officeDocument/2006/relationships/tags" Target="../tags/tag1876.xml"/><Relationship Id="rId98" Type="http://schemas.openxmlformats.org/officeDocument/2006/relationships/tags" Target="../tags/tag1881.xml"/><Relationship Id="rId121" Type="http://schemas.openxmlformats.org/officeDocument/2006/relationships/tags" Target="../tags/tag1904.xml"/><Relationship Id="rId142" Type="http://schemas.openxmlformats.org/officeDocument/2006/relationships/tags" Target="../tags/tag1925.xml"/><Relationship Id="rId3" Type="http://schemas.openxmlformats.org/officeDocument/2006/relationships/tags" Target="../tags/tag1786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tags" Target="../tags/tag1960.xml"/><Relationship Id="rId117" Type="http://schemas.openxmlformats.org/officeDocument/2006/relationships/tags" Target="../tags/tag2051.xml"/><Relationship Id="rId21" Type="http://schemas.openxmlformats.org/officeDocument/2006/relationships/tags" Target="../tags/tag1955.xml"/><Relationship Id="rId42" Type="http://schemas.openxmlformats.org/officeDocument/2006/relationships/tags" Target="../tags/tag1976.xml"/><Relationship Id="rId47" Type="http://schemas.openxmlformats.org/officeDocument/2006/relationships/tags" Target="../tags/tag1981.xml"/><Relationship Id="rId63" Type="http://schemas.openxmlformats.org/officeDocument/2006/relationships/tags" Target="../tags/tag1997.xml"/><Relationship Id="rId68" Type="http://schemas.openxmlformats.org/officeDocument/2006/relationships/tags" Target="../tags/tag2002.xml"/><Relationship Id="rId84" Type="http://schemas.openxmlformats.org/officeDocument/2006/relationships/tags" Target="../tags/tag2018.xml"/><Relationship Id="rId89" Type="http://schemas.openxmlformats.org/officeDocument/2006/relationships/tags" Target="../tags/tag2023.xml"/><Relationship Id="rId112" Type="http://schemas.openxmlformats.org/officeDocument/2006/relationships/tags" Target="../tags/tag2046.xml"/><Relationship Id="rId133" Type="http://schemas.openxmlformats.org/officeDocument/2006/relationships/tags" Target="../tags/tag2067.xml"/><Relationship Id="rId138" Type="http://schemas.openxmlformats.org/officeDocument/2006/relationships/tags" Target="../tags/tag2072.xml"/><Relationship Id="rId154" Type="http://schemas.openxmlformats.org/officeDocument/2006/relationships/tags" Target="../tags/tag2088.xml"/><Relationship Id="rId16" Type="http://schemas.openxmlformats.org/officeDocument/2006/relationships/tags" Target="../tags/tag1950.xml"/><Relationship Id="rId107" Type="http://schemas.openxmlformats.org/officeDocument/2006/relationships/tags" Target="../tags/tag2041.xml"/><Relationship Id="rId11" Type="http://schemas.openxmlformats.org/officeDocument/2006/relationships/tags" Target="../tags/tag1945.xml"/><Relationship Id="rId32" Type="http://schemas.openxmlformats.org/officeDocument/2006/relationships/tags" Target="../tags/tag1966.xml"/><Relationship Id="rId37" Type="http://schemas.openxmlformats.org/officeDocument/2006/relationships/tags" Target="../tags/tag1971.xml"/><Relationship Id="rId53" Type="http://schemas.openxmlformats.org/officeDocument/2006/relationships/tags" Target="../tags/tag1987.xml"/><Relationship Id="rId58" Type="http://schemas.openxmlformats.org/officeDocument/2006/relationships/tags" Target="../tags/tag1992.xml"/><Relationship Id="rId74" Type="http://schemas.openxmlformats.org/officeDocument/2006/relationships/tags" Target="../tags/tag2008.xml"/><Relationship Id="rId79" Type="http://schemas.openxmlformats.org/officeDocument/2006/relationships/tags" Target="../tags/tag2013.xml"/><Relationship Id="rId102" Type="http://schemas.openxmlformats.org/officeDocument/2006/relationships/tags" Target="../tags/tag2036.xml"/><Relationship Id="rId123" Type="http://schemas.openxmlformats.org/officeDocument/2006/relationships/tags" Target="../tags/tag2057.xml"/><Relationship Id="rId128" Type="http://schemas.openxmlformats.org/officeDocument/2006/relationships/tags" Target="../tags/tag2062.xml"/><Relationship Id="rId144" Type="http://schemas.openxmlformats.org/officeDocument/2006/relationships/tags" Target="../tags/tag2078.xml"/><Relationship Id="rId149" Type="http://schemas.openxmlformats.org/officeDocument/2006/relationships/tags" Target="../tags/tag2083.xml"/><Relationship Id="rId5" Type="http://schemas.openxmlformats.org/officeDocument/2006/relationships/tags" Target="../tags/tag1939.xml"/><Relationship Id="rId90" Type="http://schemas.openxmlformats.org/officeDocument/2006/relationships/tags" Target="../tags/tag2024.xml"/><Relationship Id="rId95" Type="http://schemas.openxmlformats.org/officeDocument/2006/relationships/tags" Target="../tags/tag2029.xml"/><Relationship Id="rId22" Type="http://schemas.openxmlformats.org/officeDocument/2006/relationships/tags" Target="../tags/tag1956.xml"/><Relationship Id="rId27" Type="http://schemas.openxmlformats.org/officeDocument/2006/relationships/tags" Target="../tags/tag1961.xml"/><Relationship Id="rId43" Type="http://schemas.openxmlformats.org/officeDocument/2006/relationships/tags" Target="../tags/tag1977.xml"/><Relationship Id="rId48" Type="http://schemas.openxmlformats.org/officeDocument/2006/relationships/tags" Target="../tags/tag1982.xml"/><Relationship Id="rId64" Type="http://schemas.openxmlformats.org/officeDocument/2006/relationships/tags" Target="../tags/tag1998.xml"/><Relationship Id="rId69" Type="http://schemas.openxmlformats.org/officeDocument/2006/relationships/tags" Target="../tags/tag2003.xml"/><Relationship Id="rId113" Type="http://schemas.openxmlformats.org/officeDocument/2006/relationships/tags" Target="../tags/tag2047.xml"/><Relationship Id="rId118" Type="http://schemas.openxmlformats.org/officeDocument/2006/relationships/tags" Target="../tags/tag2052.xml"/><Relationship Id="rId134" Type="http://schemas.openxmlformats.org/officeDocument/2006/relationships/tags" Target="../tags/tag2068.xml"/><Relationship Id="rId139" Type="http://schemas.openxmlformats.org/officeDocument/2006/relationships/tags" Target="../tags/tag2073.xml"/><Relationship Id="rId80" Type="http://schemas.openxmlformats.org/officeDocument/2006/relationships/tags" Target="../tags/tag2014.xml"/><Relationship Id="rId85" Type="http://schemas.openxmlformats.org/officeDocument/2006/relationships/tags" Target="../tags/tag2019.xml"/><Relationship Id="rId150" Type="http://schemas.openxmlformats.org/officeDocument/2006/relationships/tags" Target="../tags/tag2084.xml"/><Relationship Id="rId155" Type="http://schemas.openxmlformats.org/officeDocument/2006/relationships/slideLayout" Target="../slideLayouts/slideLayout1.xml"/><Relationship Id="rId12" Type="http://schemas.openxmlformats.org/officeDocument/2006/relationships/tags" Target="../tags/tag1946.xml"/><Relationship Id="rId17" Type="http://schemas.openxmlformats.org/officeDocument/2006/relationships/tags" Target="../tags/tag1951.xml"/><Relationship Id="rId25" Type="http://schemas.openxmlformats.org/officeDocument/2006/relationships/tags" Target="../tags/tag1959.xml"/><Relationship Id="rId33" Type="http://schemas.openxmlformats.org/officeDocument/2006/relationships/tags" Target="../tags/tag1967.xml"/><Relationship Id="rId38" Type="http://schemas.openxmlformats.org/officeDocument/2006/relationships/tags" Target="../tags/tag1972.xml"/><Relationship Id="rId46" Type="http://schemas.openxmlformats.org/officeDocument/2006/relationships/tags" Target="../tags/tag1980.xml"/><Relationship Id="rId59" Type="http://schemas.openxmlformats.org/officeDocument/2006/relationships/tags" Target="../tags/tag1993.xml"/><Relationship Id="rId67" Type="http://schemas.openxmlformats.org/officeDocument/2006/relationships/tags" Target="../tags/tag2001.xml"/><Relationship Id="rId103" Type="http://schemas.openxmlformats.org/officeDocument/2006/relationships/tags" Target="../tags/tag2037.xml"/><Relationship Id="rId108" Type="http://schemas.openxmlformats.org/officeDocument/2006/relationships/tags" Target="../tags/tag2042.xml"/><Relationship Id="rId116" Type="http://schemas.openxmlformats.org/officeDocument/2006/relationships/tags" Target="../tags/tag2050.xml"/><Relationship Id="rId124" Type="http://schemas.openxmlformats.org/officeDocument/2006/relationships/tags" Target="../tags/tag2058.xml"/><Relationship Id="rId129" Type="http://schemas.openxmlformats.org/officeDocument/2006/relationships/tags" Target="../tags/tag2063.xml"/><Relationship Id="rId137" Type="http://schemas.openxmlformats.org/officeDocument/2006/relationships/tags" Target="../tags/tag2071.xml"/><Relationship Id="rId20" Type="http://schemas.openxmlformats.org/officeDocument/2006/relationships/tags" Target="../tags/tag1954.xml"/><Relationship Id="rId41" Type="http://schemas.openxmlformats.org/officeDocument/2006/relationships/tags" Target="../tags/tag1975.xml"/><Relationship Id="rId54" Type="http://schemas.openxmlformats.org/officeDocument/2006/relationships/tags" Target="../tags/tag1988.xml"/><Relationship Id="rId62" Type="http://schemas.openxmlformats.org/officeDocument/2006/relationships/tags" Target="../tags/tag1996.xml"/><Relationship Id="rId70" Type="http://schemas.openxmlformats.org/officeDocument/2006/relationships/tags" Target="../tags/tag2004.xml"/><Relationship Id="rId75" Type="http://schemas.openxmlformats.org/officeDocument/2006/relationships/tags" Target="../tags/tag2009.xml"/><Relationship Id="rId83" Type="http://schemas.openxmlformats.org/officeDocument/2006/relationships/tags" Target="../tags/tag2017.xml"/><Relationship Id="rId88" Type="http://schemas.openxmlformats.org/officeDocument/2006/relationships/tags" Target="../tags/tag2022.xml"/><Relationship Id="rId91" Type="http://schemas.openxmlformats.org/officeDocument/2006/relationships/tags" Target="../tags/tag2025.xml"/><Relationship Id="rId96" Type="http://schemas.openxmlformats.org/officeDocument/2006/relationships/tags" Target="../tags/tag2030.xml"/><Relationship Id="rId111" Type="http://schemas.openxmlformats.org/officeDocument/2006/relationships/tags" Target="../tags/tag2045.xml"/><Relationship Id="rId132" Type="http://schemas.openxmlformats.org/officeDocument/2006/relationships/tags" Target="../tags/tag2066.xml"/><Relationship Id="rId140" Type="http://schemas.openxmlformats.org/officeDocument/2006/relationships/tags" Target="../tags/tag2074.xml"/><Relationship Id="rId145" Type="http://schemas.openxmlformats.org/officeDocument/2006/relationships/tags" Target="../tags/tag2079.xml"/><Relationship Id="rId153" Type="http://schemas.openxmlformats.org/officeDocument/2006/relationships/tags" Target="../tags/tag2087.xml"/><Relationship Id="rId1" Type="http://schemas.openxmlformats.org/officeDocument/2006/relationships/tags" Target="../tags/tag1935.xml"/><Relationship Id="rId6" Type="http://schemas.openxmlformats.org/officeDocument/2006/relationships/tags" Target="../tags/tag1940.xml"/><Relationship Id="rId15" Type="http://schemas.openxmlformats.org/officeDocument/2006/relationships/tags" Target="../tags/tag1949.xml"/><Relationship Id="rId23" Type="http://schemas.openxmlformats.org/officeDocument/2006/relationships/tags" Target="../tags/tag1957.xml"/><Relationship Id="rId28" Type="http://schemas.openxmlformats.org/officeDocument/2006/relationships/tags" Target="../tags/tag1962.xml"/><Relationship Id="rId36" Type="http://schemas.openxmlformats.org/officeDocument/2006/relationships/tags" Target="../tags/tag1970.xml"/><Relationship Id="rId49" Type="http://schemas.openxmlformats.org/officeDocument/2006/relationships/tags" Target="../tags/tag1983.xml"/><Relationship Id="rId57" Type="http://schemas.openxmlformats.org/officeDocument/2006/relationships/tags" Target="../tags/tag1991.xml"/><Relationship Id="rId106" Type="http://schemas.openxmlformats.org/officeDocument/2006/relationships/tags" Target="../tags/tag2040.xml"/><Relationship Id="rId114" Type="http://schemas.openxmlformats.org/officeDocument/2006/relationships/tags" Target="../tags/tag2048.xml"/><Relationship Id="rId119" Type="http://schemas.openxmlformats.org/officeDocument/2006/relationships/tags" Target="../tags/tag2053.xml"/><Relationship Id="rId127" Type="http://schemas.openxmlformats.org/officeDocument/2006/relationships/tags" Target="../tags/tag2061.xml"/><Relationship Id="rId10" Type="http://schemas.openxmlformats.org/officeDocument/2006/relationships/tags" Target="../tags/tag1944.xml"/><Relationship Id="rId31" Type="http://schemas.openxmlformats.org/officeDocument/2006/relationships/tags" Target="../tags/tag1965.xml"/><Relationship Id="rId44" Type="http://schemas.openxmlformats.org/officeDocument/2006/relationships/tags" Target="../tags/tag1978.xml"/><Relationship Id="rId52" Type="http://schemas.openxmlformats.org/officeDocument/2006/relationships/tags" Target="../tags/tag1986.xml"/><Relationship Id="rId60" Type="http://schemas.openxmlformats.org/officeDocument/2006/relationships/tags" Target="../tags/tag1994.xml"/><Relationship Id="rId65" Type="http://schemas.openxmlformats.org/officeDocument/2006/relationships/tags" Target="../tags/tag1999.xml"/><Relationship Id="rId73" Type="http://schemas.openxmlformats.org/officeDocument/2006/relationships/tags" Target="../tags/tag2007.xml"/><Relationship Id="rId78" Type="http://schemas.openxmlformats.org/officeDocument/2006/relationships/tags" Target="../tags/tag2012.xml"/><Relationship Id="rId81" Type="http://schemas.openxmlformats.org/officeDocument/2006/relationships/tags" Target="../tags/tag2015.xml"/><Relationship Id="rId86" Type="http://schemas.openxmlformats.org/officeDocument/2006/relationships/tags" Target="../tags/tag2020.xml"/><Relationship Id="rId94" Type="http://schemas.openxmlformats.org/officeDocument/2006/relationships/tags" Target="../tags/tag2028.xml"/><Relationship Id="rId99" Type="http://schemas.openxmlformats.org/officeDocument/2006/relationships/tags" Target="../tags/tag2033.xml"/><Relationship Id="rId101" Type="http://schemas.openxmlformats.org/officeDocument/2006/relationships/tags" Target="../tags/tag2035.xml"/><Relationship Id="rId122" Type="http://schemas.openxmlformats.org/officeDocument/2006/relationships/tags" Target="../tags/tag2056.xml"/><Relationship Id="rId130" Type="http://schemas.openxmlformats.org/officeDocument/2006/relationships/tags" Target="../tags/tag2064.xml"/><Relationship Id="rId135" Type="http://schemas.openxmlformats.org/officeDocument/2006/relationships/tags" Target="../tags/tag2069.xml"/><Relationship Id="rId143" Type="http://schemas.openxmlformats.org/officeDocument/2006/relationships/tags" Target="../tags/tag2077.xml"/><Relationship Id="rId148" Type="http://schemas.openxmlformats.org/officeDocument/2006/relationships/tags" Target="../tags/tag2082.xml"/><Relationship Id="rId151" Type="http://schemas.openxmlformats.org/officeDocument/2006/relationships/tags" Target="../tags/tag2085.xml"/><Relationship Id="rId4" Type="http://schemas.openxmlformats.org/officeDocument/2006/relationships/tags" Target="../tags/tag1938.xml"/><Relationship Id="rId9" Type="http://schemas.openxmlformats.org/officeDocument/2006/relationships/tags" Target="../tags/tag1943.xml"/><Relationship Id="rId13" Type="http://schemas.openxmlformats.org/officeDocument/2006/relationships/tags" Target="../tags/tag1947.xml"/><Relationship Id="rId18" Type="http://schemas.openxmlformats.org/officeDocument/2006/relationships/tags" Target="../tags/tag1952.xml"/><Relationship Id="rId39" Type="http://schemas.openxmlformats.org/officeDocument/2006/relationships/tags" Target="../tags/tag1973.xml"/><Relationship Id="rId109" Type="http://schemas.openxmlformats.org/officeDocument/2006/relationships/tags" Target="../tags/tag2043.xml"/><Relationship Id="rId34" Type="http://schemas.openxmlformats.org/officeDocument/2006/relationships/tags" Target="../tags/tag1968.xml"/><Relationship Id="rId50" Type="http://schemas.openxmlformats.org/officeDocument/2006/relationships/tags" Target="../tags/tag1984.xml"/><Relationship Id="rId55" Type="http://schemas.openxmlformats.org/officeDocument/2006/relationships/tags" Target="../tags/tag1989.xml"/><Relationship Id="rId76" Type="http://schemas.openxmlformats.org/officeDocument/2006/relationships/tags" Target="../tags/tag2010.xml"/><Relationship Id="rId97" Type="http://schemas.openxmlformats.org/officeDocument/2006/relationships/tags" Target="../tags/tag2031.xml"/><Relationship Id="rId104" Type="http://schemas.openxmlformats.org/officeDocument/2006/relationships/tags" Target="../tags/tag2038.xml"/><Relationship Id="rId120" Type="http://schemas.openxmlformats.org/officeDocument/2006/relationships/tags" Target="../tags/tag2054.xml"/><Relationship Id="rId125" Type="http://schemas.openxmlformats.org/officeDocument/2006/relationships/tags" Target="../tags/tag2059.xml"/><Relationship Id="rId141" Type="http://schemas.openxmlformats.org/officeDocument/2006/relationships/tags" Target="../tags/tag2075.xml"/><Relationship Id="rId146" Type="http://schemas.openxmlformats.org/officeDocument/2006/relationships/tags" Target="../tags/tag2080.xml"/><Relationship Id="rId7" Type="http://schemas.openxmlformats.org/officeDocument/2006/relationships/tags" Target="../tags/tag1941.xml"/><Relationship Id="rId71" Type="http://schemas.openxmlformats.org/officeDocument/2006/relationships/tags" Target="../tags/tag2005.xml"/><Relationship Id="rId92" Type="http://schemas.openxmlformats.org/officeDocument/2006/relationships/tags" Target="../tags/tag2026.xml"/><Relationship Id="rId2" Type="http://schemas.openxmlformats.org/officeDocument/2006/relationships/tags" Target="../tags/tag1936.xml"/><Relationship Id="rId29" Type="http://schemas.openxmlformats.org/officeDocument/2006/relationships/tags" Target="../tags/tag1963.xml"/><Relationship Id="rId24" Type="http://schemas.openxmlformats.org/officeDocument/2006/relationships/tags" Target="../tags/tag1958.xml"/><Relationship Id="rId40" Type="http://schemas.openxmlformats.org/officeDocument/2006/relationships/tags" Target="../tags/tag1974.xml"/><Relationship Id="rId45" Type="http://schemas.openxmlformats.org/officeDocument/2006/relationships/tags" Target="../tags/tag1979.xml"/><Relationship Id="rId66" Type="http://schemas.openxmlformats.org/officeDocument/2006/relationships/tags" Target="../tags/tag2000.xml"/><Relationship Id="rId87" Type="http://schemas.openxmlformats.org/officeDocument/2006/relationships/tags" Target="../tags/tag2021.xml"/><Relationship Id="rId110" Type="http://schemas.openxmlformats.org/officeDocument/2006/relationships/tags" Target="../tags/tag2044.xml"/><Relationship Id="rId115" Type="http://schemas.openxmlformats.org/officeDocument/2006/relationships/tags" Target="../tags/tag2049.xml"/><Relationship Id="rId131" Type="http://schemas.openxmlformats.org/officeDocument/2006/relationships/tags" Target="../tags/tag2065.xml"/><Relationship Id="rId136" Type="http://schemas.openxmlformats.org/officeDocument/2006/relationships/tags" Target="../tags/tag2070.xml"/><Relationship Id="rId61" Type="http://schemas.openxmlformats.org/officeDocument/2006/relationships/tags" Target="../tags/tag1995.xml"/><Relationship Id="rId82" Type="http://schemas.openxmlformats.org/officeDocument/2006/relationships/tags" Target="../tags/tag2016.xml"/><Relationship Id="rId152" Type="http://schemas.openxmlformats.org/officeDocument/2006/relationships/tags" Target="../tags/tag2086.xml"/><Relationship Id="rId19" Type="http://schemas.openxmlformats.org/officeDocument/2006/relationships/tags" Target="../tags/tag1953.xml"/><Relationship Id="rId14" Type="http://schemas.openxmlformats.org/officeDocument/2006/relationships/tags" Target="../tags/tag1948.xml"/><Relationship Id="rId30" Type="http://schemas.openxmlformats.org/officeDocument/2006/relationships/tags" Target="../tags/tag1964.xml"/><Relationship Id="rId35" Type="http://schemas.openxmlformats.org/officeDocument/2006/relationships/tags" Target="../tags/tag1969.xml"/><Relationship Id="rId56" Type="http://schemas.openxmlformats.org/officeDocument/2006/relationships/tags" Target="../tags/tag1990.xml"/><Relationship Id="rId77" Type="http://schemas.openxmlformats.org/officeDocument/2006/relationships/tags" Target="../tags/tag2011.xml"/><Relationship Id="rId100" Type="http://schemas.openxmlformats.org/officeDocument/2006/relationships/tags" Target="../tags/tag2034.xml"/><Relationship Id="rId105" Type="http://schemas.openxmlformats.org/officeDocument/2006/relationships/tags" Target="../tags/tag2039.xml"/><Relationship Id="rId126" Type="http://schemas.openxmlformats.org/officeDocument/2006/relationships/tags" Target="../tags/tag2060.xml"/><Relationship Id="rId147" Type="http://schemas.openxmlformats.org/officeDocument/2006/relationships/tags" Target="../tags/tag2081.xml"/><Relationship Id="rId8" Type="http://schemas.openxmlformats.org/officeDocument/2006/relationships/tags" Target="../tags/tag1942.xml"/><Relationship Id="rId51" Type="http://schemas.openxmlformats.org/officeDocument/2006/relationships/tags" Target="../tags/tag1985.xml"/><Relationship Id="rId72" Type="http://schemas.openxmlformats.org/officeDocument/2006/relationships/tags" Target="../tags/tag2006.xml"/><Relationship Id="rId93" Type="http://schemas.openxmlformats.org/officeDocument/2006/relationships/tags" Target="../tags/tag2027.xml"/><Relationship Id="rId98" Type="http://schemas.openxmlformats.org/officeDocument/2006/relationships/tags" Target="../tags/tag2032.xml"/><Relationship Id="rId121" Type="http://schemas.openxmlformats.org/officeDocument/2006/relationships/tags" Target="../tags/tag2055.xml"/><Relationship Id="rId142" Type="http://schemas.openxmlformats.org/officeDocument/2006/relationships/tags" Target="../tags/tag2076.xml"/><Relationship Id="rId3" Type="http://schemas.openxmlformats.org/officeDocument/2006/relationships/tags" Target="../tags/tag1937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tags" Target="../tags/tag277.xml"/><Relationship Id="rId117" Type="http://schemas.openxmlformats.org/officeDocument/2006/relationships/tags" Target="../tags/tag368.xml"/><Relationship Id="rId21" Type="http://schemas.openxmlformats.org/officeDocument/2006/relationships/tags" Target="../tags/tag272.xml"/><Relationship Id="rId42" Type="http://schemas.openxmlformats.org/officeDocument/2006/relationships/tags" Target="../tags/tag293.xml"/><Relationship Id="rId47" Type="http://schemas.openxmlformats.org/officeDocument/2006/relationships/tags" Target="../tags/tag298.xml"/><Relationship Id="rId63" Type="http://schemas.openxmlformats.org/officeDocument/2006/relationships/tags" Target="../tags/tag314.xml"/><Relationship Id="rId68" Type="http://schemas.openxmlformats.org/officeDocument/2006/relationships/tags" Target="../tags/tag319.xml"/><Relationship Id="rId84" Type="http://schemas.openxmlformats.org/officeDocument/2006/relationships/tags" Target="../tags/tag335.xml"/><Relationship Id="rId89" Type="http://schemas.openxmlformats.org/officeDocument/2006/relationships/tags" Target="../tags/tag340.xml"/><Relationship Id="rId112" Type="http://schemas.openxmlformats.org/officeDocument/2006/relationships/tags" Target="../tags/tag363.xml"/><Relationship Id="rId133" Type="http://schemas.openxmlformats.org/officeDocument/2006/relationships/slideLayout" Target="../slideLayouts/slideLayout1.xml"/><Relationship Id="rId16" Type="http://schemas.openxmlformats.org/officeDocument/2006/relationships/tags" Target="../tags/tag267.xml"/><Relationship Id="rId107" Type="http://schemas.openxmlformats.org/officeDocument/2006/relationships/tags" Target="../tags/tag358.xml"/><Relationship Id="rId11" Type="http://schemas.openxmlformats.org/officeDocument/2006/relationships/tags" Target="../tags/tag262.xml"/><Relationship Id="rId32" Type="http://schemas.openxmlformats.org/officeDocument/2006/relationships/tags" Target="../tags/tag283.xml"/><Relationship Id="rId37" Type="http://schemas.openxmlformats.org/officeDocument/2006/relationships/tags" Target="../tags/tag288.xml"/><Relationship Id="rId53" Type="http://schemas.openxmlformats.org/officeDocument/2006/relationships/tags" Target="../tags/tag304.xml"/><Relationship Id="rId58" Type="http://schemas.openxmlformats.org/officeDocument/2006/relationships/tags" Target="../tags/tag309.xml"/><Relationship Id="rId74" Type="http://schemas.openxmlformats.org/officeDocument/2006/relationships/tags" Target="../tags/tag325.xml"/><Relationship Id="rId79" Type="http://schemas.openxmlformats.org/officeDocument/2006/relationships/tags" Target="../tags/tag330.xml"/><Relationship Id="rId102" Type="http://schemas.openxmlformats.org/officeDocument/2006/relationships/tags" Target="../tags/tag353.xml"/><Relationship Id="rId123" Type="http://schemas.openxmlformats.org/officeDocument/2006/relationships/tags" Target="../tags/tag374.xml"/><Relationship Id="rId128" Type="http://schemas.openxmlformats.org/officeDocument/2006/relationships/tags" Target="../tags/tag379.xml"/><Relationship Id="rId5" Type="http://schemas.openxmlformats.org/officeDocument/2006/relationships/tags" Target="../tags/tag256.xml"/><Relationship Id="rId90" Type="http://schemas.openxmlformats.org/officeDocument/2006/relationships/tags" Target="../tags/tag341.xml"/><Relationship Id="rId95" Type="http://schemas.openxmlformats.org/officeDocument/2006/relationships/tags" Target="../tags/tag346.xml"/><Relationship Id="rId14" Type="http://schemas.openxmlformats.org/officeDocument/2006/relationships/tags" Target="../tags/tag265.xml"/><Relationship Id="rId22" Type="http://schemas.openxmlformats.org/officeDocument/2006/relationships/tags" Target="../tags/tag273.xml"/><Relationship Id="rId27" Type="http://schemas.openxmlformats.org/officeDocument/2006/relationships/tags" Target="../tags/tag278.xml"/><Relationship Id="rId30" Type="http://schemas.openxmlformats.org/officeDocument/2006/relationships/tags" Target="../tags/tag281.xml"/><Relationship Id="rId35" Type="http://schemas.openxmlformats.org/officeDocument/2006/relationships/tags" Target="../tags/tag286.xml"/><Relationship Id="rId43" Type="http://schemas.openxmlformats.org/officeDocument/2006/relationships/tags" Target="../tags/tag294.xml"/><Relationship Id="rId48" Type="http://schemas.openxmlformats.org/officeDocument/2006/relationships/tags" Target="../tags/tag299.xml"/><Relationship Id="rId56" Type="http://schemas.openxmlformats.org/officeDocument/2006/relationships/tags" Target="../tags/tag307.xml"/><Relationship Id="rId64" Type="http://schemas.openxmlformats.org/officeDocument/2006/relationships/tags" Target="../tags/tag315.xml"/><Relationship Id="rId69" Type="http://schemas.openxmlformats.org/officeDocument/2006/relationships/tags" Target="../tags/tag320.xml"/><Relationship Id="rId77" Type="http://schemas.openxmlformats.org/officeDocument/2006/relationships/tags" Target="../tags/tag328.xml"/><Relationship Id="rId100" Type="http://schemas.openxmlformats.org/officeDocument/2006/relationships/tags" Target="../tags/tag351.xml"/><Relationship Id="rId105" Type="http://schemas.openxmlformats.org/officeDocument/2006/relationships/tags" Target="../tags/tag356.xml"/><Relationship Id="rId113" Type="http://schemas.openxmlformats.org/officeDocument/2006/relationships/tags" Target="../tags/tag364.xml"/><Relationship Id="rId118" Type="http://schemas.openxmlformats.org/officeDocument/2006/relationships/tags" Target="../tags/tag369.xml"/><Relationship Id="rId126" Type="http://schemas.openxmlformats.org/officeDocument/2006/relationships/tags" Target="../tags/tag377.xml"/><Relationship Id="rId8" Type="http://schemas.openxmlformats.org/officeDocument/2006/relationships/tags" Target="../tags/tag259.xml"/><Relationship Id="rId51" Type="http://schemas.openxmlformats.org/officeDocument/2006/relationships/tags" Target="../tags/tag302.xml"/><Relationship Id="rId72" Type="http://schemas.openxmlformats.org/officeDocument/2006/relationships/tags" Target="../tags/tag323.xml"/><Relationship Id="rId80" Type="http://schemas.openxmlformats.org/officeDocument/2006/relationships/tags" Target="../tags/tag331.xml"/><Relationship Id="rId85" Type="http://schemas.openxmlformats.org/officeDocument/2006/relationships/tags" Target="../tags/tag336.xml"/><Relationship Id="rId93" Type="http://schemas.openxmlformats.org/officeDocument/2006/relationships/tags" Target="../tags/tag344.xml"/><Relationship Id="rId98" Type="http://schemas.openxmlformats.org/officeDocument/2006/relationships/tags" Target="../tags/tag349.xml"/><Relationship Id="rId121" Type="http://schemas.openxmlformats.org/officeDocument/2006/relationships/tags" Target="../tags/tag372.xml"/><Relationship Id="rId3" Type="http://schemas.openxmlformats.org/officeDocument/2006/relationships/tags" Target="../tags/tag254.xml"/><Relationship Id="rId12" Type="http://schemas.openxmlformats.org/officeDocument/2006/relationships/tags" Target="../tags/tag263.xml"/><Relationship Id="rId17" Type="http://schemas.openxmlformats.org/officeDocument/2006/relationships/tags" Target="../tags/tag268.xml"/><Relationship Id="rId25" Type="http://schemas.openxmlformats.org/officeDocument/2006/relationships/tags" Target="../tags/tag276.xml"/><Relationship Id="rId33" Type="http://schemas.openxmlformats.org/officeDocument/2006/relationships/tags" Target="../tags/tag284.xml"/><Relationship Id="rId38" Type="http://schemas.openxmlformats.org/officeDocument/2006/relationships/tags" Target="../tags/tag289.xml"/><Relationship Id="rId46" Type="http://schemas.openxmlformats.org/officeDocument/2006/relationships/tags" Target="../tags/tag297.xml"/><Relationship Id="rId59" Type="http://schemas.openxmlformats.org/officeDocument/2006/relationships/tags" Target="../tags/tag310.xml"/><Relationship Id="rId67" Type="http://schemas.openxmlformats.org/officeDocument/2006/relationships/tags" Target="../tags/tag318.xml"/><Relationship Id="rId103" Type="http://schemas.openxmlformats.org/officeDocument/2006/relationships/tags" Target="../tags/tag354.xml"/><Relationship Id="rId108" Type="http://schemas.openxmlformats.org/officeDocument/2006/relationships/tags" Target="../tags/tag359.xml"/><Relationship Id="rId116" Type="http://schemas.openxmlformats.org/officeDocument/2006/relationships/tags" Target="../tags/tag367.xml"/><Relationship Id="rId124" Type="http://schemas.openxmlformats.org/officeDocument/2006/relationships/tags" Target="../tags/tag375.xml"/><Relationship Id="rId129" Type="http://schemas.openxmlformats.org/officeDocument/2006/relationships/tags" Target="../tags/tag380.xml"/><Relationship Id="rId20" Type="http://schemas.openxmlformats.org/officeDocument/2006/relationships/tags" Target="../tags/tag271.xml"/><Relationship Id="rId41" Type="http://schemas.openxmlformats.org/officeDocument/2006/relationships/tags" Target="../tags/tag292.xml"/><Relationship Id="rId54" Type="http://schemas.openxmlformats.org/officeDocument/2006/relationships/tags" Target="../tags/tag305.xml"/><Relationship Id="rId62" Type="http://schemas.openxmlformats.org/officeDocument/2006/relationships/tags" Target="../tags/tag313.xml"/><Relationship Id="rId70" Type="http://schemas.openxmlformats.org/officeDocument/2006/relationships/tags" Target="../tags/tag321.xml"/><Relationship Id="rId75" Type="http://schemas.openxmlformats.org/officeDocument/2006/relationships/tags" Target="../tags/tag326.xml"/><Relationship Id="rId83" Type="http://schemas.openxmlformats.org/officeDocument/2006/relationships/tags" Target="../tags/tag334.xml"/><Relationship Id="rId88" Type="http://schemas.openxmlformats.org/officeDocument/2006/relationships/tags" Target="../tags/tag339.xml"/><Relationship Id="rId91" Type="http://schemas.openxmlformats.org/officeDocument/2006/relationships/tags" Target="../tags/tag342.xml"/><Relationship Id="rId96" Type="http://schemas.openxmlformats.org/officeDocument/2006/relationships/tags" Target="../tags/tag347.xml"/><Relationship Id="rId111" Type="http://schemas.openxmlformats.org/officeDocument/2006/relationships/tags" Target="../tags/tag362.xml"/><Relationship Id="rId132" Type="http://schemas.openxmlformats.org/officeDocument/2006/relationships/tags" Target="../tags/tag383.xml"/><Relationship Id="rId1" Type="http://schemas.openxmlformats.org/officeDocument/2006/relationships/tags" Target="../tags/tag252.xml"/><Relationship Id="rId6" Type="http://schemas.openxmlformats.org/officeDocument/2006/relationships/tags" Target="../tags/tag257.xml"/><Relationship Id="rId15" Type="http://schemas.openxmlformats.org/officeDocument/2006/relationships/tags" Target="../tags/tag266.xml"/><Relationship Id="rId23" Type="http://schemas.openxmlformats.org/officeDocument/2006/relationships/tags" Target="../tags/tag274.xml"/><Relationship Id="rId28" Type="http://schemas.openxmlformats.org/officeDocument/2006/relationships/tags" Target="../tags/tag279.xml"/><Relationship Id="rId36" Type="http://schemas.openxmlformats.org/officeDocument/2006/relationships/tags" Target="../tags/tag287.xml"/><Relationship Id="rId49" Type="http://schemas.openxmlformats.org/officeDocument/2006/relationships/tags" Target="../tags/tag300.xml"/><Relationship Id="rId57" Type="http://schemas.openxmlformats.org/officeDocument/2006/relationships/tags" Target="../tags/tag308.xml"/><Relationship Id="rId106" Type="http://schemas.openxmlformats.org/officeDocument/2006/relationships/tags" Target="../tags/tag357.xml"/><Relationship Id="rId114" Type="http://schemas.openxmlformats.org/officeDocument/2006/relationships/tags" Target="../tags/tag365.xml"/><Relationship Id="rId119" Type="http://schemas.openxmlformats.org/officeDocument/2006/relationships/tags" Target="../tags/tag370.xml"/><Relationship Id="rId127" Type="http://schemas.openxmlformats.org/officeDocument/2006/relationships/tags" Target="../tags/tag378.xml"/><Relationship Id="rId10" Type="http://schemas.openxmlformats.org/officeDocument/2006/relationships/tags" Target="../tags/tag261.xml"/><Relationship Id="rId31" Type="http://schemas.openxmlformats.org/officeDocument/2006/relationships/tags" Target="../tags/tag282.xml"/><Relationship Id="rId44" Type="http://schemas.openxmlformats.org/officeDocument/2006/relationships/tags" Target="../tags/tag295.xml"/><Relationship Id="rId52" Type="http://schemas.openxmlformats.org/officeDocument/2006/relationships/tags" Target="../tags/tag303.xml"/><Relationship Id="rId60" Type="http://schemas.openxmlformats.org/officeDocument/2006/relationships/tags" Target="../tags/tag311.xml"/><Relationship Id="rId65" Type="http://schemas.openxmlformats.org/officeDocument/2006/relationships/tags" Target="../tags/tag316.xml"/><Relationship Id="rId73" Type="http://schemas.openxmlformats.org/officeDocument/2006/relationships/tags" Target="../tags/tag324.xml"/><Relationship Id="rId78" Type="http://schemas.openxmlformats.org/officeDocument/2006/relationships/tags" Target="../tags/tag329.xml"/><Relationship Id="rId81" Type="http://schemas.openxmlformats.org/officeDocument/2006/relationships/tags" Target="../tags/tag332.xml"/><Relationship Id="rId86" Type="http://schemas.openxmlformats.org/officeDocument/2006/relationships/tags" Target="../tags/tag337.xml"/><Relationship Id="rId94" Type="http://schemas.openxmlformats.org/officeDocument/2006/relationships/tags" Target="../tags/tag345.xml"/><Relationship Id="rId99" Type="http://schemas.openxmlformats.org/officeDocument/2006/relationships/tags" Target="../tags/tag350.xml"/><Relationship Id="rId101" Type="http://schemas.openxmlformats.org/officeDocument/2006/relationships/tags" Target="../tags/tag352.xml"/><Relationship Id="rId122" Type="http://schemas.openxmlformats.org/officeDocument/2006/relationships/tags" Target="../tags/tag373.xml"/><Relationship Id="rId130" Type="http://schemas.openxmlformats.org/officeDocument/2006/relationships/tags" Target="../tags/tag381.xml"/><Relationship Id="rId4" Type="http://schemas.openxmlformats.org/officeDocument/2006/relationships/tags" Target="../tags/tag255.xml"/><Relationship Id="rId9" Type="http://schemas.openxmlformats.org/officeDocument/2006/relationships/tags" Target="../tags/tag260.xml"/><Relationship Id="rId13" Type="http://schemas.openxmlformats.org/officeDocument/2006/relationships/tags" Target="../tags/tag264.xml"/><Relationship Id="rId18" Type="http://schemas.openxmlformats.org/officeDocument/2006/relationships/tags" Target="../tags/tag269.xml"/><Relationship Id="rId39" Type="http://schemas.openxmlformats.org/officeDocument/2006/relationships/tags" Target="../tags/tag290.xml"/><Relationship Id="rId109" Type="http://schemas.openxmlformats.org/officeDocument/2006/relationships/tags" Target="../tags/tag360.xml"/><Relationship Id="rId34" Type="http://schemas.openxmlformats.org/officeDocument/2006/relationships/tags" Target="../tags/tag285.xml"/><Relationship Id="rId50" Type="http://schemas.openxmlformats.org/officeDocument/2006/relationships/tags" Target="../tags/tag301.xml"/><Relationship Id="rId55" Type="http://schemas.openxmlformats.org/officeDocument/2006/relationships/tags" Target="../tags/tag306.xml"/><Relationship Id="rId76" Type="http://schemas.openxmlformats.org/officeDocument/2006/relationships/tags" Target="../tags/tag327.xml"/><Relationship Id="rId97" Type="http://schemas.openxmlformats.org/officeDocument/2006/relationships/tags" Target="../tags/tag348.xml"/><Relationship Id="rId104" Type="http://schemas.openxmlformats.org/officeDocument/2006/relationships/tags" Target="../tags/tag355.xml"/><Relationship Id="rId120" Type="http://schemas.openxmlformats.org/officeDocument/2006/relationships/tags" Target="../tags/tag371.xml"/><Relationship Id="rId125" Type="http://schemas.openxmlformats.org/officeDocument/2006/relationships/tags" Target="../tags/tag376.xml"/><Relationship Id="rId7" Type="http://schemas.openxmlformats.org/officeDocument/2006/relationships/tags" Target="../tags/tag258.xml"/><Relationship Id="rId71" Type="http://schemas.openxmlformats.org/officeDocument/2006/relationships/tags" Target="../tags/tag322.xml"/><Relationship Id="rId92" Type="http://schemas.openxmlformats.org/officeDocument/2006/relationships/tags" Target="../tags/tag343.xml"/><Relationship Id="rId2" Type="http://schemas.openxmlformats.org/officeDocument/2006/relationships/tags" Target="../tags/tag253.xml"/><Relationship Id="rId29" Type="http://schemas.openxmlformats.org/officeDocument/2006/relationships/tags" Target="../tags/tag280.xml"/><Relationship Id="rId24" Type="http://schemas.openxmlformats.org/officeDocument/2006/relationships/tags" Target="../tags/tag275.xml"/><Relationship Id="rId40" Type="http://schemas.openxmlformats.org/officeDocument/2006/relationships/tags" Target="../tags/tag291.xml"/><Relationship Id="rId45" Type="http://schemas.openxmlformats.org/officeDocument/2006/relationships/tags" Target="../tags/tag296.xml"/><Relationship Id="rId66" Type="http://schemas.openxmlformats.org/officeDocument/2006/relationships/tags" Target="../tags/tag317.xml"/><Relationship Id="rId87" Type="http://schemas.openxmlformats.org/officeDocument/2006/relationships/tags" Target="../tags/tag338.xml"/><Relationship Id="rId110" Type="http://schemas.openxmlformats.org/officeDocument/2006/relationships/tags" Target="../tags/tag361.xml"/><Relationship Id="rId115" Type="http://schemas.openxmlformats.org/officeDocument/2006/relationships/tags" Target="../tags/tag366.xml"/><Relationship Id="rId131" Type="http://schemas.openxmlformats.org/officeDocument/2006/relationships/tags" Target="../tags/tag382.xml"/><Relationship Id="rId61" Type="http://schemas.openxmlformats.org/officeDocument/2006/relationships/tags" Target="../tags/tag312.xml"/><Relationship Id="rId82" Type="http://schemas.openxmlformats.org/officeDocument/2006/relationships/tags" Target="../tags/tag333.xml"/><Relationship Id="rId19" Type="http://schemas.openxmlformats.org/officeDocument/2006/relationships/tags" Target="../tags/tag270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tags" Target="../tags/tag409.xml"/><Relationship Id="rId117" Type="http://schemas.openxmlformats.org/officeDocument/2006/relationships/tags" Target="../tags/tag500.xml"/><Relationship Id="rId21" Type="http://schemas.openxmlformats.org/officeDocument/2006/relationships/tags" Target="../tags/tag404.xml"/><Relationship Id="rId42" Type="http://schemas.openxmlformats.org/officeDocument/2006/relationships/tags" Target="../tags/tag425.xml"/><Relationship Id="rId47" Type="http://schemas.openxmlformats.org/officeDocument/2006/relationships/tags" Target="../tags/tag430.xml"/><Relationship Id="rId63" Type="http://schemas.openxmlformats.org/officeDocument/2006/relationships/tags" Target="../tags/tag446.xml"/><Relationship Id="rId68" Type="http://schemas.openxmlformats.org/officeDocument/2006/relationships/tags" Target="../tags/tag451.xml"/><Relationship Id="rId84" Type="http://schemas.openxmlformats.org/officeDocument/2006/relationships/tags" Target="../tags/tag467.xml"/><Relationship Id="rId89" Type="http://schemas.openxmlformats.org/officeDocument/2006/relationships/tags" Target="../tags/tag472.xml"/><Relationship Id="rId112" Type="http://schemas.openxmlformats.org/officeDocument/2006/relationships/tags" Target="../tags/tag495.xml"/><Relationship Id="rId16" Type="http://schemas.openxmlformats.org/officeDocument/2006/relationships/tags" Target="../tags/tag399.xml"/><Relationship Id="rId107" Type="http://schemas.openxmlformats.org/officeDocument/2006/relationships/tags" Target="../tags/tag490.xml"/><Relationship Id="rId11" Type="http://schemas.openxmlformats.org/officeDocument/2006/relationships/tags" Target="../tags/tag394.xml"/><Relationship Id="rId32" Type="http://schemas.openxmlformats.org/officeDocument/2006/relationships/tags" Target="../tags/tag415.xml"/><Relationship Id="rId37" Type="http://schemas.openxmlformats.org/officeDocument/2006/relationships/tags" Target="../tags/tag420.xml"/><Relationship Id="rId53" Type="http://schemas.openxmlformats.org/officeDocument/2006/relationships/tags" Target="../tags/tag436.xml"/><Relationship Id="rId58" Type="http://schemas.openxmlformats.org/officeDocument/2006/relationships/tags" Target="../tags/tag441.xml"/><Relationship Id="rId74" Type="http://schemas.openxmlformats.org/officeDocument/2006/relationships/tags" Target="../tags/tag457.xml"/><Relationship Id="rId79" Type="http://schemas.openxmlformats.org/officeDocument/2006/relationships/tags" Target="../tags/tag462.xml"/><Relationship Id="rId102" Type="http://schemas.openxmlformats.org/officeDocument/2006/relationships/tags" Target="../tags/tag485.xml"/><Relationship Id="rId123" Type="http://schemas.openxmlformats.org/officeDocument/2006/relationships/tags" Target="../tags/tag506.xml"/><Relationship Id="rId5" Type="http://schemas.openxmlformats.org/officeDocument/2006/relationships/tags" Target="../tags/tag388.xml"/><Relationship Id="rId61" Type="http://schemas.openxmlformats.org/officeDocument/2006/relationships/tags" Target="../tags/tag444.xml"/><Relationship Id="rId82" Type="http://schemas.openxmlformats.org/officeDocument/2006/relationships/tags" Target="../tags/tag465.xml"/><Relationship Id="rId90" Type="http://schemas.openxmlformats.org/officeDocument/2006/relationships/tags" Target="../tags/tag473.xml"/><Relationship Id="rId95" Type="http://schemas.openxmlformats.org/officeDocument/2006/relationships/tags" Target="../tags/tag478.xml"/><Relationship Id="rId19" Type="http://schemas.openxmlformats.org/officeDocument/2006/relationships/tags" Target="../tags/tag402.xml"/><Relationship Id="rId14" Type="http://schemas.openxmlformats.org/officeDocument/2006/relationships/tags" Target="../tags/tag397.xml"/><Relationship Id="rId22" Type="http://schemas.openxmlformats.org/officeDocument/2006/relationships/tags" Target="../tags/tag405.xml"/><Relationship Id="rId27" Type="http://schemas.openxmlformats.org/officeDocument/2006/relationships/tags" Target="../tags/tag410.xml"/><Relationship Id="rId30" Type="http://schemas.openxmlformats.org/officeDocument/2006/relationships/tags" Target="../tags/tag413.xml"/><Relationship Id="rId35" Type="http://schemas.openxmlformats.org/officeDocument/2006/relationships/tags" Target="../tags/tag418.xml"/><Relationship Id="rId43" Type="http://schemas.openxmlformats.org/officeDocument/2006/relationships/tags" Target="../tags/tag426.xml"/><Relationship Id="rId48" Type="http://schemas.openxmlformats.org/officeDocument/2006/relationships/tags" Target="../tags/tag431.xml"/><Relationship Id="rId56" Type="http://schemas.openxmlformats.org/officeDocument/2006/relationships/tags" Target="../tags/tag439.xml"/><Relationship Id="rId64" Type="http://schemas.openxmlformats.org/officeDocument/2006/relationships/tags" Target="../tags/tag447.xml"/><Relationship Id="rId69" Type="http://schemas.openxmlformats.org/officeDocument/2006/relationships/tags" Target="../tags/tag452.xml"/><Relationship Id="rId77" Type="http://schemas.openxmlformats.org/officeDocument/2006/relationships/tags" Target="../tags/tag460.xml"/><Relationship Id="rId100" Type="http://schemas.openxmlformats.org/officeDocument/2006/relationships/tags" Target="../tags/tag483.xml"/><Relationship Id="rId105" Type="http://schemas.openxmlformats.org/officeDocument/2006/relationships/tags" Target="../tags/tag488.xml"/><Relationship Id="rId113" Type="http://schemas.openxmlformats.org/officeDocument/2006/relationships/tags" Target="../tags/tag496.xml"/><Relationship Id="rId118" Type="http://schemas.openxmlformats.org/officeDocument/2006/relationships/tags" Target="../tags/tag501.xml"/><Relationship Id="rId126" Type="http://schemas.openxmlformats.org/officeDocument/2006/relationships/slideLayout" Target="../slideLayouts/slideLayout1.xml"/><Relationship Id="rId8" Type="http://schemas.openxmlformats.org/officeDocument/2006/relationships/tags" Target="../tags/tag391.xml"/><Relationship Id="rId51" Type="http://schemas.openxmlformats.org/officeDocument/2006/relationships/tags" Target="../tags/tag434.xml"/><Relationship Id="rId72" Type="http://schemas.openxmlformats.org/officeDocument/2006/relationships/tags" Target="../tags/tag455.xml"/><Relationship Id="rId80" Type="http://schemas.openxmlformats.org/officeDocument/2006/relationships/tags" Target="../tags/tag463.xml"/><Relationship Id="rId85" Type="http://schemas.openxmlformats.org/officeDocument/2006/relationships/tags" Target="../tags/tag468.xml"/><Relationship Id="rId93" Type="http://schemas.openxmlformats.org/officeDocument/2006/relationships/tags" Target="../tags/tag476.xml"/><Relationship Id="rId98" Type="http://schemas.openxmlformats.org/officeDocument/2006/relationships/tags" Target="../tags/tag481.xml"/><Relationship Id="rId121" Type="http://schemas.openxmlformats.org/officeDocument/2006/relationships/tags" Target="../tags/tag504.xml"/><Relationship Id="rId3" Type="http://schemas.openxmlformats.org/officeDocument/2006/relationships/tags" Target="../tags/tag386.xml"/><Relationship Id="rId12" Type="http://schemas.openxmlformats.org/officeDocument/2006/relationships/tags" Target="../tags/tag395.xml"/><Relationship Id="rId17" Type="http://schemas.openxmlformats.org/officeDocument/2006/relationships/tags" Target="../tags/tag400.xml"/><Relationship Id="rId25" Type="http://schemas.openxmlformats.org/officeDocument/2006/relationships/tags" Target="../tags/tag408.xml"/><Relationship Id="rId33" Type="http://schemas.openxmlformats.org/officeDocument/2006/relationships/tags" Target="../tags/tag416.xml"/><Relationship Id="rId38" Type="http://schemas.openxmlformats.org/officeDocument/2006/relationships/tags" Target="../tags/tag421.xml"/><Relationship Id="rId46" Type="http://schemas.openxmlformats.org/officeDocument/2006/relationships/tags" Target="../tags/tag429.xml"/><Relationship Id="rId59" Type="http://schemas.openxmlformats.org/officeDocument/2006/relationships/tags" Target="../tags/tag442.xml"/><Relationship Id="rId67" Type="http://schemas.openxmlformats.org/officeDocument/2006/relationships/tags" Target="../tags/tag450.xml"/><Relationship Id="rId103" Type="http://schemas.openxmlformats.org/officeDocument/2006/relationships/tags" Target="../tags/tag486.xml"/><Relationship Id="rId108" Type="http://schemas.openxmlformats.org/officeDocument/2006/relationships/tags" Target="../tags/tag491.xml"/><Relationship Id="rId116" Type="http://schemas.openxmlformats.org/officeDocument/2006/relationships/tags" Target="../tags/tag499.xml"/><Relationship Id="rId124" Type="http://schemas.openxmlformats.org/officeDocument/2006/relationships/tags" Target="../tags/tag507.xml"/><Relationship Id="rId20" Type="http://schemas.openxmlformats.org/officeDocument/2006/relationships/tags" Target="../tags/tag403.xml"/><Relationship Id="rId41" Type="http://schemas.openxmlformats.org/officeDocument/2006/relationships/tags" Target="../tags/tag424.xml"/><Relationship Id="rId54" Type="http://schemas.openxmlformats.org/officeDocument/2006/relationships/tags" Target="../tags/tag437.xml"/><Relationship Id="rId62" Type="http://schemas.openxmlformats.org/officeDocument/2006/relationships/tags" Target="../tags/tag445.xml"/><Relationship Id="rId70" Type="http://schemas.openxmlformats.org/officeDocument/2006/relationships/tags" Target="../tags/tag453.xml"/><Relationship Id="rId75" Type="http://schemas.openxmlformats.org/officeDocument/2006/relationships/tags" Target="../tags/tag458.xml"/><Relationship Id="rId83" Type="http://schemas.openxmlformats.org/officeDocument/2006/relationships/tags" Target="../tags/tag466.xml"/><Relationship Id="rId88" Type="http://schemas.openxmlformats.org/officeDocument/2006/relationships/tags" Target="../tags/tag471.xml"/><Relationship Id="rId91" Type="http://schemas.openxmlformats.org/officeDocument/2006/relationships/tags" Target="../tags/tag474.xml"/><Relationship Id="rId96" Type="http://schemas.openxmlformats.org/officeDocument/2006/relationships/tags" Target="../tags/tag479.xml"/><Relationship Id="rId111" Type="http://schemas.openxmlformats.org/officeDocument/2006/relationships/tags" Target="../tags/tag494.xml"/><Relationship Id="rId1" Type="http://schemas.openxmlformats.org/officeDocument/2006/relationships/tags" Target="../tags/tag384.xml"/><Relationship Id="rId6" Type="http://schemas.openxmlformats.org/officeDocument/2006/relationships/tags" Target="../tags/tag389.xml"/><Relationship Id="rId15" Type="http://schemas.openxmlformats.org/officeDocument/2006/relationships/tags" Target="../tags/tag398.xml"/><Relationship Id="rId23" Type="http://schemas.openxmlformats.org/officeDocument/2006/relationships/tags" Target="../tags/tag406.xml"/><Relationship Id="rId28" Type="http://schemas.openxmlformats.org/officeDocument/2006/relationships/tags" Target="../tags/tag411.xml"/><Relationship Id="rId36" Type="http://schemas.openxmlformats.org/officeDocument/2006/relationships/tags" Target="../tags/tag419.xml"/><Relationship Id="rId49" Type="http://schemas.openxmlformats.org/officeDocument/2006/relationships/tags" Target="../tags/tag432.xml"/><Relationship Id="rId57" Type="http://schemas.openxmlformats.org/officeDocument/2006/relationships/tags" Target="../tags/tag440.xml"/><Relationship Id="rId106" Type="http://schemas.openxmlformats.org/officeDocument/2006/relationships/tags" Target="../tags/tag489.xml"/><Relationship Id="rId114" Type="http://schemas.openxmlformats.org/officeDocument/2006/relationships/tags" Target="../tags/tag497.xml"/><Relationship Id="rId119" Type="http://schemas.openxmlformats.org/officeDocument/2006/relationships/tags" Target="../tags/tag502.xml"/><Relationship Id="rId10" Type="http://schemas.openxmlformats.org/officeDocument/2006/relationships/tags" Target="../tags/tag393.xml"/><Relationship Id="rId31" Type="http://schemas.openxmlformats.org/officeDocument/2006/relationships/tags" Target="../tags/tag414.xml"/><Relationship Id="rId44" Type="http://schemas.openxmlformats.org/officeDocument/2006/relationships/tags" Target="../tags/tag427.xml"/><Relationship Id="rId52" Type="http://schemas.openxmlformats.org/officeDocument/2006/relationships/tags" Target="../tags/tag435.xml"/><Relationship Id="rId60" Type="http://schemas.openxmlformats.org/officeDocument/2006/relationships/tags" Target="../tags/tag443.xml"/><Relationship Id="rId65" Type="http://schemas.openxmlformats.org/officeDocument/2006/relationships/tags" Target="../tags/tag448.xml"/><Relationship Id="rId73" Type="http://schemas.openxmlformats.org/officeDocument/2006/relationships/tags" Target="../tags/tag456.xml"/><Relationship Id="rId78" Type="http://schemas.openxmlformats.org/officeDocument/2006/relationships/tags" Target="../tags/tag461.xml"/><Relationship Id="rId81" Type="http://schemas.openxmlformats.org/officeDocument/2006/relationships/tags" Target="../tags/tag464.xml"/><Relationship Id="rId86" Type="http://schemas.openxmlformats.org/officeDocument/2006/relationships/tags" Target="../tags/tag469.xml"/><Relationship Id="rId94" Type="http://schemas.openxmlformats.org/officeDocument/2006/relationships/tags" Target="../tags/tag477.xml"/><Relationship Id="rId99" Type="http://schemas.openxmlformats.org/officeDocument/2006/relationships/tags" Target="../tags/tag482.xml"/><Relationship Id="rId101" Type="http://schemas.openxmlformats.org/officeDocument/2006/relationships/tags" Target="../tags/tag484.xml"/><Relationship Id="rId122" Type="http://schemas.openxmlformats.org/officeDocument/2006/relationships/tags" Target="../tags/tag505.xml"/><Relationship Id="rId4" Type="http://schemas.openxmlformats.org/officeDocument/2006/relationships/tags" Target="../tags/tag387.xml"/><Relationship Id="rId9" Type="http://schemas.openxmlformats.org/officeDocument/2006/relationships/tags" Target="../tags/tag392.xml"/><Relationship Id="rId13" Type="http://schemas.openxmlformats.org/officeDocument/2006/relationships/tags" Target="../tags/tag396.xml"/><Relationship Id="rId18" Type="http://schemas.openxmlformats.org/officeDocument/2006/relationships/tags" Target="../tags/tag401.xml"/><Relationship Id="rId39" Type="http://schemas.openxmlformats.org/officeDocument/2006/relationships/tags" Target="../tags/tag422.xml"/><Relationship Id="rId109" Type="http://schemas.openxmlformats.org/officeDocument/2006/relationships/tags" Target="../tags/tag492.xml"/><Relationship Id="rId34" Type="http://schemas.openxmlformats.org/officeDocument/2006/relationships/tags" Target="../tags/tag417.xml"/><Relationship Id="rId50" Type="http://schemas.openxmlformats.org/officeDocument/2006/relationships/tags" Target="../tags/tag433.xml"/><Relationship Id="rId55" Type="http://schemas.openxmlformats.org/officeDocument/2006/relationships/tags" Target="../tags/tag438.xml"/><Relationship Id="rId76" Type="http://schemas.openxmlformats.org/officeDocument/2006/relationships/tags" Target="../tags/tag459.xml"/><Relationship Id="rId97" Type="http://schemas.openxmlformats.org/officeDocument/2006/relationships/tags" Target="../tags/tag480.xml"/><Relationship Id="rId104" Type="http://schemas.openxmlformats.org/officeDocument/2006/relationships/tags" Target="../tags/tag487.xml"/><Relationship Id="rId120" Type="http://schemas.openxmlformats.org/officeDocument/2006/relationships/tags" Target="../tags/tag503.xml"/><Relationship Id="rId125" Type="http://schemas.openxmlformats.org/officeDocument/2006/relationships/tags" Target="../tags/tag508.xml"/><Relationship Id="rId7" Type="http://schemas.openxmlformats.org/officeDocument/2006/relationships/tags" Target="../tags/tag390.xml"/><Relationship Id="rId71" Type="http://schemas.openxmlformats.org/officeDocument/2006/relationships/tags" Target="../tags/tag454.xml"/><Relationship Id="rId92" Type="http://schemas.openxmlformats.org/officeDocument/2006/relationships/tags" Target="../tags/tag475.xml"/><Relationship Id="rId2" Type="http://schemas.openxmlformats.org/officeDocument/2006/relationships/tags" Target="../tags/tag385.xml"/><Relationship Id="rId29" Type="http://schemas.openxmlformats.org/officeDocument/2006/relationships/tags" Target="../tags/tag412.xml"/><Relationship Id="rId24" Type="http://schemas.openxmlformats.org/officeDocument/2006/relationships/tags" Target="../tags/tag407.xml"/><Relationship Id="rId40" Type="http://schemas.openxmlformats.org/officeDocument/2006/relationships/tags" Target="../tags/tag423.xml"/><Relationship Id="rId45" Type="http://schemas.openxmlformats.org/officeDocument/2006/relationships/tags" Target="../tags/tag428.xml"/><Relationship Id="rId66" Type="http://schemas.openxmlformats.org/officeDocument/2006/relationships/tags" Target="../tags/tag449.xml"/><Relationship Id="rId87" Type="http://schemas.openxmlformats.org/officeDocument/2006/relationships/tags" Target="../tags/tag470.xml"/><Relationship Id="rId110" Type="http://schemas.openxmlformats.org/officeDocument/2006/relationships/tags" Target="../tags/tag493.xml"/><Relationship Id="rId115" Type="http://schemas.openxmlformats.org/officeDocument/2006/relationships/tags" Target="../tags/tag498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tags" Target="../tags/tag625.xml"/><Relationship Id="rId21" Type="http://schemas.openxmlformats.org/officeDocument/2006/relationships/tags" Target="../tags/tag529.xml"/><Relationship Id="rId42" Type="http://schemas.openxmlformats.org/officeDocument/2006/relationships/tags" Target="../tags/tag550.xml"/><Relationship Id="rId63" Type="http://schemas.openxmlformats.org/officeDocument/2006/relationships/tags" Target="../tags/tag571.xml"/><Relationship Id="rId84" Type="http://schemas.openxmlformats.org/officeDocument/2006/relationships/tags" Target="../tags/tag592.xml"/><Relationship Id="rId138" Type="http://schemas.openxmlformats.org/officeDocument/2006/relationships/tags" Target="../tags/tag646.xml"/><Relationship Id="rId159" Type="http://schemas.openxmlformats.org/officeDocument/2006/relationships/tags" Target="../tags/tag667.xml"/><Relationship Id="rId170" Type="http://schemas.openxmlformats.org/officeDocument/2006/relationships/tags" Target="../tags/tag678.xml"/><Relationship Id="rId191" Type="http://schemas.openxmlformats.org/officeDocument/2006/relationships/tags" Target="../tags/tag699.xml"/><Relationship Id="rId205" Type="http://schemas.openxmlformats.org/officeDocument/2006/relationships/tags" Target="../tags/tag713.xml"/><Relationship Id="rId226" Type="http://schemas.openxmlformats.org/officeDocument/2006/relationships/tags" Target="../tags/tag734.xml"/><Relationship Id="rId107" Type="http://schemas.openxmlformats.org/officeDocument/2006/relationships/tags" Target="../tags/tag615.xml"/><Relationship Id="rId11" Type="http://schemas.openxmlformats.org/officeDocument/2006/relationships/tags" Target="../tags/tag519.xml"/><Relationship Id="rId32" Type="http://schemas.openxmlformats.org/officeDocument/2006/relationships/tags" Target="../tags/tag540.xml"/><Relationship Id="rId53" Type="http://schemas.openxmlformats.org/officeDocument/2006/relationships/tags" Target="../tags/tag561.xml"/><Relationship Id="rId74" Type="http://schemas.openxmlformats.org/officeDocument/2006/relationships/tags" Target="../tags/tag582.xml"/><Relationship Id="rId128" Type="http://schemas.openxmlformats.org/officeDocument/2006/relationships/tags" Target="../tags/tag636.xml"/><Relationship Id="rId149" Type="http://schemas.openxmlformats.org/officeDocument/2006/relationships/tags" Target="../tags/tag657.xml"/><Relationship Id="rId5" Type="http://schemas.openxmlformats.org/officeDocument/2006/relationships/tags" Target="../tags/tag513.xml"/><Relationship Id="rId95" Type="http://schemas.openxmlformats.org/officeDocument/2006/relationships/tags" Target="../tags/tag603.xml"/><Relationship Id="rId160" Type="http://schemas.openxmlformats.org/officeDocument/2006/relationships/tags" Target="../tags/tag668.xml"/><Relationship Id="rId181" Type="http://schemas.openxmlformats.org/officeDocument/2006/relationships/tags" Target="../tags/tag689.xml"/><Relationship Id="rId216" Type="http://schemas.openxmlformats.org/officeDocument/2006/relationships/tags" Target="../tags/tag724.xml"/><Relationship Id="rId237" Type="http://schemas.openxmlformats.org/officeDocument/2006/relationships/tags" Target="../tags/tag745.xml"/><Relationship Id="rId22" Type="http://schemas.openxmlformats.org/officeDocument/2006/relationships/tags" Target="../tags/tag530.xml"/><Relationship Id="rId43" Type="http://schemas.openxmlformats.org/officeDocument/2006/relationships/tags" Target="../tags/tag551.xml"/><Relationship Id="rId64" Type="http://schemas.openxmlformats.org/officeDocument/2006/relationships/tags" Target="../tags/tag572.xml"/><Relationship Id="rId118" Type="http://schemas.openxmlformats.org/officeDocument/2006/relationships/tags" Target="../tags/tag626.xml"/><Relationship Id="rId139" Type="http://schemas.openxmlformats.org/officeDocument/2006/relationships/tags" Target="../tags/tag647.xml"/><Relationship Id="rId80" Type="http://schemas.openxmlformats.org/officeDocument/2006/relationships/tags" Target="../tags/tag588.xml"/><Relationship Id="rId85" Type="http://schemas.openxmlformats.org/officeDocument/2006/relationships/tags" Target="../tags/tag593.xml"/><Relationship Id="rId150" Type="http://schemas.openxmlformats.org/officeDocument/2006/relationships/tags" Target="../tags/tag658.xml"/><Relationship Id="rId155" Type="http://schemas.openxmlformats.org/officeDocument/2006/relationships/tags" Target="../tags/tag663.xml"/><Relationship Id="rId171" Type="http://schemas.openxmlformats.org/officeDocument/2006/relationships/tags" Target="../tags/tag679.xml"/><Relationship Id="rId176" Type="http://schemas.openxmlformats.org/officeDocument/2006/relationships/tags" Target="../tags/tag684.xml"/><Relationship Id="rId192" Type="http://schemas.openxmlformats.org/officeDocument/2006/relationships/tags" Target="../tags/tag700.xml"/><Relationship Id="rId197" Type="http://schemas.openxmlformats.org/officeDocument/2006/relationships/tags" Target="../tags/tag705.xml"/><Relationship Id="rId206" Type="http://schemas.openxmlformats.org/officeDocument/2006/relationships/tags" Target="../tags/tag714.xml"/><Relationship Id="rId227" Type="http://schemas.openxmlformats.org/officeDocument/2006/relationships/tags" Target="../tags/tag735.xml"/><Relationship Id="rId201" Type="http://schemas.openxmlformats.org/officeDocument/2006/relationships/tags" Target="../tags/tag709.xml"/><Relationship Id="rId222" Type="http://schemas.openxmlformats.org/officeDocument/2006/relationships/tags" Target="../tags/tag730.xml"/><Relationship Id="rId12" Type="http://schemas.openxmlformats.org/officeDocument/2006/relationships/tags" Target="../tags/tag520.xml"/><Relationship Id="rId17" Type="http://schemas.openxmlformats.org/officeDocument/2006/relationships/tags" Target="../tags/tag525.xml"/><Relationship Id="rId33" Type="http://schemas.openxmlformats.org/officeDocument/2006/relationships/tags" Target="../tags/tag541.xml"/><Relationship Id="rId38" Type="http://schemas.openxmlformats.org/officeDocument/2006/relationships/tags" Target="../tags/tag546.xml"/><Relationship Id="rId59" Type="http://schemas.openxmlformats.org/officeDocument/2006/relationships/tags" Target="../tags/tag567.xml"/><Relationship Id="rId103" Type="http://schemas.openxmlformats.org/officeDocument/2006/relationships/tags" Target="../tags/tag611.xml"/><Relationship Id="rId108" Type="http://schemas.openxmlformats.org/officeDocument/2006/relationships/tags" Target="../tags/tag616.xml"/><Relationship Id="rId124" Type="http://schemas.openxmlformats.org/officeDocument/2006/relationships/tags" Target="../tags/tag632.xml"/><Relationship Id="rId129" Type="http://schemas.openxmlformats.org/officeDocument/2006/relationships/tags" Target="../tags/tag637.xml"/><Relationship Id="rId54" Type="http://schemas.openxmlformats.org/officeDocument/2006/relationships/tags" Target="../tags/tag562.xml"/><Relationship Id="rId70" Type="http://schemas.openxmlformats.org/officeDocument/2006/relationships/tags" Target="../tags/tag578.xml"/><Relationship Id="rId75" Type="http://schemas.openxmlformats.org/officeDocument/2006/relationships/tags" Target="../tags/tag583.xml"/><Relationship Id="rId91" Type="http://schemas.openxmlformats.org/officeDocument/2006/relationships/tags" Target="../tags/tag599.xml"/><Relationship Id="rId96" Type="http://schemas.openxmlformats.org/officeDocument/2006/relationships/tags" Target="../tags/tag604.xml"/><Relationship Id="rId140" Type="http://schemas.openxmlformats.org/officeDocument/2006/relationships/tags" Target="../tags/tag648.xml"/><Relationship Id="rId145" Type="http://schemas.openxmlformats.org/officeDocument/2006/relationships/tags" Target="../tags/tag653.xml"/><Relationship Id="rId161" Type="http://schemas.openxmlformats.org/officeDocument/2006/relationships/tags" Target="../tags/tag669.xml"/><Relationship Id="rId166" Type="http://schemas.openxmlformats.org/officeDocument/2006/relationships/tags" Target="../tags/tag674.xml"/><Relationship Id="rId182" Type="http://schemas.openxmlformats.org/officeDocument/2006/relationships/tags" Target="../tags/tag690.xml"/><Relationship Id="rId187" Type="http://schemas.openxmlformats.org/officeDocument/2006/relationships/tags" Target="../tags/tag695.xml"/><Relationship Id="rId217" Type="http://schemas.openxmlformats.org/officeDocument/2006/relationships/tags" Target="../tags/tag725.xml"/><Relationship Id="rId1" Type="http://schemas.openxmlformats.org/officeDocument/2006/relationships/tags" Target="../tags/tag509.xml"/><Relationship Id="rId6" Type="http://schemas.openxmlformats.org/officeDocument/2006/relationships/tags" Target="../tags/tag514.xml"/><Relationship Id="rId212" Type="http://schemas.openxmlformats.org/officeDocument/2006/relationships/tags" Target="../tags/tag720.xml"/><Relationship Id="rId233" Type="http://schemas.openxmlformats.org/officeDocument/2006/relationships/tags" Target="../tags/tag741.xml"/><Relationship Id="rId238" Type="http://schemas.openxmlformats.org/officeDocument/2006/relationships/slideLayout" Target="../slideLayouts/slideLayout1.xml"/><Relationship Id="rId23" Type="http://schemas.openxmlformats.org/officeDocument/2006/relationships/tags" Target="../tags/tag531.xml"/><Relationship Id="rId28" Type="http://schemas.openxmlformats.org/officeDocument/2006/relationships/tags" Target="../tags/tag536.xml"/><Relationship Id="rId49" Type="http://schemas.openxmlformats.org/officeDocument/2006/relationships/tags" Target="../tags/tag557.xml"/><Relationship Id="rId114" Type="http://schemas.openxmlformats.org/officeDocument/2006/relationships/tags" Target="../tags/tag622.xml"/><Relationship Id="rId119" Type="http://schemas.openxmlformats.org/officeDocument/2006/relationships/tags" Target="../tags/tag627.xml"/><Relationship Id="rId44" Type="http://schemas.openxmlformats.org/officeDocument/2006/relationships/tags" Target="../tags/tag552.xml"/><Relationship Id="rId60" Type="http://schemas.openxmlformats.org/officeDocument/2006/relationships/tags" Target="../tags/tag568.xml"/><Relationship Id="rId65" Type="http://schemas.openxmlformats.org/officeDocument/2006/relationships/tags" Target="../tags/tag573.xml"/><Relationship Id="rId81" Type="http://schemas.openxmlformats.org/officeDocument/2006/relationships/tags" Target="../tags/tag589.xml"/><Relationship Id="rId86" Type="http://schemas.openxmlformats.org/officeDocument/2006/relationships/tags" Target="../tags/tag594.xml"/><Relationship Id="rId130" Type="http://schemas.openxmlformats.org/officeDocument/2006/relationships/tags" Target="../tags/tag638.xml"/><Relationship Id="rId135" Type="http://schemas.openxmlformats.org/officeDocument/2006/relationships/tags" Target="../tags/tag643.xml"/><Relationship Id="rId151" Type="http://schemas.openxmlformats.org/officeDocument/2006/relationships/tags" Target="../tags/tag659.xml"/><Relationship Id="rId156" Type="http://schemas.openxmlformats.org/officeDocument/2006/relationships/tags" Target="../tags/tag664.xml"/><Relationship Id="rId177" Type="http://schemas.openxmlformats.org/officeDocument/2006/relationships/tags" Target="../tags/tag685.xml"/><Relationship Id="rId198" Type="http://schemas.openxmlformats.org/officeDocument/2006/relationships/tags" Target="../tags/tag706.xml"/><Relationship Id="rId172" Type="http://schemas.openxmlformats.org/officeDocument/2006/relationships/tags" Target="../tags/tag680.xml"/><Relationship Id="rId193" Type="http://schemas.openxmlformats.org/officeDocument/2006/relationships/tags" Target="../tags/tag701.xml"/><Relationship Id="rId202" Type="http://schemas.openxmlformats.org/officeDocument/2006/relationships/tags" Target="../tags/tag710.xml"/><Relationship Id="rId207" Type="http://schemas.openxmlformats.org/officeDocument/2006/relationships/tags" Target="../tags/tag715.xml"/><Relationship Id="rId223" Type="http://schemas.openxmlformats.org/officeDocument/2006/relationships/tags" Target="../tags/tag731.xml"/><Relationship Id="rId228" Type="http://schemas.openxmlformats.org/officeDocument/2006/relationships/tags" Target="../tags/tag736.xml"/><Relationship Id="rId13" Type="http://schemas.openxmlformats.org/officeDocument/2006/relationships/tags" Target="../tags/tag521.xml"/><Relationship Id="rId18" Type="http://schemas.openxmlformats.org/officeDocument/2006/relationships/tags" Target="../tags/tag526.xml"/><Relationship Id="rId39" Type="http://schemas.openxmlformats.org/officeDocument/2006/relationships/tags" Target="../tags/tag547.xml"/><Relationship Id="rId109" Type="http://schemas.openxmlformats.org/officeDocument/2006/relationships/tags" Target="../tags/tag617.xml"/><Relationship Id="rId34" Type="http://schemas.openxmlformats.org/officeDocument/2006/relationships/tags" Target="../tags/tag542.xml"/><Relationship Id="rId50" Type="http://schemas.openxmlformats.org/officeDocument/2006/relationships/tags" Target="../tags/tag558.xml"/><Relationship Id="rId55" Type="http://schemas.openxmlformats.org/officeDocument/2006/relationships/tags" Target="../tags/tag563.xml"/><Relationship Id="rId76" Type="http://schemas.openxmlformats.org/officeDocument/2006/relationships/tags" Target="../tags/tag584.xml"/><Relationship Id="rId97" Type="http://schemas.openxmlformats.org/officeDocument/2006/relationships/tags" Target="../tags/tag605.xml"/><Relationship Id="rId104" Type="http://schemas.openxmlformats.org/officeDocument/2006/relationships/tags" Target="../tags/tag612.xml"/><Relationship Id="rId120" Type="http://schemas.openxmlformats.org/officeDocument/2006/relationships/tags" Target="../tags/tag628.xml"/><Relationship Id="rId125" Type="http://schemas.openxmlformats.org/officeDocument/2006/relationships/tags" Target="../tags/tag633.xml"/><Relationship Id="rId141" Type="http://schemas.openxmlformats.org/officeDocument/2006/relationships/tags" Target="../tags/tag649.xml"/><Relationship Id="rId146" Type="http://schemas.openxmlformats.org/officeDocument/2006/relationships/tags" Target="../tags/tag654.xml"/><Relationship Id="rId167" Type="http://schemas.openxmlformats.org/officeDocument/2006/relationships/tags" Target="../tags/tag675.xml"/><Relationship Id="rId188" Type="http://schemas.openxmlformats.org/officeDocument/2006/relationships/tags" Target="../tags/tag696.xml"/><Relationship Id="rId7" Type="http://schemas.openxmlformats.org/officeDocument/2006/relationships/tags" Target="../tags/tag515.xml"/><Relationship Id="rId71" Type="http://schemas.openxmlformats.org/officeDocument/2006/relationships/tags" Target="../tags/tag579.xml"/><Relationship Id="rId92" Type="http://schemas.openxmlformats.org/officeDocument/2006/relationships/tags" Target="../tags/tag600.xml"/><Relationship Id="rId162" Type="http://schemas.openxmlformats.org/officeDocument/2006/relationships/tags" Target="../tags/tag670.xml"/><Relationship Id="rId183" Type="http://schemas.openxmlformats.org/officeDocument/2006/relationships/tags" Target="../tags/tag691.xml"/><Relationship Id="rId213" Type="http://schemas.openxmlformats.org/officeDocument/2006/relationships/tags" Target="../tags/tag721.xml"/><Relationship Id="rId218" Type="http://schemas.openxmlformats.org/officeDocument/2006/relationships/tags" Target="../tags/tag726.xml"/><Relationship Id="rId234" Type="http://schemas.openxmlformats.org/officeDocument/2006/relationships/tags" Target="../tags/tag742.xml"/><Relationship Id="rId2" Type="http://schemas.openxmlformats.org/officeDocument/2006/relationships/tags" Target="../tags/tag510.xml"/><Relationship Id="rId29" Type="http://schemas.openxmlformats.org/officeDocument/2006/relationships/tags" Target="../tags/tag537.xml"/><Relationship Id="rId24" Type="http://schemas.openxmlformats.org/officeDocument/2006/relationships/tags" Target="../tags/tag532.xml"/><Relationship Id="rId40" Type="http://schemas.openxmlformats.org/officeDocument/2006/relationships/tags" Target="../tags/tag548.xml"/><Relationship Id="rId45" Type="http://schemas.openxmlformats.org/officeDocument/2006/relationships/tags" Target="../tags/tag553.xml"/><Relationship Id="rId66" Type="http://schemas.openxmlformats.org/officeDocument/2006/relationships/tags" Target="../tags/tag574.xml"/><Relationship Id="rId87" Type="http://schemas.openxmlformats.org/officeDocument/2006/relationships/tags" Target="../tags/tag595.xml"/><Relationship Id="rId110" Type="http://schemas.openxmlformats.org/officeDocument/2006/relationships/tags" Target="../tags/tag618.xml"/><Relationship Id="rId115" Type="http://schemas.openxmlformats.org/officeDocument/2006/relationships/tags" Target="../tags/tag623.xml"/><Relationship Id="rId131" Type="http://schemas.openxmlformats.org/officeDocument/2006/relationships/tags" Target="../tags/tag639.xml"/><Relationship Id="rId136" Type="http://schemas.openxmlformats.org/officeDocument/2006/relationships/tags" Target="../tags/tag644.xml"/><Relationship Id="rId157" Type="http://schemas.openxmlformats.org/officeDocument/2006/relationships/tags" Target="../tags/tag665.xml"/><Relationship Id="rId178" Type="http://schemas.openxmlformats.org/officeDocument/2006/relationships/tags" Target="../tags/tag686.xml"/><Relationship Id="rId61" Type="http://schemas.openxmlformats.org/officeDocument/2006/relationships/tags" Target="../tags/tag569.xml"/><Relationship Id="rId82" Type="http://schemas.openxmlformats.org/officeDocument/2006/relationships/tags" Target="../tags/tag590.xml"/><Relationship Id="rId152" Type="http://schemas.openxmlformats.org/officeDocument/2006/relationships/tags" Target="../tags/tag660.xml"/><Relationship Id="rId173" Type="http://schemas.openxmlformats.org/officeDocument/2006/relationships/tags" Target="../tags/tag681.xml"/><Relationship Id="rId194" Type="http://schemas.openxmlformats.org/officeDocument/2006/relationships/tags" Target="../tags/tag702.xml"/><Relationship Id="rId199" Type="http://schemas.openxmlformats.org/officeDocument/2006/relationships/tags" Target="../tags/tag707.xml"/><Relationship Id="rId203" Type="http://schemas.openxmlformats.org/officeDocument/2006/relationships/tags" Target="../tags/tag711.xml"/><Relationship Id="rId208" Type="http://schemas.openxmlformats.org/officeDocument/2006/relationships/tags" Target="../tags/tag716.xml"/><Relationship Id="rId229" Type="http://schemas.openxmlformats.org/officeDocument/2006/relationships/tags" Target="../tags/tag737.xml"/><Relationship Id="rId19" Type="http://schemas.openxmlformats.org/officeDocument/2006/relationships/tags" Target="../tags/tag527.xml"/><Relationship Id="rId224" Type="http://schemas.openxmlformats.org/officeDocument/2006/relationships/tags" Target="../tags/tag732.xml"/><Relationship Id="rId14" Type="http://schemas.openxmlformats.org/officeDocument/2006/relationships/tags" Target="../tags/tag522.xml"/><Relationship Id="rId30" Type="http://schemas.openxmlformats.org/officeDocument/2006/relationships/tags" Target="../tags/tag538.xml"/><Relationship Id="rId35" Type="http://schemas.openxmlformats.org/officeDocument/2006/relationships/tags" Target="../tags/tag543.xml"/><Relationship Id="rId56" Type="http://schemas.openxmlformats.org/officeDocument/2006/relationships/tags" Target="../tags/tag564.xml"/><Relationship Id="rId77" Type="http://schemas.openxmlformats.org/officeDocument/2006/relationships/tags" Target="../tags/tag585.xml"/><Relationship Id="rId100" Type="http://schemas.openxmlformats.org/officeDocument/2006/relationships/tags" Target="../tags/tag608.xml"/><Relationship Id="rId105" Type="http://schemas.openxmlformats.org/officeDocument/2006/relationships/tags" Target="../tags/tag613.xml"/><Relationship Id="rId126" Type="http://schemas.openxmlformats.org/officeDocument/2006/relationships/tags" Target="../tags/tag634.xml"/><Relationship Id="rId147" Type="http://schemas.openxmlformats.org/officeDocument/2006/relationships/tags" Target="../tags/tag655.xml"/><Relationship Id="rId168" Type="http://schemas.openxmlformats.org/officeDocument/2006/relationships/tags" Target="../tags/tag676.xml"/><Relationship Id="rId8" Type="http://schemas.openxmlformats.org/officeDocument/2006/relationships/tags" Target="../tags/tag516.xml"/><Relationship Id="rId51" Type="http://schemas.openxmlformats.org/officeDocument/2006/relationships/tags" Target="../tags/tag559.xml"/><Relationship Id="rId72" Type="http://schemas.openxmlformats.org/officeDocument/2006/relationships/tags" Target="../tags/tag580.xml"/><Relationship Id="rId93" Type="http://schemas.openxmlformats.org/officeDocument/2006/relationships/tags" Target="../tags/tag601.xml"/><Relationship Id="rId98" Type="http://schemas.openxmlformats.org/officeDocument/2006/relationships/tags" Target="../tags/tag606.xml"/><Relationship Id="rId121" Type="http://schemas.openxmlformats.org/officeDocument/2006/relationships/tags" Target="../tags/tag629.xml"/><Relationship Id="rId142" Type="http://schemas.openxmlformats.org/officeDocument/2006/relationships/tags" Target="../tags/tag650.xml"/><Relationship Id="rId163" Type="http://schemas.openxmlformats.org/officeDocument/2006/relationships/tags" Target="../tags/tag671.xml"/><Relationship Id="rId184" Type="http://schemas.openxmlformats.org/officeDocument/2006/relationships/tags" Target="../tags/tag692.xml"/><Relationship Id="rId189" Type="http://schemas.openxmlformats.org/officeDocument/2006/relationships/tags" Target="../tags/tag697.xml"/><Relationship Id="rId219" Type="http://schemas.openxmlformats.org/officeDocument/2006/relationships/tags" Target="../tags/tag727.xml"/><Relationship Id="rId3" Type="http://schemas.openxmlformats.org/officeDocument/2006/relationships/tags" Target="../tags/tag511.xml"/><Relationship Id="rId214" Type="http://schemas.openxmlformats.org/officeDocument/2006/relationships/tags" Target="../tags/tag722.xml"/><Relationship Id="rId230" Type="http://schemas.openxmlformats.org/officeDocument/2006/relationships/tags" Target="../tags/tag738.xml"/><Relationship Id="rId235" Type="http://schemas.openxmlformats.org/officeDocument/2006/relationships/tags" Target="../tags/tag743.xml"/><Relationship Id="rId25" Type="http://schemas.openxmlformats.org/officeDocument/2006/relationships/tags" Target="../tags/tag533.xml"/><Relationship Id="rId46" Type="http://schemas.openxmlformats.org/officeDocument/2006/relationships/tags" Target="../tags/tag554.xml"/><Relationship Id="rId67" Type="http://schemas.openxmlformats.org/officeDocument/2006/relationships/tags" Target="../tags/tag575.xml"/><Relationship Id="rId116" Type="http://schemas.openxmlformats.org/officeDocument/2006/relationships/tags" Target="../tags/tag624.xml"/><Relationship Id="rId137" Type="http://schemas.openxmlformats.org/officeDocument/2006/relationships/tags" Target="../tags/tag645.xml"/><Relationship Id="rId158" Type="http://schemas.openxmlformats.org/officeDocument/2006/relationships/tags" Target="../tags/tag666.xml"/><Relationship Id="rId20" Type="http://schemas.openxmlformats.org/officeDocument/2006/relationships/tags" Target="../tags/tag528.xml"/><Relationship Id="rId41" Type="http://schemas.openxmlformats.org/officeDocument/2006/relationships/tags" Target="../tags/tag549.xml"/><Relationship Id="rId62" Type="http://schemas.openxmlformats.org/officeDocument/2006/relationships/tags" Target="../tags/tag570.xml"/><Relationship Id="rId83" Type="http://schemas.openxmlformats.org/officeDocument/2006/relationships/tags" Target="../tags/tag591.xml"/><Relationship Id="rId88" Type="http://schemas.openxmlformats.org/officeDocument/2006/relationships/tags" Target="../tags/tag596.xml"/><Relationship Id="rId111" Type="http://schemas.openxmlformats.org/officeDocument/2006/relationships/tags" Target="../tags/tag619.xml"/><Relationship Id="rId132" Type="http://schemas.openxmlformats.org/officeDocument/2006/relationships/tags" Target="../tags/tag640.xml"/><Relationship Id="rId153" Type="http://schemas.openxmlformats.org/officeDocument/2006/relationships/tags" Target="../tags/tag661.xml"/><Relationship Id="rId174" Type="http://schemas.openxmlformats.org/officeDocument/2006/relationships/tags" Target="../tags/tag682.xml"/><Relationship Id="rId179" Type="http://schemas.openxmlformats.org/officeDocument/2006/relationships/tags" Target="../tags/tag687.xml"/><Relationship Id="rId195" Type="http://schemas.openxmlformats.org/officeDocument/2006/relationships/tags" Target="../tags/tag703.xml"/><Relationship Id="rId209" Type="http://schemas.openxmlformats.org/officeDocument/2006/relationships/tags" Target="../tags/tag717.xml"/><Relationship Id="rId190" Type="http://schemas.openxmlformats.org/officeDocument/2006/relationships/tags" Target="../tags/tag698.xml"/><Relationship Id="rId204" Type="http://schemas.openxmlformats.org/officeDocument/2006/relationships/tags" Target="../tags/tag712.xml"/><Relationship Id="rId220" Type="http://schemas.openxmlformats.org/officeDocument/2006/relationships/tags" Target="../tags/tag728.xml"/><Relationship Id="rId225" Type="http://schemas.openxmlformats.org/officeDocument/2006/relationships/tags" Target="../tags/tag733.xml"/><Relationship Id="rId15" Type="http://schemas.openxmlformats.org/officeDocument/2006/relationships/tags" Target="../tags/tag523.xml"/><Relationship Id="rId36" Type="http://schemas.openxmlformats.org/officeDocument/2006/relationships/tags" Target="../tags/tag544.xml"/><Relationship Id="rId57" Type="http://schemas.openxmlformats.org/officeDocument/2006/relationships/tags" Target="../tags/tag565.xml"/><Relationship Id="rId106" Type="http://schemas.openxmlformats.org/officeDocument/2006/relationships/tags" Target="../tags/tag614.xml"/><Relationship Id="rId127" Type="http://schemas.openxmlformats.org/officeDocument/2006/relationships/tags" Target="../tags/tag635.xml"/><Relationship Id="rId10" Type="http://schemas.openxmlformats.org/officeDocument/2006/relationships/tags" Target="../tags/tag518.xml"/><Relationship Id="rId31" Type="http://schemas.openxmlformats.org/officeDocument/2006/relationships/tags" Target="../tags/tag539.xml"/><Relationship Id="rId52" Type="http://schemas.openxmlformats.org/officeDocument/2006/relationships/tags" Target="../tags/tag560.xml"/><Relationship Id="rId73" Type="http://schemas.openxmlformats.org/officeDocument/2006/relationships/tags" Target="../tags/tag581.xml"/><Relationship Id="rId78" Type="http://schemas.openxmlformats.org/officeDocument/2006/relationships/tags" Target="../tags/tag586.xml"/><Relationship Id="rId94" Type="http://schemas.openxmlformats.org/officeDocument/2006/relationships/tags" Target="../tags/tag602.xml"/><Relationship Id="rId99" Type="http://schemas.openxmlformats.org/officeDocument/2006/relationships/tags" Target="../tags/tag607.xml"/><Relationship Id="rId101" Type="http://schemas.openxmlformats.org/officeDocument/2006/relationships/tags" Target="../tags/tag609.xml"/><Relationship Id="rId122" Type="http://schemas.openxmlformats.org/officeDocument/2006/relationships/tags" Target="../tags/tag630.xml"/><Relationship Id="rId143" Type="http://schemas.openxmlformats.org/officeDocument/2006/relationships/tags" Target="../tags/tag651.xml"/><Relationship Id="rId148" Type="http://schemas.openxmlformats.org/officeDocument/2006/relationships/tags" Target="../tags/tag656.xml"/><Relationship Id="rId164" Type="http://schemas.openxmlformats.org/officeDocument/2006/relationships/tags" Target="../tags/tag672.xml"/><Relationship Id="rId169" Type="http://schemas.openxmlformats.org/officeDocument/2006/relationships/tags" Target="../tags/tag677.xml"/><Relationship Id="rId185" Type="http://schemas.openxmlformats.org/officeDocument/2006/relationships/tags" Target="../tags/tag693.xml"/><Relationship Id="rId4" Type="http://schemas.openxmlformats.org/officeDocument/2006/relationships/tags" Target="../tags/tag512.xml"/><Relationship Id="rId9" Type="http://schemas.openxmlformats.org/officeDocument/2006/relationships/tags" Target="../tags/tag517.xml"/><Relationship Id="rId180" Type="http://schemas.openxmlformats.org/officeDocument/2006/relationships/tags" Target="../tags/tag688.xml"/><Relationship Id="rId210" Type="http://schemas.openxmlformats.org/officeDocument/2006/relationships/tags" Target="../tags/tag718.xml"/><Relationship Id="rId215" Type="http://schemas.openxmlformats.org/officeDocument/2006/relationships/tags" Target="../tags/tag723.xml"/><Relationship Id="rId236" Type="http://schemas.openxmlformats.org/officeDocument/2006/relationships/tags" Target="../tags/tag744.xml"/><Relationship Id="rId26" Type="http://schemas.openxmlformats.org/officeDocument/2006/relationships/tags" Target="../tags/tag534.xml"/><Relationship Id="rId231" Type="http://schemas.openxmlformats.org/officeDocument/2006/relationships/tags" Target="../tags/tag739.xml"/><Relationship Id="rId47" Type="http://schemas.openxmlformats.org/officeDocument/2006/relationships/tags" Target="../tags/tag555.xml"/><Relationship Id="rId68" Type="http://schemas.openxmlformats.org/officeDocument/2006/relationships/tags" Target="../tags/tag576.xml"/><Relationship Id="rId89" Type="http://schemas.openxmlformats.org/officeDocument/2006/relationships/tags" Target="../tags/tag597.xml"/><Relationship Id="rId112" Type="http://schemas.openxmlformats.org/officeDocument/2006/relationships/tags" Target="../tags/tag620.xml"/><Relationship Id="rId133" Type="http://schemas.openxmlformats.org/officeDocument/2006/relationships/tags" Target="../tags/tag641.xml"/><Relationship Id="rId154" Type="http://schemas.openxmlformats.org/officeDocument/2006/relationships/tags" Target="../tags/tag662.xml"/><Relationship Id="rId175" Type="http://schemas.openxmlformats.org/officeDocument/2006/relationships/tags" Target="../tags/tag683.xml"/><Relationship Id="rId196" Type="http://schemas.openxmlformats.org/officeDocument/2006/relationships/tags" Target="../tags/tag704.xml"/><Relationship Id="rId200" Type="http://schemas.openxmlformats.org/officeDocument/2006/relationships/tags" Target="../tags/tag708.xml"/><Relationship Id="rId16" Type="http://schemas.openxmlformats.org/officeDocument/2006/relationships/tags" Target="../tags/tag524.xml"/><Relationship Id="rId221" Type="http://schemas.openxmlformats.org/officeDocument/2006/relationships/tags" Target="../tags/tag729.xml"/><Relationship Id="rId37" Type="http://schemas.openxmlformats.org/officeDocument/2006/relationships/tags" Target="../tags/tag545.xml"/><Relationship Id="rId58" Type="http://schemas.openxmlformats.org/officeDocument/2006/relationships/tags" Target="../tags/tag566.xml"/><Relationship Id="rId79" Type="http://schemas.openxmlformats.org/officeDocument/2006/relationships/tags" Target="../tags/tag587.xml"/><Relationship Id="rId102" Type="http://schemas.openxmlformats.org/officeDocument/2006/relationships/tags" Target="../tags/tag610.xml"/><Relationship Id="rId123" Type="http://schemas.openxmlformats.org/officeDocument/2006/relationships/tags" Target="../tags/tag631.xml"/><Relationship Id="rId144" Type="http://schemas.openxmlformats.org/officeDocument/2006/relationships/tags" Target="../tags/tag652.xml"/><Relationship Id="rId90" Type="http://schemas.openxmlformats.org/officeDocument/2006/relationships/tags" Target="../tags/tag598.xml"/><Relationship Id="rId165" Type="http://schemas.openxmlformats.org/officeDocument/2006/relationships/tags" Target="../tags/tag673.xml"/><Relationship Id="rId186" Type="http://schemas.openxmlformats.org/officeDocument/2006/relationships/tags" Target="../tags/tag694.xml"/><Relationship Id="rId211" Type="http://schemas.openxmlformats.org/officeDocument/2006/relationships/tags" Target="../tags/tag719.xml"/><Relationship Id="rId232" Type="http://schemas.openxmlformats.org/officeDocument/2006/relationships/tags" Target="../tags/tag740.xml"/><Relationship Id="rId27" Type="http://schemas.openxmlformats.org/officeDocument/2006/relationships/tags" Target="../tags/tag535.xml"/><Relationship Id="rId48" Type="http://schemas.openxmlformats.org/officeDocument/2006/relationships/tags" Target="../tags/tag556.xml"/><Relationship Id="rId69" Type="http://schemas.openxmlformats.org/officeDocument/2006/relationships/tags" Target="../tags/tag577.xml"/><Relationship Id="rId113" Type="http://schemas.openxmlformats.org/officeDocument/2006/relationships/tags" Target="../tags/tag621.xml"/><Relationship Id="rId134" Type="http://schemas.openxmlformats.org/officeDocument/2006/relationships/tags" Target="../tags/tag642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tags" Target="../tags/tag771.xml"/><Relationship Id="rId117" Type="http://schemas.openxmlformats.org/officeDocument/2006/relationships/tags" Target="../tags/tag862.xml"/><Relationship Id="rId21" Type="http://schemas.openxmlformats.org/officeDocument/2006/relationships/tags" Target="../tags/tag766.xml"/><Relationship Id="rId42" Type="http://schemas.openxmlformats.org/officeDocument/2006/relationships/tags" Target="../tags/tag787.xml"/><Relationship Id="rId47" Type="http://schemas.openxmlformats.org/officeDocument/2006/relationships/tags" Target="../tags/tag792.xml"/><Relationship Id="rId63" Type="http://schemas.openxmlformats.org/officeDocument/2006/relationships/tags" Target="../tags/tag808.xml"/><Relationship Id="rId68" Type="http://schemas.openxmlformats.org/officeDocument/2006/relationships/tags" Target="../tags/tag813.xml"/><Relationship Id="rId84" Type="http://schemas.openxmlformats.org/officeDocument/2006/relationships/tags" Target="../tags/tag829.xml"/><Relationship Id="rId89" Type="http://schemas.openxmlformats.org/officeDocument/2006/relationships/tags" Target="../tags/tag834.xml"/><Relationship Id="rId112" Type="http://schemas.openxmlformats.org/officeDocument/2006/relationships/tags" Target="../tags/tag857.xml"/><Relationship Id="rId133" Type="http://schemas.openxmlformats.org/officeDocument/2006/relationships/tags" Target="../tags/tag878.xml"/><Relationship Id="rId138" Type="http://schemas.openxmlformats.org/officeDocument/2006/relationships/tags" Target="../tags/tag883.xml"/><Relationship Id="rId16" Type="http://schemas.openxmlformats.org/officeDocument/2006/relationships/tags" Target="../tags/tag761.xml"/><Relationship Id="rId107" Type="http://schemas.openxmlformats.org/officeDocument/2006/relationships/tags" Target="../tags/tag852.xml"/><Relationship Id="rId11" Type="http://schemas.openxmlformats.org/officeDocument/2006/relationships/tags" Target="../tags/tag756.xml"/><Relationship Id="rId32" Type="http://schemas.openxmlformats.org/officeDocument/2006/relationships/tags" Target="../tags/tag777.xml"/><Relationship Id="rId37" Type="http://schemas.openxmlformats.org/officeDocument/2006/relationships/tags" Target="../tags/tag782.xml"/><Relationship Id="rId53" Type="http://schemas.openxmlformats.org/officeDocument/2006/relationships/tags" Target="../tags/tag798.xml"/><Relationship Id="rId58" Type="http://schemas.openxmlformats.org/officeDocument/2006/relationships/tags" Target="../tags/tag803.xml"/><Relationship Id="rId74" Type="http://schemas.openxmlformats.org/officeDocument/2006/relationships/tags" Target="../tags/tag819.xml"/><Relationship Id="rId79" Type="http://schemas.openxmlformats.org/officeDocument/2006/relationships/tags" Target="../tags/tag824.xml"/><Relationship Id="rId102" Type="http://schemas.openxmlformats.org/officeDocument/2006/relationships/tags" Target="../tags/tag847.xml"/><Relationship Id="rId123" Type="http://schemas.openxmlformats.org/officeDocument/2006/relationships/tags" Target="../tags/tag868.xml"/><Relationship Id="rId128" Type="http://schemas.openxmlformats.org/officeDocument/2006/relationships/tags" Target="../tags/tag873.xml"/><Relationship Id="rId144" Type="http://schemas.openxmlformats.org/officeDocument/2006/relationships/tags" Target="../tags/tag889.xml"/><Relationship Id="rId5" Type="http://schemas.openxmlformats.org/officeDocument/2006/relationships/tags" Target="../tags/tag750.xml"/><Relationship Id="rId90" Type="http://schemas.openxmlformats.org/officeDocument/2006/relationships/tags" Target="../tags/tag835.xml"/><Relationship Id="rId95" Type="http://schemas.openxmlformats.org/officeDocument/2006/relationships/tags" Target="../tags/tag840.xml"/><Relationship Id="rId22" Type="http://schemas.openxmlformats.org/officeDocument/2006/relationships/tags" Target="../tags/tag767.xml"/><Relationship Id="rId27" Type="http://schemas.openxmlformats.org/officeDocument/2006/relationships/tags" Target="../tags/tag772.xml"/><Relationship Id="rId43" Type="http://schemas.openxmlformats.org/officeDocument/2006/relationships/tags" Target="../tags/tag788.xml"/><Relationship Id="rId48" Type="http://schemas.openxmlformats.org/officeDocument/2006/relationships/tags" Target="../tags/tag793.xml"/><Relationship Id="rId64" Type="http://schemas.openxmlformats.org/officeDocument/2006/relationships/tags" Target="../tags/tag809.xml"/><Relationship Id="rId69" Type="http://schemas.openxmlformats.org/officeDocument/2006/relationships/tags" Target="../tags/tag814.xml"/><Relationship Id="rId113" Type="http://schemas.openxmlformats.org/officeDocument/2006/relationships/tags" Target="../tags/tag858.xml"/><Relationship Id="rId118" Type="http://schemas.openxmlformats.org/officeDocument/2006/relationships/tags" Target="../tags/tag863.xml"/><Relationship Id="rId134" Type="http://schemas.openxmlformats.org/officeDocument/2006/relationships/tags" Target="../tags/tag879.xml"/><Relationship Id="rId139" Type="http://schemas.openxmlformats.org/officeDocument/2006/relationships/tags" Target="../tags/tag884.xml"/><Relationship Id="rId80" Type="http://schemas.openxmlformats.org/officeDocument/2006/relationships/tags" Target="../tags/tag825.xml"/><Relationship Id="rId85" Type="http://schemas.openxmlformats.org/officeDocument/2006/relationships/tags" Target="../tags/tag830.xml"/><Relationship Id="rId3" Type="http://schemas.openxmlformats.org/officeDocument/2006/relationships/tags" Target="../tags/tag748.xml"/><Relationship Id="rId12" Type="http://schemas.openxmlformats.org/officeDocument/2006/relationships/tags" Target="../tags/tag757.xml"/><Relationship Id="rId17" Type="http://schemas.openxmlformats.org/officeDocument/2006/relationships/tags" Target="../tags/tag762.xml"/><Relationship Id="rId25" Type="http://schemas.openxmlformats.org/officeDocument/2006/relationships/tags" Target="../tags/tag770.xml"/><Relationship Id="rId33" Type="http://schemas.openxmlformats.org/officeDocument/2006/relationships/tags" Target="../tags/tag778.xml"/><Relationship Id="rId38" Type="http://schemas.openxmlformats.org/officeDocument/2006/relationships/tags" Target="../tags/tag783.xml"/><Relationship Id="rId46" Type="http://schemas.openxmlformats.org/officeDocument/2006/relationships/tags" Target="../tags/tag791.xml"/><Relationship Id="rId59" Type="http://schemas.openxmlformats.org/officeDocument/2006/relationships/tags" Target="../tags/tag804.xml"/><Relationship Id="rId67" Type="http://schemas.openxmlformats.org/officeDocument/2006/relationships/tags" Target="../tags/tag812.xml"/><Relationship Id="rId103" Type="http://schemas.openxmlformats.org/officeDocument/2006/relationships/tags" Target="../tags/tag848.xml"/><Relationship Id="rId108" Type="http://schemas.openxmlformats.org/officeDocument/2006/relationships/tags" Target="../tags/tag853.xml"/><Relationship Id="rId116" Type="http://schemas.openxmlformats.org/officeDocument/2006/relationships/tags" Target="../tags/tag861.xml"/><Relationship Id="rId124" Type="http://schemas.openxmlformats.org/officeDocument/2006/relationships/tags" Target="../tags/tag869.xml"/><Relationship Id="rId129" Type="http://schemas.openxmlformats.org/officeDocument/2006/relationships/tags" Target="../tags/tag874.xml"/><Relationship Id="rId137" Type="http://schemas.openxmlformats.org/officeDocument/2006/relationships/tags" Target="../tags/tag882.xml"/><Relationship Id="rId20" Type="http://schemas.openxmlformats.org/officeDocument/2006/relationships/tags" Target="../tags/tag765.xml"/><Relationship Id="rId41" Type="http://schemas.openxmlformats.org/officeDocument/2006/relationships/tags" Target="../tags/tag786.xml"/><Relationship Id="rId54" Type="http://schemas.openxmlformats.org/officeDocument/2006/relationships/tags" Target="../tags/tag799.xml"/><Relationship Id="rId62" Type="http://schemas.openxmlformats.org/officeDocument/2006/relationships/tags" Target="../tags/tag807.xml"/><Relationship Id="rId70" Type="http://schemas.openxmlformats.org/officeDocument/2006/relationships/tags" Target="../tags/tag815.xml"/><Relationship Id="rId75" Type="http://schemas.openxmlformats.org/officeDocument/2006/relationships/tags" Target="../tags/tag820.xml"/><Relationship Id="rId83" Type="http://schemas.openxmlformats.org/officeDocument/2006/relationships/tags" Target="../tags/tag828.xml"/><Relationship Id="rId88" Type="http://schemas.openxmlformats.org/officeDocument/2006/relationships/tags" Target="../tags/tag833.xml"/><Relationship Id="rId91" Type="http://schemas.openxmlformats.org/officeDocument/2006/relationships/tags" Target="../tags/tag836.xml"/><Relationship Id="rId96" Type="http://schemas.openxmlformats.org/officeDocument/2006/relationships/tags" Target="../tags/tag841.xml"/><Relationship Id="rId111" Type="http://schemas.openxmlformats.org/officeDocument/2006/relationships/tags" Target="../tags/tag856.xml"/><Relationship Id="rId132" Type="http://schemas.openxmlformats.org/officeDocument/2006/relationships/tags" Target="../tags/tag877.xml"/><Relationship Id="rId140" Type="http://schemas.openxmlformats.org/officeDocument/2006/relationships/tags" Target="../tags/tag885.xml"/><Relationship Id="rId145" Type="http://schemas.openxmlformats.org/officeDocument/2006/relationships/tags" Target="../tags/tag890.xml"/><Relationship Id="rId1" Type="http://schemas.openxmlformats.org/officeDocument/2006/relationships/tags" Target="../tags/tag746.xml"/><Relationship Id="rId6" Type="http://schemas.openxmlformats.org/officeDocument/2006/relationships/tags" Target="../tags/tag751.xml"/><Relationship Id="rId15" Type="http://schemas.openxmlformats.org/officeDocument/2006/relationships/tags" Target="../tags/tag760.xml"/><Relationship Id="rId23" Type="http://schemas.openxmlformats.org/officeDocument/2006/relationships/tags" Target="../tags/tag768.xml"/><Relationship Id="rId28" Type="http://schemas.openxmlformats.org/officeDocument/2006/relationships/tags" Target="../tags/tag773.xml"/><Relationship Id="rId36" Type="http://schemas.openxmlformats.org/officeDocument/2006/relationships/tags" Target="../tags/tag781.xml"/><Relationship Id="rId49" Type="http://schemas.openxmlformats.org/officeDocument/2006/relationships/tags" Target="../tags/tag794.xml"/><Relationship Id="rId57" Type="http://schemas.openxmlformats.org/officeDocument/2006/relationships/tags" Target="../tags/tag802.xml"/><Relationship Id="rId106" Type="http://schemas.openxmlformats.org/officeDocument/2006/relationships/tags" Target="../tags/tag851.xml"/><Relationship Id="rId114" Type="http://schemas.openxmlformats.org/officeDocument/2006/relationships/tags" Target="../tags/tag859.xml"/><Relationship Id="rId119" Type="http://schemas.openxmlformats.org/officeDocument/2006/relationships/tags" Target="../tags/tag864.xml"/><Relationship Id="rId127" Type="http://schemas.openxmlformats.org/officeDocument/2006/relationships/tags" Target="../tags/tag872.xml"/><Relationship Id="rId10" Type="http://schemas.openxmlformats.org/officeDocument/2006/relationships/tags" Target="../tags/tag755.xml"/><Relationship Id="rId31" Type="http://schemas.openxmlformats.org/officeDocument/2006/relationships/tags" Target="../tags/tag776.xml"/><Relationship Id="rId44" Type="http://schemas.openxmlformats.org/officeDocument/2006/relationships/tags" Target="../tags/tag789.xml"/><Relationship Id="rId52" Type="http://schemas.openxmlformats.org/officeDocument/2006/relationships/tags" Target="../tags/tag797.xml"/><Relationship Id="rId60" Type="http://schemas.openxmlformats.org/officeDocument/2006/relationships/tags" Target="../tags/tag805.xml"/><Relationship Id="rId65" Type="http://schemas.openxmlformats.org/officeDocument/2006/relationships/tags" Target="../tags/tag810.xml"/><Relationship Id="rId73" Type="http://schemas.openxmlformats.org/officeDocument/2006/relationships/tags" Target="../tags/tag818.xml"/><Relationship Id="rId78" Type="http://schemas.openxmlformats.org/officeDocument/2006/relationships/tags" Target="../tags/tag823.xml"/><Relationship Id="rId81" Type="http://schemas.openxmlformats.org/officeDocument/2006/relationships/tags" Target="../tags/tag826.xml"/><Relationship Id="rId86" Type="http://schemas.openxmlformats.org/officeDocument/2006/relationships/tags" Target="../tags/tag831.xml"/><Relationship Id="rId94" Type="http://schemas.openxmlformats.org/officeDocument/2006/relationships/tags" Target="../tags/tag839.xml"/><Relationship Id="rId99" Type="http://schemas.openxmlformats.org/officeDocument/2006/relationships/tags" Target="../tags/tag844.xml"/><Relationship Id="rId101" Type="http://schemas.openxmlformats.org/officeDocument/2006/relationships/tags" Target="../tags/tag846.xml"/><Relationship Id="rId122" Type="http://schemas.openxmlformats.org/officeDocument/2006/relationships/tags" Target="../tags/tag867.xml"/><Relationship Id="rId130" Type="http://schemas.openxmlformats.org/officeDocument/2006/relationships/tags" Target="../tags/tag875.xml"/><Relationship Id="rId135" Type="http://schemas.openxmlformats.org/officeDocument/2006/relationships/tags" Target="../tags/tag880.xml"/><Relationship Id="rId143" Type="http://schemas.openxmlformats.org/officeDocument/2006/relationships/tags" Target="../tags/tag888.xml"/><Relationship Id="rId4" Type="http://schemas.openxmlformats.org/officeDocument/2006/relationships/tags" Target="../tags/tag749.xml"/><Relationship Id="rId9" Type="http://schemas.openxmlformats.org/officeDocument/2006/relationships/tags" Target="../tags/tag754.xml"/><Relationship Id="rId13" Type="http://schemas.openxmlformats.org/officeDocument/2006/relationships/tags" Target="../tags/tag758.xml"/><Relationship Id="rId18" Type="http://schemas.openxmlformats.org/officeDocument/2006/relationships/tags" Target="../tags/tag763.xml"/><Relationship Id="rId39" Type="http://schemas.openxmlformats.org/officeDocument/2006/relationships/tags" Target="../tags/tag784.xml"/><Relationship Id="rId109" Type="http://schemas.openxmlformats.org/officeDocument/2006/relationships/tags" Target="../tags/tag854.xml"/><Relationship Id="rId34" Type="http://schemas.openxmlformats.org/officeDocument/2006/relationships/tags" Target="../tags/tag779.xml"/><Relationship Id="rId50" Type="http://schemas.openxmlformats.org/officeDocument/2006/relationships/tags" Target="../tags/tag795.xml"/><Relationship Id="rId55" Type="http://schemas.openxmlformats.org/officeDocument/2006/relationships/tags" Target="../tags/tag800.xml"/><Relationship Id="rId76" Type="http://schemas.openxmlformats.org/officeDocument/2006/relationships/tags" Target="../tags/tag821.xml"/><Relationship Id="rId97" Type="http://schemas.openxmlformats.org/officeDocument/2006/relationships/tags" Target="../tags/tag842.xml"/><Relationship Id="rId104" Type="http://schemas.openxmlformats.org/officeDocument/2006/relationships/tags" Target="../tags/tag849.xml"/><Relationship Id="rId120" Type="http://schemas.openxmlformats.org/officeDocument/2006/relationships/tags" Target="../tags/tag865.xml"/><Relationship Id="rId125" Type="http://schemas.openxmlformats.org/officeDocument/2006/relationships/tags" Target="../tags/tag870.xml"/><Relationship Id="rId141" Type="http://schemas.openxmlformats.org/officeDocument/2006/relationships/tags" Target="../tags/tag886.xml"/><Relationship Id="rId146" Type="http://schemas.openxmlformats.org/officeDocument/2006/relationships/slideLayout" Target="../slideLayouts/slideLayout1.xml"/><Relationship Id="rId7" Type="http://schemas.openxmlformats.org/officeDocument/2006/relationships/tags" Target="../tags/tag752.xml"/><Relationship Id="rId71" Type="http://schemas.openxmlformats.org/officeDocument/2006/relationships/tags" Target="../tags/tag816.xml"/><Relationship Id="rId92" Type="http://schemas.openxmlformats.org/officeDocument/2006/relationships/tags" Target="../tags/tag837.xml"/><Relationship Id="rId2" Type="http://schemas.openxmlformats.org/officeDocument/2006/relationships/tags" Target="../tags/tag747.xml"/><Relationship Id="rId29" Type="http://schemas.openxmlformats.org/officeDocument/2006/relationships/tags" Target="../tags/tag774.xml"/><Relationship Id="rId24" Type="http://schemas.openxmlformats.org/officeDocument/2006/relationships/tags" Target="../tags/tag769.xml"/><Relationship Id="rId40" Type="http://schemas.openxmlformats.org/officeDocument/2006/relationships/tags" Target="../tags/tag785.xml"/><Relationship Id="rId45" Type="http://schemas.openxmlformats.org/officeDocument/2006/relationships/tags" Target="../tags/tag790.xml"/><Relationship Id="rId66" Type="http://schemas.openxmlformats.org/officeDocument/2006/relationships/tags" Target="../tags/tag811.xml"/><Relationship Id="rId87" Type="http://schemas.openxmlformats.org/officeDocument/2006/relationships/tags" Target="../tags/tag832.xml"/><Relationship Id="rId110" Type="http://schemas.openxmlformats.org/officeDocument/2006/relationships/tags" Target="../tags/tag855.xml"/><Relationship Id="rId115" Type="http://schemas.openxmlformats.org/officeDocument/2006/relationships/tags" Target="../tags/tag860.xml"/><Relationship Id="rId131" Type="http://schemas.openxmlformats.org/officeDocument/2006/relationships/tags" Target="../tags/tag876.xml"/><Relationship Id="rId136" Type="http://schemas.openxmlformats.org/officeDocument/2006/relationships/tags" Target="../tags/tag881.xml"/><Relationship Id="rId61" Type="http://schemas.openxmlformats.org/officeDocument/2006/relationships/tags" Target="../tags/tag806.xml"/><Relationship Id="rId82" Type="http://schemas.openxmlformats.org/officeDocument/2006/relationships/tags" Target="../tags/tag827.xml"/><Relationship Id="rId19" Type="http://schemas.openxmlformats.org/officeDocument/2006/relationships/tags" Target="../tags/tag764.xml"/><Relationship Id="rId14" Type="http://schemas.openxmlformats.org/officeDocument/2006/relationships/tags" Target="../tags/tag759.xml"/><Relationship Id="rId30" Type="http://schemas.openxmlformats.org/officeDocument/2006/relationships/tags" Target="../tags/tag775.xml"/><Relationship Id="rId35" Type="http://schemas.openxmlformats.org/officeDocument/2006/relationships/tags" Target="../tags/tag780.xml"/><Relationship Id="rId56" Type="http://schemas.openxmlformats.org/officeDocument/2006/relationships/tags" Target="../tags/tag801.xml"/><Relationship Id="rId77" Type="http://schemas.openxmlformats.org/officeDocument/2006/relationships/tags" Target="../tags/tag822.xml"/><Relationship Id="rId100" Type="http://schemas.openxmlformats.org/officeDocument/2006/relationships/tags" Target="../tags/tag845.xml"/><Relationship Id="rId105" Type="http://schemas.openxmlformats.org/officeDocument/2006/relationships/tags" Target="../tags/tag850.xml"/><Relationship Id="rId126" Type="http://schemas.openxmlformats.org/officeDocument/2006/relationships/tags" Target="../tags/tag871.xml"/><Relationship Id="rId8" Type="http://schemas.openxmlformats.org/officeDocument/2006/relationships/tags" Target="../tags/tag753.xml"/><Relationship Id="rId51" Type="http://schemas.openxmlformats.org/officeDocument/2006/relationships/tags" Target="../tags/tag796.xml"/><Relationship Id="rId72" Type="http://schemas.openxmlformats.org/officeDocument/2006/relationships/tags" Target="../tags/tag817.xml"/><Relationship Id="rId93" Type="http://schemas.openxmlformats.org/officeDocument/2006/relationships/tags" Target="../tags/tag838.xml"/><Relationship Id="rId98" Type="http://schemas.openxmlformats.org/officeDocument/2006/relationships/tags" Target="../tags/tag843.xml"/><Relationship Id="rId121" Type="http://schemas.openxmlformats.org/officeDocument/2006/relationships/tags" Target="../tags/tag866.xml"/><Relationship Id="rId142" Type="http://schemas.openxmlformats.org/officeDocument/2006/relationships/tags" Target="../tags/tag887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tags" Target="../tags/tag916.xml"/><Relationship Id="rId117" Type="http://schemas.openxmlformats.org/officeDocument/2006/relationships/tags" Target="../tags/tag1007.xml"/><Relationship Id="rId21" Type="http://schemas.openxmlformats.org/officeDocument/2006/relationships/tags" Target="../tags/tag911.xml"/><Relationship Id="rId42" Type="http://schemas.openxmlformats.org/officeDocument/2006/relationships/tags" Target="../tags/tag932.xml"/><Relationship Id="rId47" Type="http://schemas.openxmlformats.org/officeDocument/2006/relationships/tags" Target="../tags/tag937.xml"/><Relationship Id="rId63" Type="http://schemas.openxmlformats.org/officeDocument/2006/relationships/tags" Target="../tags/tag953.xml"/><Relationship Id="rId68" Type="http://schemas.openxmlformats.org/officeDocument/2006/relationships/tags" Target="../tags/tag958.xml"/><Relationship Id="rId84" Type="http://schemas.openxmlformats.org/officeDocument/2006/relationships/tags" Target="../tags/tag974.xml"/><Relationship Id="rId89" Type="http://schemas.openxmlformats.org/officeDocument/2006/relationships/tags" Target="../tags/tag979.xml"/><Relationship Id="rId112" Type="http://schemas.openxmlformats.org/officeDocument/2006/relationships/tags" Target="../tags/tag1002.xml"/><Relationship Id="rId133" Type="http://schemas.openxmlformats.org/officeDocument/2006/relationships/tags" Target="../tags/tag1023.xml"/><Relationship Id="rId138" Type="http://schemas.openxmlformats.org/officeDocument/2006/relationships/tags" Target="../tags/tag1028.xml"/><Relationship Id="rId16" Type="http://schemas.openxmlformats.org/officeDocument/2006/relationships/tags" Target="../tags/tag906.xml"/><Relationship Id="rId107" Type="http://schemas.openxmlformats.org/officeDocument/2006/relationships/tags" Target="../tags/tag997.xml"/><Relationship Id="rId11" Type="http://schemas.openxmlformats.org/officeDocument/2006/relationships/tags" Target="../tags/tag901.xml"/><Relationship Id="rId32" Type="http://schemas.openxmlformats.org/officeDocument/2006/relationships/tags" Target="../tags/tag922.xml"/><Relationship Id="rId37" Type="http://schemas.openxmlformats.org/officeDocument/2006/relationships/tags" Target="../tags/tag927.xml"/><Relationship Id="rId53" Type="http://schemas.openxmlformats.org/officeDocument/2006/relationships/tags" Target="../tags/tag943.xml"/><Relationship Id="rId58" Type="http://schemas.openxmlformats.org/officeDocument/2006/relationships/tags" Target="../tags/tag948.xml"/><Relationship Id="rId74" Type="http://schemas.openxmlformats.org/officeDocument/2006/relationships/tags" Target="../tags/tag964.xml"/><Relationship Id="rId79" Type="http://schemas.openxmlformats.org/officeDocument/2006/relationships/tags" Target="../tags/tag969.xml"/><Relationship Id="rId102" Type="http://schemas.openxmlformats.org/officeDocument/2006/relationships/tags" Target="../tags/tag992.xml"/><Relationship Id="rId123" Type="http://schemas.openxmlformats.org/officeDocument/2006/relationships/tags" Target="../tags/tag1013.xml"/><Relationship Id="rId128" Type="http://schemas.openxmlformats.org/officeDocument/2006/relationships/tags" Target="../tags/tag1018.xml"/><Relationship Id="rId144" Type="http://schemas.openxmlformats.org/officeDocument/2006/relationships/tags" Target="../tags/tag1034.xml"/><Relationship Id="rId149" Type="http://schemas.openxmlformats.org/officeDocument/2006/relationships/tags" Target="../tags/tag1039.xml"/><Relationship Id="rId5" Type="http://schemas.openxmlformats.org/officeDocument/2006/relationships/tags" Target="../tags/tag895.xml"/><Relationship Id="rId90" Type="http://schemas.openxmlformats.org/officeDocument/2006/relationships/tags" Target="../tags/tag980.xml"/><Relationship Id="rId95" Type="http://schemas.openxmlformats.org/officeDocument/2006/relationships/tags" Target="../tags/tag985.xml"/><Relationship Id="rId22" Type="http://schemas.openxmlformats.org/officeDocument/2006/relationships/tags" Target="../tags/tag912.xml"/><Relationship Id="rId27" Type="http://schemas.openxmlformats.org/officeDocument/2006/relationships/tags" Target="../tags/tag917.xml"/><Relationship Id="rId43" Type="http://schemas.openxmlformats.org/officeDocument/2006/relationships/tags" Target="../tags/tag933.xml"/><Relationship Id="rId48" Type="http://schemas.openxmlformats.org/officeDocument/2006/relationships/tags" Target="../tags/tag938.xml"/><Relationship Id="rId64" Type="http://schemas.openxmlformats.org/officeDocument/2006/relationships/tags" Target="../tags/tag954.xml"/><Relationship Id="rId69" Type="http://schemas.openxmlformats.org/officeDocument/2006/relationships/tags" Target="../tags/tag959.xml"/><Relationship Id="rId113" Type="http://schemas.openxmlformats.org/officeDocument/2006/relationships/tags" Target="../tags/tag1003.xml"/><Relationship Id="rId118" Type="http://schemas.openxmlformats.org/officeDocument/2006/relationships/tags" Target="../tags/tag1008.xml"/><Relationship Id="rId134" Type="http://schemas.openxmlformats.org/officeDocument/2006/relationships/tags" Target="../tags/tag1024.xml"/><Relationship Id="rId139" Type="http://schemas.openxmlformats.org/officeDocument/2006/relationships/tags" Target="../tags/tag1029.xml"/><Relationship Id="rId80" Type="http://schemas.openxmlformats.org/officeDocument/2006/relationships/tags" Target="../tags/tag970.xml"/><Relationship Id="rId85" Type="http://schemas.openxmlformats.org/officeDocument/2006/relationships/tags" Target="../tags/tag975.xml"/><Relationship Id="rId150" Type="http://schemas.openxmlformats.org/officeDocument/2006/relationships/slideLayout" Target="../slideLayouts/slideLayout1.xml"/><Relationship Id="rId3" Type="http://schemas.openxmlformats.org/officeDocument/2006/relationships/tags" Target="../tags/tag893.xml"/><Relationship Id="rId12" Type="http://schemas.openxmlformats.org/officeDocument/2006/relationships/tags" Target="../tags/tag902.xml"/><Relationship Id="rId17" Type="http://schemas.openxmlformats.org/officeDocument/2006/relationships/tags" Target="../tags/tag907.xml"/><Relationship Id="rId25" Type="http://schemas.openxmlformats.org/officeDocument/2006/relationships/tags" Target="../tags/tag915.xml"/><Relationship Id="rId33" Type="http://schemas.openxmlformats.org/officeDocument/2006/relationships/tags" Target="../tags/tag923.xml"/><Relationship Id="rId38" Type="http://schemas.openxmlformats.org/officeDocument/2006/relationships/tags" Target="../tags/tag928.xml"/><Relationship Id="rId46" Type="http://schemas.openxmlformats.org/officeDocument/2006/relationships/tags" Target="../tags/tag936.xml"/><Relationship Id="rId59" Type="http://schemas.openxmlformats.org/officeDocument/2006/relationships/tags" Target="../tags/tag949.xml"/><Relationship Id="rId67" Type="http://schemas.openxmlformats.org/officeDocument/2006/relationships/tags" Target="../tags/tag957.xml"/><Relationship Id="rId103" Type="http://schemas.openxmlformats.org/officeDocument/2006/relationships/tags" Target="../tags/tag993.xml"/><Relationship Id="rId108" Type="http://schemas.openxmlformats.org/officeDocument/2006/relationships/tags" Target="../tags/tag998.xml"/><Relationship Id="rId116" Type="http://schemas.openxmlformats.org/officeDocument/2006/relationships/tags" Target="../tags/tag1006.xml"/><Relationship Id="rId124" Type="http://schemas.openxmlformats.org/officeDocument/2006/relationships/tags" Target="../tags/tag1014.xml"/><Relationship Id="rId129" Type="http://schemas.openxmlformats.org/officeDocument/2006/relationships/tags" Target="../tags/tag1019.xml"/><Relationship Id="rId137" Type="http://schemas.openxmlformats.org/officeDocument/2006/relationships/tags" Target="../tags/tag1027.xml"/><Relationship Id="rId20" Type="http://schemas.openxmlformats.org/officeDocument/2006/relationships/tags" Target="../tags/tag910.xml"/><Relationship Id="rId41" Type="http://schemas.openxmlformats.org/officeDocument/2006/relationships/tags" Target="../tags/tag931.xml"/><Relationship Id="rId54" Type="http://schemas.openxmlformats.org/officeDocument/2006/relationships/tags" Target="../tags/tag944.xml"/><Relationship Id="rId62" Type="http://schemas.openxmlformats.org/officeDocument/2006/relationships/tags" Target="../tags/tag952.xml"/><Relationship Id="rId70" Type="http://schemas.openxmlformats.org/officeDocument/2006/relationships/tags" Target="../tags/tag960.xml"/><Relationship Id="rId75" Type="http://schemas.openxmlformats.org/officeDocument/2006/relationships/tags" Target="../tags/tag965.xml"/><Relationship Id="rId83" Type="http://schemas.openxmlformats.org/officeDocument/2006/relationships/tags" Target="../tags/tag973.xml"/><Relationship Id="rId88" Type="http://schemas.openxmlformats.org/officeDocument/2006/relationships/tags" Target="../tags/tag978.xml"/><Relationship Id="rId91" Type="http://schemas.openxmlformats.org/officeDocument/2006/relationships/tags" Target="../tags/tag981.xml"/><Relationship Id="rId96" Type="http://schemas.openxmlformats.org/officeDocument/2006/relationships/tags" Target="../tags/tag986.xml"/><Relationship Id="rId111" Type="http://schemas.openxmlformats.org/officeDocument/2006/relationships/tags" Target="../tags/tag1001.xml"/><Relationship Id="rId132" Type="http://schemas.openxmlformats.org/officeDocument/2006/relationships/tags" Target="../tags/tag1022.xml"/><Relationship Id="rId140" Type="http://schemas.openxmlformats.org/officeDocument/2006/relationships/tags" Target="../tags/tag1030.xml"/><Relationship Id="rId145" Type="http://schemas.openxmlformats.org/officeDocument/2006/relationships/tags" Target="../tags/tag1035.xml"/><Relationship Id="rId1" Type="http://schemas.openxmlformats.org/officeDocument/2006/relationships/tags" Target="../tags/tag891.xml"/><Relationship Id="rId6" Type="http://schemas.openxmlformats.org/officeDocument/2006/relationships/tags" Target="../tags/tag896.xml"/><Relationship Id="rId15" Type="http://schemas.openxmlformats.org/officeDocument/2006/relationships/tags" Target="../tags/tag905.xml"/><Relationship Id="rId23" Type="http://schemas.openxmlformats.org/officeDocument/2006/relationships/tags" Target="../tags/tag913.xml"/><Relationship Id="rId28" Type="http://schemas.openxmlformats.org/officeDocument/2006/relationships/tags" Target="../tags/tag918.xml"/><Relationship Id="rId36" Type="http://schemas.openxmlformats.org/officeDocument/2006/relationships/tags" Target="../tags/tag926.xml"/><Relationship Id="rId49" Type="http://schemas.openxmlformats.org/officeDocument/2006/relationships/tags" Target="../tags/tag939.xml"/><Relationship Id="rId57" Type="http://schemas.openxmlformats.org/officeDocument/2006/relationships/tags" Target="../tags/tag947.xml"/><Relationship Id="rId106" Type="http://schemas.openxmlformats.org/officeDocument/2006/relationships/tags" Target="../tags/tag996.xml"/><Relationship Id="rId114" Type="http://schemas.openxmlformats.org/officeDocument/2006/relationships/tags" Target="../tags/tag1004.xml"/><Relationship Id="rId119" Type="http://schemas.openxmlformats.org/officeDocument/2006/relationships/tags" Target="../tags/tag1009.xml"/><Relationship Id="rId127" Type="http://schemas.openxmlformats.org/officeDocument/2006/relationships/tags" Target="../tags/tag1017.xml"/><Relationship Id="rId10" Type="http://schemas.openxmlformats.org/officeDocument/2006/relationships/tags" Target="../tags/tag900.xml"/><Relationship Id="rId31" Type="http://schemas.openxmlformats.org/officeDocument/2006/relationships/tags" Target="../tags/tag921.xml"/><Relationship Id="rId44" Type="http://schemas.openxmlformats.org/officeDocument/2006/relationships/tags" Target="../tags/tag934.xml"/><Relationship Id="rId52" Type="http://schemas.openxmlformats.org/officeDocument/2006/relationships/tags" Target="../tags/tag942.xml"/><Relationship Id="rId60" Type="http://schemas.openxmlformats.org/officeDocument/2006/relationships/tags" Target="../tags/tag950.xml"/><Relationship Id="rId65" Type="http://schemas.openxmlformats.org/officeDocument/2006/relationships/tags" Target="../tags/tag955.xml"/><Relationship Id="rId73" Type="http://schemas.openxmlformats.org/officeDocument/2006/relationships/tags" Target="../tags/tag963.xml"/><Relationship Id="rId78" Type="http://schemas.openxmlformats.org/officeDocument/2006/relationships/tags" Target="../tags/tag968.xml"/><Relationship Id="rId81" Type="http://schemas.openxmlformats.org/officeDocument/2006/relationships/tags" Target="../tags/tag971.xml"/><Relationship Id="rId86" Type="http://schemas.openxmlformats.org/officeDocument/2006/relationships/tags" Target="../tags/tag976.xml"/><Relationship Id="rId94" Type="http://schemas.openxmlformats.org/officeDocument/2006/relationships/tags" Target="../tags/tag984.xml"/><Relationship Id="rId99" Type="http://schemas.openxmlformats.org/officeDocument/2006/relationships/tags" Target="../tags/tag989.xml"/><Relationship Id="rId101" Type="http://schemas.openxmlformats.org/officeDocument/2006/relationships/tags" Target="../tags/tag991.xml"/><Relationship Id="rId122" Type="http://schemas.openxmlformats.org/officeDocument/2006/relationships/tags" Target="../tags/tag1012.xml"/><Relationship Id="rId130" Type="http://schemas.openxmlformats.org/officeDocument/2006/relationships/tags" Target="../tags/tag1020.xml"/><Relationship Id="rId135" Type="http://schemas.openxmlformats.org/officeDocument/2006/relationships/tags" Target="../tags/tag1025.xml"/><Relationship Id="rId143" Type="http://schemas.openxmlformats.org/officeDocument/2006/relationships/tags" Target="../tags/tag1033.xml"/><Relationship Id="rId148" Type="http://schemas.openxmlformats.org/officeDocument/2006/relationships/tags" Target="../tags/tag1038.xml"/><Relationship Id="rId4" Type="http://schemas.openxmlformats.org/officeDocument/2006/relationships/tags" Target="../tags/tag894.xml"/><Relationship Id="rId9" Type="http://schemas.openxmlformats.org/officeDocument/2006/relationships/tags" Target="../tags/tag899.xml"/><Relationship Id="rId13" Type="http://schemas.openxmlformats.org/officeDocument/2006/relationships/tags" Target="../tags/tag903.xml"/><Relationship Id="rId18" Type="http://schemas.openxmlformats.org/officeDocument/2006/relationships/tags" Target="../tags/tag908.xml"/><Relationship Id="rId39" Type="http://schemas.openxmlformats.org/officeDocument/2006/relationships/tags" Target="../tags/tag929.xml"/><Relationship Id="rId109" Type="http://schemas.openxmlformats.org/officeDocument/2006/relationships/tags" Target="../tags/tag999.xml"/><Relationship Id="rId34" Type="http://schemas.openxmlformats.org/officeDocument/2006/relationships/tags" Target="../tags/tag924.xml"/><Relationship Id="rId50" Type="http://schemas.openxmlformats.org/officeDocument/2006/relationships/tags" Target="../tags/tag940.xml"/><Relationship Id="rId55" Type="http://schemas.openxmlformats.org/officeDocument/2006/relationships/tags" Target="../tags/tag945.xml"/><Relationship Id="rId76" Type="http://schemas.openxmlformats.org/officeDocument/2006/relationships/tags" Target="../tags/tag966.xml"/><Relationship Id="rId97" Type="http://schemas.openxmlformats.org/officeDocument/2006/relationships/tags" Target="../tags/tag987.xml"/><Relationship Id="rId104" Type="http://schemas.openxmlformats.org/officeDocument/2006/relationships/tags" Target="../tags/tag994.xml"/><Relationship Id="rId120" Type="http://schemas.openxmlformats.org/officeDocument/2006/relationships/tags" Target="../tags/tag1010.xml"/><Relationship Id="rId125" Type="http://schemas.openxmlformats.org/officeDocument/2006/relationships/tags" Target="../tags/tag1015.xml"/><Relationship Id="rId141" Type="http://schemas.openxmlformats.org/officeDocument/2006/relationships/tags" Target="../tags/tag1031.xml"/><Relationship Id="rId146" Type="http://schemas.openxmlformats.org/officeDocument/2006/relationships/tags" Target="../tags/tag1036.xml"/><Relationship Id="rId7" Type="http://schemas.openxmlformats.org/officeDocument/2006/relationships/tags" Target="../tags/tag897.xml"/><Relationship Id="rId71" Type="http://schemas.openxmlformats.org/officeDocument/2006/relationships/tags" Target="../tags/tag961.xml"/><Relationship Id="rId92" Type="http://schemas.openxmlformats.org/officeDocument/2006/relationships/tags" Target="../tags/tag982.xml"/><Relationship Id="rId2" Type="http://schemas.openxmlformats.org/officeDocument/2006/relationships/tags" Target="../tags/tag892.xml"/><Relationship Id="rId29" Type="http://schemas.openxmlformats.org/officeDocument/2006/relationships/tags" Target="../tags/tag919.xml"/><Relationship Id="rId24" Type="http://schemas.openxmlformats.org/officeDocument/2006/relationships/tags" Target="../tags/tag914.xml"/><Relationship Id="rId40" Type="http://schemas.openxmlformats.org/officeDocument/2006/relationships/tags" Target="../tags/tag930.xml"/><Relationship Id="rId45" Type="http://schemas.openxmlformats.org/officeDocument/2006/relationships/tags" Target="../tags/tag935.xml"/><Relationship Id="rId66" Type="http://schemas.openxmlformats.org/officeDocument/2006/relationships/tags" Target="../tags/tag956.xml"/><Relationship Id="rId87" Type="http://schemas.openxmlformats.org/officeDocument/2006/relationships/tags" Target="../tags/tag977.xml"/><Relationship Id="rId110" Type="http://schemas.openxmlformats.org/officeDocument/2006/relationships/tags" Target="../tags/tag1000.xml"/><Relationship Id="rId115" Type="http://schemas.openxmlformats.org/officeDocument/2006/relationships/tags" Target="../tags/tag1005.xml"/><Relationship Id="rId131" Type="http://schemas.openxmlformats.org/officeDocument/2006/relationships/tags" Target="../tags/tag1021.xml"/><Relationship Id="rId136" Type="http://schemas.openxmlformats.org/officeDocument/2006/relationships/tags" Target="../tags/tag1026.xml"/><Relationship Id="rId61" Type="http://schemas.openxmlformats.org/officeDocument/2006/relationships/tags" Target="../tags/tag951.xml"/><Relationship Id="rId82" Type="http://schemas.openxmlformats.org/officeDocument/2006/relationships/tags" Target="../tags/tag972.xml"/><Relationship Id="rId19" Type="http://schemas.openxmlformats.org/officeDocument/2006/relationships/tags" Target="../tags/tag909.xml"/><Relationship Id="rId14" Type="http://schemas.openxmlformats.org/officeDocument/2006/relationships/tags" Target="../tags/tag904.xml"/><Relationship Id="rId30" Type="http://schemas.openxmlformats.org/officeDocument/2006/relationships/tags" Target="../tags/tag920.xml"/><Relationship Id="rId35" Type="http://schemas.openxmlformats.org/officeDocument/2006/relationships/tags" Target="../tags/tag925.xml"/><Relationship Id="rId56" Type="http://schemas.openxmlformats.org/officeDocument/2006/relationships/tags" Target="../tags/tag946.xml"/><Relationship Id="rId77" Type="http://schemas.openxmlformats.org/officeDocument/2006/relationships/tags" Target="../tags/tag967.xml"/><Relationship Id="rId100" Type="http://schemas.openxmlformats.org/officeDocument/2006/relationships/tags" Target="../tags/tag990.xml"/><Relationship Id="rId105" Type="http://schemas.openxmlformats.org/officeDocument/2006/relationships/tags" Target="../tags/tag995.xml"/><Relationship Id="rId126" Type="http://schemas.openxmlformats.org/officeDocument/2006/relationships/tags" Target="../tags/tag1016.xml"/><Relationship Id="rId147" Type="http://schemas.openxmlformats.org/officeDocument/2006/relationships/tags" Target="../tags/tag1037.xml"/><Relationship Id="rId8" Type="http://schemas.openxmlformats.org/officeDocument/2006/relationships/tags" Target="../tags/tag898.xml"/><Relationship Id="rId51" Type="http://schemas.openxmlformats.org/officeDocument/2006/relationships/tags" Target="../tags/tag941.xml"/><Relationship Id="rId72" Type="http://schemas.openxmlformats.org/officeDocument/2006/relationships/tags" Target="../tags/tag962.xml"/><Relationship Id="rId93" Type="http://schemas.openxmlformats.org/officeDocument/2006/relationships/tags" Target="../tags/tag983.xml"/><Relationship Id="rId98" Type="http://schemas.openxmlformats.org/officeDocument/2006/relationships/tags" Target="../tags/tag988.xml"/><Relationship Id="rId121" Type="http://schemas.openxmlformats.org/officeDocument/2006/relationships/tags" Target="../tags/tag1011.xml"/><Relationship Id="rId142" Type="http://schemas.openxmlformats.org/officeDocument/2006/relationships/tags" Target="../tags/tag1032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tags" Target="../tags/tag1156.xml"/><Relationship Id="rId21" Type="http://schemas.openxmlformats.org/officeDocument/2006/relationships/tags" Target="../tags/tag1060.xml"/><Relationship Id="rId42" Type="http://schemas.openxmlformats.org/officeDocument/2006/relationships/tags" Target="../tags/tag1081.xml"/><Relationship Id="rId63" Type="http://schemas.openxmlformats.org/officeDocument/2006/relationships/tags" Target="../tags/tag1102.xml"/><Relationship Id="rId84" Type="http://schemas.openxmlformats.org/officeDocument/2006/relationships/tags" Target="../tags/tag1123.xml"/><Relationship Id="rId138" Type="http://schemas.openxmlformats.org/officeDocument/2006/relationships/tags" Target="../tags/tag1177.xml"/><Relationship Id="rId159" Type="http://schemas.openxmlformats.org/officeDocument/2006/relationships/tags" Target="../tags/tag1198.xml"/><Relationship Id="rId170" Type="http://schemas.openxmlformats.org/officeDocument/2006/relationships/tags" Target="../tags/tag1209.xml"/><Relationship Id="rId191" Type="http://schemas.openxmlformats.org/officeDocument/2006/relationships/tags" Target="../tags/tag1230.xml"/><Relationship Id="rId205" Type="http://schemas.openxmlformats.org/officeDocument/2006/relationships/tags" Target="../tags/tag1244.xml"/><Relationship Id="rId107" Type="http://schemas.openxmlformats.org/officeDocument/2006/relationships/tags" Target="../tags/tag1146.xml"/><Relationship Id="rId11" Type="http://schemas.openxmlformats.org/officeDocument/2006/relationships/tags" Target="../tags/tag1050.xml"/><Relationship Id="rId32" Type="http://schemas.openxmlformats.org/officeDocument/2006/relationships/tags" Target="../tags/tag1071.xml"/><Relationship Id="rId53" Type="http://schemas.openxmlformats.org/officeDocument/2006/relationships/tags" Target="../tags/tag1092.xml"/><Relationship Id="rId74" Type="http://schemas.openxmlformats.org/officeDocument/2006/relationships/tags" Target="../tags/tag1113.xml"/><Relationship Id="rId128" Type="http://schemas.openxmlformats.org/officeDocument/2006/relationships/tags" Target="../tags/tag1167.xml"/><Relationship Id="rId149" Type="http://schemas.openxmlformats.org/officeDocument/2006/relationships/tags" Target="../tags/tag1188.xml"/><Relationship Id="rId5" Type="http://schemas.openxmlformats.org/officeDocument/2006/relationships/tags" Target="../tags/tag1044.xml"/><Relationship Id="rId90" Type="http://schemas.openxmlformats.org/officeDocument/2006/relationships/tags" Target="../tags/tag1129.xml"/><Relationship Id="rId95" Type="http://schemas.openxmlformats.org/officeDocument/2006/relationships/tags" Target="../tags/tag1134.xml"/><Relationship Id="rId160" Type="http://schemas.openxmlformats.org/officeDocument/2006/relationships/tags" Target="../tags/tag1199.xml"/><Relationship Id="rId165" Type="http://schemas.openxmlformats.org/officeDocument/2006/relationships/tags" Target="../tags/tag1204.xml"/><Relationship Id="rId181" Type="http://schemas.openxmlformats.org/officeDocument/2006/relationships/tags" Target="../tags/tag1220.xml"/><Relationship Id="rId186" Type="http://schemas.openxmlformats.org/officeDocument/2006/relationships/tags" Target="../tags/tag1225.xml"/><Relationship Id="rId216" Type="http://schemas.openxmlformats.org/officeDocument/2006/relationships/tags" Target="../tags/tag1255.xml"/><Relationship Id="rId211" Type="http://schemas.openxmlformats.org/officeDocument/2006/relationships/tags" Target="../tags/tag1250.xml"/><Relationship Id="rId22" Type="http://schemas.openxmlformats.org/officeDocument/2006/relationships/tags" Target="../tags/tag1061.xml"/><Relationship Id="rId27" Type="http://schemas.openxmlformats.org/officeDocument/2006/relationships/tags" Target="../tags/tag1066.xml"/><Relationship Id="rId43" Type="http://schemas.openxmlformats.org/officeDocument/2006/relationships/tags" Target="../tags/tag1082.xml"/><Relationship Id="rId48" Type="http://schemas.openxmlformats.org/officeDocument/2006/relationships/tags" Target="../tags/tag1087.xml"/><Relationship Id="rId64" Type="http://schemas.openxmlformats.org/officeDocument/2006/relationships/tags" Target="../tags/tag1103.xml"/><Relationship Id="rId69" Type="http://schemas.openxmlformats.org/officeDocument/2006/relationships/tags" Target="../tags/tag1108.xml"/><Relationship Id="rId113" Type="http://schemas.openxmlformats.org/officeDocument/2006/relationships/tags" Target="../tags/tag1152.xml"/><Relationship Id="rId118" Type="http://schemas.openxmlformats.org/officeDocument/2006/relationships/tags" Target="../tags/tag1157.xml"/><Relationship Id="rId134" Type="http://schemas.openxmlformats.org/officeDocument/2006/relationships/tags" Target="../tags/tag1173.xml"/><Relationship Id="rId139" Type="http://schemas.openxmlformats.org/officeDocument/2006/relationships/tags" Target="../tags/tag1178.xml"/><Relationship Id="rId80" Type="http://schemas.openxmlformats.org/officeDocument/2006/relationships/tags" Target="../tags/tag1119.xml"/><Relationship Id="rId85" Type="http://schemas.openxmlformats.org/officeDocument/2006/relationships/tags" Target="../tags/tag1124.xml"/><Relationship Id="rId150" Type="http://schemas.openxmlformats.org/officeDocument/2006/relationships/tags" Target="../tags/tag1189.xml"/><Relationship Id="rId155" Type="http://schemas.openxmlformats.org/officeDocument/2006/relationships/tags" Target="../tags/tag1194.xml"/><Relationship Id="rId171" Type="http://schemas.openxmlformats.org/officeDocument/2006/relationships/tags" Target="../tags/tag1210.xml"/><Relationship Id="rId176" Type="http://schemas.openxmlformats.org/officeDocument/2006/relationships/tags" Target="../tags/tag1215.xml"/><Relationship Id="rId192" Type="http://schemas.openxmlformats.org/officeDocument/2006/relationships/tags" Target="../tags/tag1231.xml"/><Relationship Id="rId197" Type="http://schemas.openxmlformats.org/officeDocument/2006/relationships/tags" Target="../tags/tag1236.xml"/><Relationship Id="rId206" Type="http://schemas.openxmlformats.org/officeDocument/2006/relationships/tags" Target="../tags/tag1245.xml"/><Relationship Id="rId201" Type="http://schemas.openxmlformats.org/officeDocument/2006/relationships/tags" Target="../tags/tag1240.xml"/><Relationship Id="rId12" Type="http://schemas.openxmlformats.org/officeDocument/2006/relationships/tags" Target="../tags/tag1051.xml"/><Relationship Id="rId17" Type="http://schemas.openxmlformats.org/officeDocument/2006/relationships/tags" Target="../tags/tag1056.xml"/><Relationship Id="rId33" Type="http://schemas.openxmlformats.org/officeDocument/2006/relationships/tags" Target="../tags/tag1072.xml"/><Relationship Id="rId38" Type="http://schemas.openxmlformats.org/officeDocument/2006/relationships/tags" Target="../tags/tag1077.xml"/><Relationship Id="rId59" Type="http://schemas.openxmlformats.org/officeDocument/2006/relationships/tags" Target="../tags/tag1098.xml"/><Relationship Id="rId103" Type="http://schemas.openxmlformats.org/officeDocument/2006/relationships/tags" Target="../tags/tag1142.xml"/><Relationship Id="rId108" Type="http://schemas.openxmlformats.org/officeDocument/2006/relationships/tags" Target="../tags/tag1147.xml"/><Relationship Id="rId124" Type="http://schemas.openxmlformats.org/officeDocument/2006/relationships/tags" Target="../tags/tag1163.xml"/><Relationship Id="rId129" Type="http://schemas.openxmlformats.org/officeDocument/2006/relationships/tags" Target="../tags/tag1168.xml"/><Relationship Id="rId54" Type="http://schemas.openxmlformats.org/officeDocument/2006/relationships/tags" Target="../tags/tag1093.xml"/><Relationship Id="rId70" Type="http://schemas.openxmlformats.org/officeDocument/2006/relationships/tags" Target="../tags/tag1109.xml"/><Relationship Id="rId75" Type="http://schemas.openxmlformats.org/officeDocument/2006/relationships/tags" Target="../tags/tag1114.xml"/><Relationship Id="rId91" Type="http://schemas.openxmlformats.org/officeDocument/2006/relationships/tags" Target="../tags/tag1130.xml"/><Relationship Id="rId96" Type="http://schemas.openxmlformats.org/officeDocument/2006/relationships/tags" Target="../tags/tag1135.xml"/><Relationship Id="rId140" Type="http://schemas.openxmlformats.org/officeDocument/2006/relationships/tags" Target="../tags/tag1179.xml"/><Relationship Id="rId145" Type="http://schemas.openxmlformats.org/officeDocument/2006/relationships/tags" Target="../tags/tag1184.xml"/><Relationship Id="rId161" Type="http://schemas.openxmlformats.org/officeDocument/2006/relationships/tags" Target="../tags/tag1200.xml"/><Relationship Id="rId166" Type="http://schemas.openxmlformats.org/officeDocument/2006/relationships/tags" Target="../tags/tag1205.xml"/><Relationship Id="rId182" Type="http://schemas.openxmlformats.org/officeDocument/2006/relationships/tags" Target="../tags/tag1221.xml"/><Relationship Id="rId187" Type="http://schemas.openxmlformats.org/officeDocument/2006/relationships/tags" Target="../tags/tag1226.xml"/><Relationship Id="rId217" Type="http://schemas.openxmlformats.org/officeDocument/2006/relationships/tags" Target="../tags/tag1256.xml"/><Relationship Id="rId1" Type="http://schemas.openxmlformats.org/officeDocument/2006/relationships/tags" Target="../tags/tag1040.xml"/><Relationship Id="rId6" Type="http://schemas.openxmlformats.org/officeDocument/2006/relationships/tags" Target="../tags/tag1045.xml"/><Relationship Id="rId212" Type="http://schemas.openxmlformats.org/officeDocument/2006/relationships/tags" Target="../tags/tag1251.xml"/><Relationship Id="rId23" Type="http://schemas.openxmlformats.org/officeDocument/2006/relationships/tags" Target="../tags/tag1062.xml"/><Relationship Id="rId28" Type="http://schemas.openxmlformats.org/officeDocument/2006/relationships/tags" Target="../tags/tag1067.xml"/><Relationship Id="rId49" Type="http://schemas.openxmlformats.org/officeDocument/2006/relationships/tags" Target="../tags/tag1088.xml"/><Relationship Id="rId114" Type="http://schemas.openxmlformats.org/officeDocument/2006/relationships/tags" Target="../tags/tag1153.xml"/><Relationship Id="rId119" Type="http://schemas.openxmlformats.org/officeDocument/2006/relationships/tags" Target="../tags/tag1158.xml"/><Relationship Id="rId44" Type="http://schemas.openxmlformats.org/officeDocument/2006/relationships/tags" Target="../tags/tag1083.xml"/><Relationship Id="rId60" Type="http://schemas.openxmlformats.org/officeDocument/2006/relationships/tags" Target="../tags/tag1099.xml"/><Relationship Id="rId65" Type="http://schemas.openxmlformats.org/officeDocument/2006/relationships/tags" Target="../tags/tag1104.xml"/><Relationship Id="rId81" Type="http://schemas.openxmlformats.org/officeDocument/2006/relationships/tags" Target="../tags/tag1120.xml"/><Relationship Id="rId86" Type="http://schemas.openxmlformats.org/officeDocument/2006/relationships/tags" Target="../tags/tag1125.xml"/><Relationship Id="rId130" Type="http://schemas.openxmlformats.org/officeDocument/2006/relationships/tags" Target="../tags/tag1169.xml"/><Relationship Id="rId135" Type="http://schemas.openxmlformats.org/officeDocument/2006/relationships/tags" Target="../tags/tag1174.xml"/><Relationship Id="rId151" Type="http://schemas.openxmlformats.org/officeDocument/2006/relationships/tags" Target="../tags/tag1190.xml"/><Relationship Id="rId156" Type="http://schemas.openxmlformats.org/officeDocument/2006/relationships/tags" Target="../tags/tag1195.xml"/><Relationship Id="rId177" Type="http://schemas.openxmlformats.org/officeDocument/2006/relationships/tags" Target="../tags/tag1216.xml"/><Relationship Id="rId198" Type="http://schemas.openxmlformats.org/officeDocument/2006/relationships/tags" Target="../tags/tag1237.xml"/><Relationship Id="rId172" Type="http://schemas.openxmlformats.org/officeDocument/2006/relationships/tags" Target="../tags/tag1211.xml"/><Relationship Id="rId193" Type="http://schemas.openxmlformats.org/officeDocument/2006/relationships/tags" Target="../tags/tag1232.xml"/><Relationship Id="rId202" Type="http://schemas.openxmlformats.org/officeDocument/2006/relationships/tags" Target="../tags/tag1241.xml"/><Relationship Id="rId207" Type="http://schemas.openxmlformats.org/officeDocument/2006/relationships/tags" Target="../tags/tag1246.xml"/><Relationship Id="rId13" Type="http://schemas.openxmlformats.org/officeDocument/2006/relationships/tags" Target="../tags/tag1052.xml"/><Relationship Id="rId18" Type="http://schemas.openxmlformats.org/officeDocument/2006/relationships/tags" Target="../tags/tag1057.xml"/><Relationship Id="rId39" Type="http://schemas.openxmlformats.org/officeDocument/2006/relationships/tags" Target="../tags/tag1078.xml"/><Relationship Id="rId109" Type="http://schemas.openxmlformats.org/officeDocument/2006/relationships/tags" Target="../tags/tag1148.xml"/><Relationship Id="rId34" Type="http://schemas.openxmlformats.org/officeDocument/2006/relationships/tags" Target="../tags/tag1073.xml"/><Relationship Id="rId50" Type="http://schemas.openxmlformats.org/officeDocument/2006/relationships/tags" Target="../tags/tag1089.xml"/><Relationship Id="rId55" Type="http://schemas.openxmlformats.org/officeDocument/2006/relationships/tags" Target="../tags/tag1094.xml"/><Relationship Id="rId76" Type="http://schemas.openxmlformats.org/officeDocument/2006/relationships/tags" Target="../tags/tag1115.xml"/><Relationship Id="rId97" Type="http://schemas.openxmlformats.org/officeDocument/2006/relationships/tags" Target="../tags/tag1136.xml"/><Relationship Id="rId104" Type="http://schemas.openxmlformats.org/officeDocument/2006/relationships/tags" Target="../tags/tag1143.xml"/><Relationship Id="rId120" Type="http://schemas.openxmlformats.org/officeDocument/2006/relationships/tags" Target="../tags/tag1159.xml"/><Relationship Id="rId125" Type="http://schemas.openxmlformats.org/officeDocument/2006/relationships/tags" Target="../tags/tag1164.xml"/><Relationship Id="rId141" Type="http://schemas.openxmlformats.org/officeDocument/2006/relationships/tags" Target="../tags/tag1180.xml"/><Relationship Id="rId146" Type="http://schemas.openxmlformats.org/officeDocument/2006/relationships/tags" Target="../tags/tag1185.xml"/><Relationship Id="rId167" Type="http://schemas.openxmlformats.org/officeDocument/2006/relationships/tags" Target="../tags/tag1206.xml"/><Relationship Id="rId188" Type="http://schemas.openxmlformats.org/officeDocument/2006/relationships/tags" Target="../tags/tag1227.xml"/><Relationship Id="rId7" Type="http://schemas.openxmlformats.org/officeDocument/2006/relationships/tags" Target="../tags/tag1046.xml"/><Relationship Id="rId71" Type="http://schemas.openxmlformats.org/officeDocument/2006/relationships/tags" Target="../tags/tag1110.xml"/><Relationship Id="rId92" Type="http://schemas.openxmlformats.org/officeDocument/2006/relationships/tags" Target="../tags/tag1131.xml"/><Relationship Id="rId162" Type="http://schemas.openxmlformats.org/officeDocument/2006/relationships/tags" Target="../tags/tag1201.xml"/><Relationship Id="rId183" Type="http://schemas.openxmlformats.org/officeDocument/2006/relationships/tags" Target="../tags/tag1222.xml"/><Relationship Id="rId213" Type="http://schemas.openxmlformats.org/officeDocument/2006/relationships/tags" Target="../tags/tag1252.xml"/><Relationship Id="rId218" Type="http://schemas.openxmlformats.org/officeDocument/2006/relationships/slideLayout" Target="../slideLayouts/slideLayout1.xml"/><Relationship Id="rId2" Type="http://schemas.openxmlformats.org/officeDocument/2006/relationships/tags" Target="../tags/tag1041.xml"/><Relationship Id="rId29" Type="http://schemas.openxmlformats.org/officeDocument/2006/relationships/tags" Target="../tags/tag1068.xml"/><Relationship Id="rId24" Type="http://schemas.openxmlformats.org/officeDocument/2006/relationships/tags" Target="../tags/tag1063.xml"/><Relationship Id="rId40" Type="http://schemas.openxmlformats.org/officeDocument/2006/relationships/tags" Target="../tags/tag1079.xml"/><Relationship Id="rId45" Type="http://schemas.openxmlformats.org/officeDocument/2006/relationships/tags" Target="../tags/tag1084.xml"/><Relationship Id="rId66" Type="http://schemas.openxmlformats.org/officeDocument/2006/relationships/tags" Target="../tags/tag1105.xml"/><Relationship Id="rId87" Type="http://schemas.openxmlformats.org/officeDocument/2006/relationships/tags" Target="../tags/tag1126.xml"/><Relationship Id="rId110" Type="http://schemas.openxmlformats.org/officeDocument/2006/relationships/tags" Target="../tags/tag1149.xml"/><Relationship Id="rId115" Type="http://schemas.openxmlformats.org/officeDocument/2006/relationships/tags" Target="../tags/tag1154.xml"/><Relationship Id="rId131" Type="http://schemas.openxmlformats.org/officeDocument/2006/relationships/tags" Target="../tags/tag1170.xml"/><Relationship Id="rId136" Type="http://schemas.openxmlformats.org/officeDocument/2006/relationships/tags" Target="../tags/tag1175.xml"/><Relationship Id="rId157" Type="http://schemas.openxmlformats.org/officeDocument/2006/relationships/tags" Target="../tags/tag1196.xml"/><Relationship Id="rId178" Type="http://schemas.openxmlformats.org/officeDocument/2006/relationships/tags" Target="../tags/tag1217.xml"/><Relationship Id="rId61" Type="http://schemas.openxmlformats.org/officeDocument/2006/relationships/tags" Target="../tags/tag1100.xml"/><Relationship Id="rId82" Type="http://schemas.openxmlformats.org/officeDocument/2006/relationships/tags" Target="../tags/tag1121.xml"/><Relationship Id="rId152" Type="http://schemas.openxmlformats.org/officeDocument/2006/relationships/tags" Target="../tags/tag1191.xml"/><Relationship Id="rId173" Type="http://schemas.openxmlformats.org/officeDocument/2006/relationships/tags" Target="../tags/tag1212.xml"/><Relationship Id="rId194" Type="http://schemas.openxmlformats.org/officeDocument/2006/relationships/tags" Target="../tags/tag1233.xml"/><Relationship Id="rId199" Type="http://schemas.openxmlformats.org/officeDocument/2006/relationships/tags" Target="../tags/tag1238.xml"/><Relationship Id="rId203" Type="http://schemas.openxmlformats.org/officeDocument/2006/relationships/tags" Target="../tags/tag1242.xml"/><Relationship Id="rId208" Type="http://schemas.openxmlformats.org/officeDocument/2006/relationships/tags" Target="../tags/tag1247.xml"/><Relationship Id="rId19" Type="http://schemas.openxmlformats.org/officeDocument/2006/relationships/tags" Target="../tags/tag1058.xml"/><Relationship Id="rId14" Type="http://schemas.openxmlformats.org/officeDocument/2006/relationships/tags" Target="../tags/tag1053.xml"/><Relationship Id="rId30" Type="http://schemas.openxmlformats.org/officeDocument/2006/relationships/tags" Target="../tags/tag1069.xml"/><Relationship Id="rId35" Type="http://schemas.openxmlformats.org/officeDocument/2006/relationships/tags" Target="../tags/tag1074.xml"/><Relationship Id="rId56" Type="http://schemas.openxmlformats.org/officeDocument/2006/relationships/tags" Target="../tags/tag1095.xml"/><Relationship Id="rId77" Type="http://schemas.openxmlformats.org/officeDocument/2006/relationships/tags" Target="../tags/tag1116.xml"/><Relationship Id="rId100" Type="http://schemas.openxmlformats.org/officeDocument/2006/relationships/tags" Target="../tags/tag1139.xml"/><Relationship Id="rId105" Type="http://schemas.openxmlformats.org/officeDocument/2006/relationships/tags" Target="../tags/tag1144.xml"/><Relationship Id="rId126" Type="http://schemas.openxmlformats.org/officeDocument/2006/relationships/tags" Target="../tags/tag1165.xml"/><Relationship Id="rId147" Type="http://schemas.openxmlformats.org/officeDocument/2006/relationships/tags" Target="../tags/tag1186.xml"/><Relationship Id="rId168" Type="http://schemas.openxmlformats.org/officeDocument/2006/relationships/tags" Target="../tags/tag1207.xml"/><Relationship Id="rId8" Type="http://schemas.openxmlformats.org/officeDocument/2006/relationships/tags" Target="../tags/tag1047.xml"/><Relationship Id="rId51" Type="http://schemas.openxmlformats.org/officeDocument/2006/relationships/tags" Target="../tags/tag1090.xml"/><Relationship Id="rId72" Type="http://schemas.openxmlformats.org/officeDocument/2006/relationships/tags" Target="../tags/tag1111.xml"/><Relationship Id="rId93" Type="http://schemas.openxmlformats.org/officeDocument/2006/relationships/tags" Target="../tags/tag1132.xml"/><Relationship Id="rId98" Type="http://schemas.openxmlformats.org/officeDocument/2006/relationships/tags" Target="../tags/tag1137.xml"/><Relationship Id="rId121" Type="http://schemas.openxmlformats.org/officeDocument/2006/relationships/tags" Target="../tags/tag1160.xml"/><Relationship Id="rId142" Type="http://schemas.openxmlformats.org/officeDocument/2006/relationships/tags" Target="../tags/tag1181.xml"/><Relationship Id="rId163" Type="http://schemas.openxmlformats.org/officeDocument/2006/relationships/tags" Target="../tags/tag1202.xml"/><Relationship Id="rId184" Type="http://schemas.openxmlformats.org/officeDocument/2006/relationships/tags" Target="../tags/tag1223.xml"/><Relationship Id="rId189" Type="http://schemas.openxmlformats.org/officeDocument/2006/relationships/tags" Target="../tags/tag1228.xml"/><Relationship Id="rId3" Type="http://schemas.openxmlformats.org/officeDocument/2006/relationships/tags" Target="../tags/tag1042.xml"/><Relationship Id="rId214" Type="http://schemas.openxmlformats.org/officeDocument/2006/relationships/tags" Target="../tags/tag1253.xml"/><Relationship Id="rId25" Type="http://schemas.openxmlformats.org/officeDocument/2006/relationships/tags" Target="../tags/tag1064.xml"/><Relationship Id="rId46" Type="http://schemas.openxmlformats.org/officeDocument/2006/relationships/tags" Target="../tags/tag1085.xml"/><Relationship Id="rId67" Type="http://schemas.openxmlformats.org/officeDocument/2006/relationships/tags" Target="../tags/tag1106.xml"/><Relationship Id="rId116" Type="http://schemas.openxmlformats.org/officeDocument/2006/relationships/tags" Target="../tags/tag1155.xml"/><Relationship Id="rId137" Type="http://schemas.openxmlformats.org/officeDocument/2006/relationships/tags" Target="../tags/tag1176.xml"/><Relationship Id="rId158" Type="http://schemas.openxmlformats.org/officeDocument/2006/relationships/tags" Target="../tags/tag1197.xml"/><Relationship Id="rId20" Type="http://schemas.openxmlformats.org/officeDocument/2006/relationships/tags" Target="../tags/tag1059.xml"/><Relationship Id="rId41" Type="http://schemas.openxmlformats.org/officeDocument/2006/relationships/tags" Target="../tags/tag1080.xml"/><Relationship Id="rId62" Type="http://schemas.openxmlformats.org/officeDocument/2006/relationships/tags" Target="../tags/tag1101.xml"/><Relationship Id="rId83" Type="http://schemas.openxmlformats.org/officeDocument/2006/relationships/tags" Target="../tags/tag1122.xml"/><Relationship Id="rId88" Type="http://schemas.openxmlformats.org/officeDocument/2006/relationships/tags" Target="../tags/tag1127.xml"/><Relationship Id="rId111" Type="http://schemas.openxmlformats.org/officeDocument/2006/relationships/tags" Target="../tags/tag1150.xml"/><Relationship Id="rId132" Type="http://schemas.openxmlformats.org/officeDocument/2006/relationships/tags" Target="../tags/tag1171.xml"/><Relationship Id="rId153" Type="http://schemas.openxmlformats.org/officeDocument/2006/relationships/tags" Target="../tags/tag1192.xml"/><Relationship Id="rId174" Type="http://schemas.openxmlformats.org/officeDocument/2006/relationships/tags" Target="../tags/tag1213.xml"/><Relationship Id="rId179" Type="http://schemas.openxmlformats.org/officeDocument/2006/relationships/tags" Target="../tags/tag1218.xml"/><Relationship Id="rId195" Type="http://schemas.openxmlformats.org/officeDocument/2006/relationships/tags" Target="../tags/tag1234.xml"/><Relationship Id="rId209" Type="http://schemas.openxmlformats.org/officeDocument/2006/relationships/tags" Target="../tags/tag1248.xml"/><Relationship Id="rId190" Type="http://schemas.openxmlformats.org/officeDocument/2006/relationships/tags" Target="../tags/tag1229.xml"/><Relationship Id="rId204" Type="http://schemas.openxmlformats.org/officeDocument/2006/relationships/tags" Target="../tags/tag1243.xml"/><Relationship Id="rId15" Type="http://schemas.openxmlformats.org/officeDocument/2006/relationships/tags" Target="../tags/tag1054.xml"/><Relationship Id="rId36" Type="http://schemas.openxmlformats.org/officeDocument/2006/relationships/tags" Target="../tags/tag1075.xml"/><Relationship Id="rId57" Type="http://schemas.openxmlformats.org/officeDocument/2006/relationships/tags" Target="../tags/tag1096.xml"/><Relationship Id="rId106" Type="http://schemas.openxmlformats.org/officeDocument/2006/relationships/tags" Target="../tags/tag1145.xml"/><Relationship Id="rId127" Type="http://schemas.openxmlformats.org/officeDocument/2006/relationships/tags" Target="../tags/tag1166.xml"/><Relationship Id="rId10" Type="http://schemas.openxmlformats.org/officeDocument/2006/relationships/tags" Target="../tags/tag1049.xml"/><Relationship Id="rId31" Type="http://schemas.openxmlformats.org/officeDocument/2006/relationships/tags" Target="../tags/tag1070.xml"/><Relationship Id="rId52" Type="http://schemas.openxmlformats.org/officeDocument/2006/relationships/tags" Target="../tags/tag1091.xml"/><Relationship Id="rId73" Type="http://schemas.openxmlformats.org/officeDocument/2006/relationships/tags" Target="../tags/tag1112.xml"/><Relationship Id="rId78" Type="http://schemas.openxmlformats.org/officeDocument/2006/relationships/tags" Target="../tags/tag1117.xml"/><Relationship Id="rId94" Type="http://schemas.openxmlformats.org/officeDocument/2006/relationships/tags" Target="../tags/tag1133.xml"/><Relationship Id="rId99" Type="http://schemas.openxmlformats.org/officeDocument/2006/relationships/tags" Target="../tags/tag1138.xml"/><Relationship Id="rId101" Type="http://schemas.openxmlformats.org/officeDocument/2006/relationships/tags" Target="../tags/tag1140.xml"/><Relationship Id="rId122" Type="http://schemas.openxmlformats.org/officeDocument/2006/relationships/tags" Target="../tags/tag1161.xml"/><Relationship Id="rId143" Type="http://schemas.openxmlformats.org/officeDocument/2006/relationships/tags" Target="../tags/tag1182.xml"/><Relationship Id="rId148" Type="http://schemas.openxmlformats.org/officeDocument/2006/relationships/tags" Target="../tags/tag1187.xml"/><Relationship Id="rId164" Type="http://schemas.openxmlformats.org/officeDocument/2006/relationships/tags" Target="../tags/tag1203.xml"/><Relationship Id="rId169" Type="http://schemas.openxmlformats.org/officeDocument/2006/relationships/tags" Target="../tags/tag1208.xml"/><Relationship Id="rId185" Type="http://schemas.openxmlformats.org/officeDocument/2006/relationships/tags" Target="../tags/tag1224.xml"/><Relationship Id="rId4" Type="http://schemas.openxmlformats.org/officeDocument/2006/relationships/tags" Target="../tags/tag1043.xml"/><Relationship Id="rId9" Type="http://schemas.openxmlformats.org/officeDocument/2006/relationships/tags" Target="../tags/tag1048.xml"/><Relationship Id="rId180" Type="http://schemas.openxmlformats.org/officeDocument/2006/relationships/tags" Target="../tags/tag1219.xml"/><Relationship Id="rId210" Type="http://schemas.openxmlformats.org/officeDocument/2006/relationships/tags" Target="../tags/tag1249.xml"/><Relationship Id="rId215" Type="http://schemas.openxmlformats.org/officeDocument/2006/relationships/tags" Target="../tags/tag1254.xml"/><Relationship Id="rId26" Type="http://schemas.openxmlformats.org/officeDocument/2006/relationships/tags" Target="../tags/tag1065.xml"/><Relationship Id="rId47" Type="http://schemas.openxmlformats.org/officeDocument/2006/relationships/tags" Target="../tags/tag1086.xml"/><Relationship Id="rId68" Type="http://schemas.openxmlformats.org/officeDocument/2006/relationships/tags" Target="../tags/tag1107.xml"/><Relationship Id="rId89" Type="http://schemas.openxmlformats.org/officeDocument/2006/relationships/tags" Target="../tags/tag1128.xml"/><Relationship Id="rId112" Type="http://schemas.openxmlformats.org/officeDocument/2006/relationships/tags" Target="../tags/tag1151.xml"/><Relationship Id="rId133" Type="http://schemas.openxmlformats.org/officeDocument/2006/relationships/tags" Target="../tags/tag1172.xml"/><Relationship Id="rId154" Type="http://schemas.openxmlformats.org/officeDocument/2006/relationships/tags" Target="../tags/tag1193.xml"/><Relationship Id="rId175" Type="http://schemas.openxmlformats.org/officeDocument/2006/relationships/tags" Target="../tags/tag1214.xml"/><Relationship Id="rId196" Type="http://schemas.openxmlformats.org/officeDocument/2006/relationships/tags" Target="../tags/tag1235.xml"/><Relationship Id="rId200" Type="http://schemas.openxmlformats.org/officeDocument/2006/relationships/tags" Target="../tags/tag1239.xml"/><Relationship Id="rId16" Type="http://schemas.openxmlformats.org/officeDocument/2006/relationships/tags" Target="../tags/tag1055.xml"/><Relationship Id="rId37" Type="http://schemas.openxmlformats.org/officeDocument/2006/relationships/tags" Target="../tags/tag1076.xml"/><Relationship Id="rId58" Type="http://schemas.openxmlformats.org/officeDocument/2006/relationships/tags" Target="../tags/tag1097.xml"/><Relationship Id="rId79" Type="http://schemas.openxmlformats.org/officeDocument/2006/relationships/tags" Target="../tags/tag1118.xml"/><Relationship Id="rId102" Type="http://schemas.openxmlformats.org/officeDocument/2006/relationships/tags" Target="../tags/tag1141.xml"/><Relationship Id="rId123" Type="http://schemas.openxmlformats.org/officeDocument/2006/relationships/tags" Target="../tags/tag1162.xml"/><Relationship Id="rId144" Type="http://schemas.openxmlformats.org/officeDocument/2006/relationships/tags" Target="../tags/tag1183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tags" Target="../tags/tag1373.xml"/><Relationship Id="rId21" Type="http://schemas.openxmlformats.org/officeDocument/2006/relationships/tags" Target="../tags/tag1277.xml"/><Relationship Id="rId42" Type="http://schemas.openxmlformats.org/officeDocument/2006/relationships/tags" Target="../tags/tag1298.xml"/><Relationship Id="rId63" Type="http://schemas.openxmlformats.org/officeDocument/2006/relationships/tags" Target="../tags/tag1319.xml"/><Relationship Id="rId84" Type="http://schemas.openxmlformats.org/officeDocument/2006/relationships/tags" Target="../tags/tag1340.xml"/><Relationship Id="rId138" Type="http://schemas.openxmlformats.org/officeDocument/2006/relationships/tags" Target="../tags/tag1394.xml"/><Relationship Id="rId159" Type="http://schemas.openxmlformats.org/officeDocument/2006/relationships/tags" Target="../tags/tag1415.xml"/><Relationship Id="rId170" Type="http://schemas.openxmlformats.org/officeDocument/2006/relationships/tags" Target="../tags/tag1426.xml"/><Relationship Id="rId191" Type="http://schemas.openxmlformats.org/officeDocument/2006/relationships/tags" Target="../tags/tag1447.xml"/><Relationship Id="rId205" Type="http://schemas.openxmlformats.org/officeDocument/2006/relationships/tags" Target="../tags/tag1461.xml"/><Relationship Id="rId107" Type="http://schemas.openxmlformats.org/officeDocument/2006/relationships/tags" Target="../tags/tag1363.xml"/><Relationship Id="rId11" Type="http://schemas.openxmlformats.org/officeDocument/2006/relationships/tags" Target="../tags/tag1267.xml"/><Relationship Id="rId32" Type="http://schemas.openxmlformats.org/officeDocument/2006/relationships/tags" Target="../tags/tag1288.xml"/><Relationship Id="rId37" Type="http://schemas.openxmlformats.org/officeDocument/2006/relationships/tags" Target="../tags/tag1293.xml"/><Relationship Id="rId53" Type="http://schemas.openxmlformats.org/officeDocument/2006/relationships/tags" Target="../tags/tag1309.xml"/><Relationship Id="rId58" Type="http://schemas.openxmlformats.org/officeDocument/2006/relationships/tags" Target="../tags/tag1314.xml"/><Relationship Id="rId74" Type="http://schemas.openxmlformats.org/officeDocument/2006/relationships/tags" Target="../tags/tag1330.xml"/><Relationship Id="rId79" Type="http://schemas.openxmlformats.org/officeDocument/2006/relationships/tags" Target="../tags/tag1335.xml"/><Relationship Id="rId102" Type="http://schemas.openxmlformats.org/officeDocument/2006/relationships/tags" Target="../tags/tag1358.xml"/><Relationship Id="rId123" Type="http://schemas.openxmlformats.org/officeDocument/2006/relationships/tags" Target="../tags/tag1379.xml"/><Relationship Id="rId128" Type="http://schemas.openxmlformats.org/officeDocument/2006/relationships/tags" Target="../tags/tag1384.xml"/><Relationship Id="rId144" Type="http://schemas.openxmlformats.org/officeDocument/2006/relationships/tags" Target="../tags/tag1400.xml"/><Relationship Id="rId149" Type="http://schemas.openxmlformats.org/officeDocument/2006/relationships/tags" Target="../tags/tag1405.xml"/><Relationship Id="rId5" Type="http://schemas.openxmlformats.org/officeDocument/2006/relationships/tags" Target="../tags/tag1261.xml"/><Relationship Id="rId90" Type="http://schemas.openxmlformats.org/officeDocument/2006/relationships/tags" Target="../tags/tag1346.xml"/><Relationship Id="rId95" Type="http://schemas.openxmlformats.org/officeDocument/2006/relationships/tags" Target="../tags/tag1351.xml"/><Relationship Id="rId160" Type="http://schemas.openxmlformats.org/officeDocument/2006/relationships/tags" Target="../tags/tag1416.xml"/><Relationship Id="rId165" Type="http://schemas.openxmlformats.org/officeDocument/2006/relationships/tags" Target="../tags/tag1421.xml"/><Relationship Id="rId181" Type="http://schemas.openxmlformats.org/officeDocument/2006/relationships/tags" Target="../tags/tag1437.xml"/><Relationship Id="rId186" Type="http://schemas.openxmlformats.org/officeDocument/2006/relationships/tags" Target="../tags/tag1442.xml"/><Relationship Id="rId211" Type="http://schemas.openxmlformats.org/officeDocument/2006/relationships/tags" Target="../tags/tag1467.xml"/><Relationship Id="rId22" Type="http://schemas.openxmlformats.org/officeDocument/2006/relationships/tags" Target="../tags/tag1278.xml"/><Relationship Id="rId27" Type="http://schemas.openxmlformats.org/officeDocument/2006/relationships/tags" Target="../tags/tag1283.xml"/><Relationship Id="rId43" Type="http://schemas.openxmlformats.org/officeDocument/2006/relationships/tags" Target="../tags/tag1299.xml"/><Relationship Id="rId48" Type="http://schemas.openxmlformats.org/officeDocument/2006/relationships/tags" Target="../tags/tag1304.xml"/><Relationship Id="rId64" Type="http://schemas.openxmlformats.org/officeDocument/2006/relationships/tags" Target="../tags/tag1320.xml"/><Relationship Id="rId69" Type="http://schemas.openxmlformats.org/officeDocument/2006/relationships/tags" Target="../tags/tag1325.xml"/><Relationship Id="rId113" Type="http://schemas.openxmlformats.org/officeDocument/2006/relationships/tags" Target="../tags/tag1369.xml"/><Relationship Id="rId118" Type="http://schemas.openxmlformats.org/officeDocument/2006/relationships/tags" Target="../tags/tag1374.xml"/><Relationship Id="rId134" Type="http://schemas.openxmlformats.org/officeDocument/2006/relationships/tags" Target="../tags/tag1390.xml"/><Relationship Id="rId139" Type="http://schemas.openxmlformats.org/officeDocument/2006/relationships/tags" Target="../tags/tag1395.xml"/><Relationship Id="rId80" Type="http://schemas.openxmlformats.org/officeDocument/2006/relationships/tags" Target="../tags/tag1336.xml"/><Relationship Id="rId85" Type="http://schemas.openxmlformats.org/officeDocument/2006/relationships/tags" Target="../tags/tag1341.xml"/><Relationship Id="rId150" Type="http://schemas.openxmlformats.org/officeDocument/2006/relationships/tags" Target="../tags/tag1406.xml"/><Relationship Id="rId155" Type="http://schemas.openxmlformats.org/officeDocument/2006/relationships/tags" Target="../tags/tag1411.xml"/><Relationship Id="rId171" Type="http://schemas.openxmlformats.org/officeDocument/2006/relationships/tags" Target="../tags/tag1427.xml"/><Relationship Id="rId176" Type="http://schemas.openxmlformats.org/officeDocument/2006/relationships/tags" Target="../tags/tag1432.xml"/><Relationship Id="rId192" Type="http://schemas.openxmlformats.org/officeDocument/2006/relationships/tags" Target="../tags/tag1448.xml"/><Relationship Id="rId197" Type="http://schemas.openxmlformats.org/officeDocument/2006/relationships/tags" Target="../tags/tag1453.xml"/><Relationship Id="rId206" Type="http://schemas.openxmlformats.org/officeDocument/2006/relationships/tags" Target="../tags/tag1462.xml"/><Relationship Id="rId201" Type="http://schemas.openxmlformats.org/officeDocument/2006/relationships/tags" Target="../tags/tag1457.xml"/><Relationship Id="rId12" Type="http://schemas.openxmlformats.org/officeDocument/2006/relationships/tags" Target="../tags/tag1268.xml"/><Relationship Id="rId17" Type="http://schemas.openxmlformats.org/officeDocument/2006/relationships/tags" Target="../tags/tag1273.xml"/><Relationship Id="rId33" Type="http://schemas.openxmlformats.org/officeDocument/2006/relationships/tags" Target="../tags/tag1289.xml"/><Relationship Id="rId38" Type="http://schemas.openxmlformats.org/officeDocument/2006/relationships/tags" Target="../tags/tag1294.xml"/><Relationship Id="rId59" Type="http://schemas.openxmlformats.org/officeDocument/2006/relationships/tags" Target="../tags/tag1315.xml"/><Relationship Id="rId103" Type="http://schemas.openxmlformats.org/officeDocument/2006/relationships/tags" Target="../tags/tag1359.xml"/><Relationship Id="rId108" Type="http://schemas.openxmlformats.org/officeDocument/2006/relationships/tags" Target="../tags/tag1364.xml"/><Relationship Id="rId124" Type="http://schemas.openxmlformats.org/officeDocument/2006/relationships/tags" Target="../tags/tag1380.xml"/><Relationship Id="rId129" Type="http://schemas.openxmlformats.org/officeDocument/2006/relationships/tags" Target="../tags/tag1385.xml"/><Relationship Id="rId54" Type="http://schemas.openxmlformats.org/officeDocument/2006/relationships/tags" Target="../tags/tag1310.xml"/><Relationship Id="rId70" Type="http://schemas.openxmlformats.org/officeDocument/2006/relationships/tags" Target="../tags/tag1326.xml"/><Relationship Id="rId75" Type="http://schemas.openxmlformats.org/officeDocument/2006/relationships/tags" Target="../tags/tag1331.xml"/><Relationship Id="rId91" Type="http://schemas.openxmlformats.org/officeDocument/2006/relationships/tags" Target="../tags/tag1347.xml"/><Relationship Id="rId96" Type="http://schemas.openxmlformats.org/officeDocument/2006/relationships/tags" Target="../tags/tag1352.xml"/><Relationship Id="rId140" Type="http://schemas.openxmlformats.org/officeDocument/2006/relationships/tags" Target="../tags/tag1396.xml"/><Relationship Id="rId145" Type="http://schemas.openxmlformats.org/officeDocument/2006/relationships/tags" Target="../tags/tag1401.xml"/><Relationship Id="rId161" Type="http://schemas.openxmlformats.org/officeDocument/2006/relationships/tags" Target="../tags/tag1417.xml"/><Relationship Id="rId166" Type="http://schemas.openxmlformats.org/officeDocument/2006/relationships/tags" Target="../tags/tag1422.xml"/><Relationship Id="rId182" Type="http://schemas.openxmlformats.org/officeDocument/2006/relationships/tags" Target="../tags/tag1438.xml"/><Relationship Id="rId187" Type="http://schemas.openxmlformats.org/officeDocument/2006/relationships/tags" Target="../tags/tag1443.xml"/><Relationship Id="rId1" Type="http://schemas.openxmlformats.org/officeDocument/2006/relationships/tags" Target="../tags/tag1257.xml"/><Relationship Id="rId6" Type="http://schemas.openxmlformats.org/officeDocument/2006/relationships/tags" Target="../tags/tag1262.xml"/><Relationship Id="rId212" Type="http://schemas.openxmlformats.org/officeDocument/2006/relationships/tags" Target="../tags/tag1468.xml"/><Relationship Id="rId23" Type="http://schemas.openxmlformats.org/officeDocument/2006/relationships/tags" Target="../tags/tag1279.xml"/><Relationship Id="rId28" Type="http://schemas.openxmlformats.org/officeDocument/2006/relationships/tags" Target="../tags/tag1284.xml"/><Relationship Id="rId49" Type="http://schemas.openxmlformats.org/officeDocument/2006/relationships/tags" Target="../tags/tag1305.xml"/><Relationship Id="rId114" Type="http://schemas.openxmlformats.org/officeDocument/2006/relationships/tags" Target="../tags/tag1370.xml"/><Relationship Id="rId119" Type="http://schemas.openxmlformats.org/officeDocument/2006/relationships/tags" Target="../tags/tag1375.xml"/><Relationship Id="rId44" Type="http://schemas.openxmlformats.org/officeDocument/2006/relationships/tags" Target="../tags/tag1300.xml"/><Relationship Id="rId60" Type="http://schemas.openxmlformats.org/officeDocument/2006/relationships/tags" Target="../tags/tag1316.xml"/><Relationship Id="rId65" Type="http://schemas.openxmlformats.org/officeDocument/2006/relationships/tags" Target="../tags/tag1321.xml"/><Relationship Id="rId81" Type="http://schemas.openxmlformats.org/officeDocument/2006/relationships/tags" Target="../tags/tag1337.xml"/><Relationship Id="rId86" Type="http://schemas.openxmlformats.org/officeDocument/2006/relationships/tags" Target="../tags/tag1342.xml"/><Relationship Id="rId130" Type="http://schemas.openxmlformats.org/officeDocument/2006/relationships/tags" Target="../tags/tag1386.xml"/><Relationship Id="rId135" Type="http://schemas.openxmlformats.org/officeDocument/2006/relationships/tags" Target="../tags/tag1391.xml"/><Relationship Id="rId151" Type="http://schemas.openxmlformats.org/officeDocument/2006/relationships/tags" Target="../tags/tag1407.xml"/><Relationship Id="rId156" Type="http://schemas.openxmlformats.org/officeDocument/2006/relationships/tags" Target="../tags/tag1412.xml"/><Relationship Id="rId177" Type="http://schemas.openxmlformats.org/officeDocument/2006/relationships/tags" Target="../tags/tag1433.xml"/><Relationship Id="rId198" Type="http://schemas.openxmlformats.org/officeDocument/2006/relationships/tags" Target="../tags/tag1454.xml"/><Relationship Id="rId172" Type="http://schemas.openxmlformats.org/officeDocument/2006/relationships/tags" Target="../tags/tag1428.xml"/><Relationship Id="rId193" Type="http://schemas.openxmlformats.org/officeDocument/2006/relationships/tags" Target="../tags/tag1449.xml"/><Relationship Id="rId202" Type="http://schemas.openxmlformats.org/officeDocument/2006/relationships/tags" Target="../tags/tag1458.xml"/><Relationship Id="rId207" Type="http://schemas.openxmlformats.org/officeDocument/2006/relationships/tags" Target="../tags/tag1463.xml"/><Relationship Id="rId13" Type="http://schemas.openxmlformats.org/officeDocument/2006/relationships/tags" Target="../tags/tag1269.xml"/><Relationship Id="rId18" Type="http://schemas.openxmlformats.org/officeDocument/2006/relationships/tags" Target="../tags/tag1274.xml"/><Relationship Id="rId39" Type="http://schemas.openxmlformats.org/officeDocument/2006/relationships/tags" Target="../tags/tag1295.xml"/><Relationship Id="rId109" Type="http://schemas.openxmlformats.org/officeDocument/2006/relationships/tags" Target="../tags/tag1365.xml"/><Relationship Id="rId34" Type="http://schemas.openxmlformats.org/officeDocument/2006/relationships/tags" Target="../tags/tag1290.xml"/><Relationship Id="rId50" Type="http://schemas.openxmlformats.org/officeDocument/2006/relationships/tags" Target="../tags/tag1306.xml"/><Relationship Id="rId55" Type="http://schemas.openxmlformats.org/officeDocument/2006/relationships/tags" Target="../tags/tag1311.xml"/><Relationship Id="rId76" Type="http://schemas.openxmlformats.org/officeDocument/2006/relationships/tags" Target="../tags/tag1332.xml"/><Relationship Id="rId97" Type="http://schemas.openxmlformats.org/officeDocument/2006/relationships/tags" Target="../tags/tag1353.xml"/><Relationship Id="rId104" Type="http://schemas.openxmlformats.org/officeDocument/2006/relationships/tags" Target="../tags/tag1360.xml"/><Relationship Id="rId120" Type="http://schemas.openxmlformats.org/officeDocument/2006/relationships/tags" Target="../tags/tag1376.xml"/><Relationship Id="rId125" Type="http://schemas.openxmlformats.org/officeDocument/2006/relationships/tags" Target="../tags/tag1381.xml"/><Relationship Id="rId141" Type="http://schemas.openxmlformats.org/officeDocument/2006/relationships/tags" Target="../tags/tag1397.xml"/><Relationship Id="rId146" Type="http://schemas.openxmlformats.org/officeDocument/2006/relationships/tags" Target="../tags/tag1402.xml"/><Relationship Id="rId167" Type="http://schemas.openxmlformats.org/officeDocument/2006/relationships/tags" Target="../tags/tag1423.xml"/><Relationship Id="rId188" Type="http://schemas.openxmlformats.org/officeDocument/2006/relationships/tags" Target="../tags/tag1444.xml"/><Relationship Id="rId7" Type="http://schemas.openxmlformats.org/officeDocument/2006/relationships/tags" Target="../tags/tag1263.xml"/><Relationship Id="rId71" Type="http://schemas.openxmlformats.org/officeDocument/2006/relationships/tags" Target="../tags/tag1327.xml"/><Relationship Id="rId92" Type="http://schemas.openxmlformats.org/officeDocument/2006/relationships/tags" Target="../tags/tag1348.xml"/><Relationship Id="rId162" Type="http://schemas.openxmlformats.org/officeDocument/2006/relationships/tags" Target="../tags/tag1418.xml"/><Relationship Id="rId183" Type="http://schemas.openxmlformats.org/officeDocument/2006/relationships/tags" Target="../tags/tag1439.xml"/><Relationship Id="rId213" Type="http://schemas.openxmlformats.org/officeDocument/2006/relationships/tags" Target="../tags/tag1469.xml"/><Relationship Id="rId2" Type="http://schemas.openxmlformats.org/officeDocument/2006/relationships/tags" Target="../tags/tag1258.xml"/><Relationship Id="rId29" Type="http://schemas.openxmlformats.org/officeDocument/2006/relationships/tags" Target="../tags/tag1285.xml"/><Relationship Id="rId24" Type="http://schemas.openxmlformats.org/officeDocument/2006/relationships/tags" Target="../tags/tag1280.xml"/><Relationship Id="rId40" Type="http://schemas.openxmlformats.org/officeDocument/2006/relationships/tags" Target="../tags/tag1296.xml"/><Relationship Id="rId45" Type="http://schemas.openxmlformats.org/officeDocument/2006/relationships/tags" Target="../tags/tag1301.xml"/><Relationship Id="rId66" Type="http://schemas.openxmlformats.org/officeDocument/2006/relationships/tags" Target="../tags/tag1322.xml"/><Relationship Id="rId87" Type="http://schemas.openxmlformats.org/officeDocument/2006/relationships/tags" Target="../tags/tag1343.xml"/><Relationship Id="rId110" Type="http://schemas.openxmlformats.org/officeDocument/2006/relationships/tags" Target="../tags/tag1366.xml"/><Relationship Id="rId115" Type="http://schemas.openxmlformats.org/officeDocument/2006/relationships/tags" Target="../tags/tag1371.xml"/><Relationship Id="rId131" Type="http://schemas.openxmlformats.org/officeDocument/2006/relationships/tags" Target="../tags/tag1387.xml"/><Relationship Id="rId136" Type="http://schemas.openxmlformats.org/officeDocument/2006/relationships/tags" Target="../tags/tag1392.xml"/><Relationship Id="rId157" Type="http://schemas.openxmlformats.org/officeDocument/2006/relationships/tags" Target="../tags/tag1413.xml"/><Relationship Id="rId178" Type="http://schemas.openxmlformats.org/officeDocument/2006/relationships/tags" Target="../tags/tag1434.xml"/><Relationship Id="rId61" Type="http://schemas.openxmlformats.org/officeDocument/2006/relationships/tags" Target="../tags/tag1317.xml"/><Relationship Id="rId82" Type="http://schemas.openxmlformats.org/officeDocument/2006/relationships/tags" Target="../tags/tag1338.xml"/><Relationship Id="rId152" Type="http://schemas.openxmlformats.org/officeDocument/2006/relationships/tags" Target="../tags/tag1408.xml"/><Relationship Id="rId173" Type="http://schemas.openxmlformats.org/officeDocument/2006/relationships/tags" Target="../tags/tag1429.xml"/><Relationship Id="rId194" Type="http://schemas.openxmlformats.org/officeDocument/2006/relationships/tags" Target="../tags/tag1450.xml"/><Relationship Id="rId199" Type="http://schemas.openxmlformats.org/officeDocument/2006/relationships/tags" Target="../tags/tag1455.xml"/><Relationship Id="rId203" Type="http://schemas.openxmlformats.org/officeDocument/2006/relationships/tags" Target="../tags/tag1459.xml"/><Relationship Id="rId208" Type="http://schemas.openxmlformats.org/officeDocument/2006/relationships/tags" Target="../tags/tag1464.xml"/><Relationship Id="rId19" Type="http://schemas.openxmlformats.org/officeDocument/2006/relationships/tags" Target="../tags/tag1275.xml"/><Relationship Id="rId14" Type="http://schemas.openxmlformats.org/officeDocument/2006/relationships/tags" Target="../tags/tag1270.xml"/><Relationship Id="rId30" Type="http://schemas.openxmlformats.org/officeDocument/2006/relationships/tags" Target="../tags/tag1286.xml"/><Relationship Id="rId35" Type="http://schemas.openxmlformats.org/officeDocument/2006/relationships/tags" Target="../tags/tag1291.xml"/><Relationship Id="rId56" Type="http://schemas.openxmlformats.org/officeDocument/2006/relationships/tags" Target="../tags/tag1312.xml"/><Relationship Id="rId77" Type="http://schemas.openxmlformats.org/officeDocument/2006/relationships/tags" Target="../tags/tag1333.xml"/><Relationship Id="rId100" Type="http://schemas.openxmlformats.org/officeDocument/2006/relationships/tags" Target="../tags/tag1356.xml"/><Relationship Id="rId105" Type="http://schemas.openxmlformats.org/officeDocument/2006/relationships/tags" Target="../tags/tag1361.xml"/><Relationship Id="rId126" Type="http://schemas.openxmlformats.org/officeDocument/2006/relationships/tags" Target="../tags/tag1382.xml"/><Relationship Id="rId147" Type="http://schemas.openxmlformats.org/officeDocument/2006/relationships/tags" Target="../tags/tag1403.xml"/><Relationship Id="rId168" Type="http://schemas.openxmlformats.org/officeDocument/2006/relationships/tags" Target="../tags/tag1424.xml"/><Relationship Id="rId8" Type="http://schemas.openxmlformats.org/officeDocument/2006/relationships/tags" Target="../tags/tag1264.xml"/><Relationship Id="rId51" Type="http://schemas.openxmlformats.org/officeDocument/2006/relationships/tags" Target="../tags/tag1307.xml"/><Relationship Id="rId72" Type="http://schemas.openxmlformats.org/officeDocument/2006/relationships/tags" Target="../tags/tag1328.xml"/><Relationship Id="rId93" Type="http://schemas.openxmlformats.org/officeDocument/2006/relationships/tags" Target="../tags/tag1349.xml"/><Relationship Id="rId98" Type="http://schemas.openxmlformats.org/officeDocument/2006/relationships/tags" Target="../tags/tag1354.xml"/><Relationship Id="rId121" Type="http://schemas.openxmlformats.org/officeDocument/2006/relationships/tags" Target="../tags/tag1377.xml"/><Relationship Id="rId142" Type="http://schemas.openxmlformats.org/officeDocument/2006/relationships/tags" Target="../tags/tag1398.xml"/><Relationship Id="rId163" Type="http://schemas.openxmlformats.org/officeDocument/2006/relationships/tags" Target="../tags/tag1419.xml"/><Relationship Id="rId184" Type="http://schemas.openxmlformats.org/officeDocument/2006/relationships/tags" Target="../tags/tag1440.xml"/><Relationship Id="rId189" Type="http://schemas.openxmlformats.org/officeDocument/2006/relationships/tags" Target="../tags/tag1445.xml"/><Relationship Id="rId3" Type="http://schemas.openxmlformats.org/officeDocument/2006/relationships/tags" Target="../tags/tag1259.xml"/><Relationship Id="rId214" Type="http://schemas.openxmlformats.org/officeDocument/2006/relationships/slideLayout" Target="../slideLayouts/slideLayout1.xml"/><Relationship Id="rId25" Type="http://schemas.openxmlformats.org/officeDocument/2006/relationships/tags" Target="../tags/tag1281.xml"/><Relationship Id="rId46" Type="http://schemas.openxmlformats.org/officeDocument/2006/relationships/tags" Target="../tags/tag1302.xml"/><Relationship Id="rId67" Type="http://schemas.openxmlformats.org/officeDocument/2006/relationships/tags" Target="../tags/tag1323.xml"/><Relationship Id="rId116" Type="http://schemas.openxmlformats.org/officeDocument/2006/relationships/tags" Target="../tags/tag1372.xml"/><Relationship Id="rId137" Type="http://schemas.openxmlformats.org/officeDocument/2006/relationships/tags" Target="../tags/tag1393.xml"/><Relationship Id="rId158" Type="http://schemas.openxmlformats.org/officeDocument/2006/relationships/tags" Target="../tags/tag1414.xml"/><Relationship Id="rId20" Type="http://schemas.openxmlformats.org/officeDocument/2006/relationships/tags" Target="../tags/tag1276.xml"/><Relationship Id="rId41" Type="http://schemas.openxmlformats.org/officeDocument/2006/relationships/tags" Target="../tags/tag1297.xml"/><Relationship Id="rId62" Type="http://schemas.openxmlformats.org/officeDocument/2006/relationships/tags" Target="../tags/tag1318.xml"/><Relationship Id="rId83" Type="http://schemas.openxmlformats.org/officeDocument/2006/relationships/tags" Target="../tags/tag1339.xml"/><Relationship Id="rId88" Type="http://schemas.openxmlformats.org/officeDocument/2006/relationships/tags" Target="../tags/tag1344.xml"/><Relationship Id="rId111" Type="http://schemas.openxmlformats.org/officeDocument/2006/relationships/tags" Target="../tags/tag1367.xml"/><Relationship Id="rId132" Type="http://schemas.openxmlformats.org/officeDocument/2006/relationships/tags" Target="../tags/tag1388.xml"/><Relationship Id="rId153" Type="http://schemas.openxmlformats.org/officeDocument/2006/relationships/tags" Target="../tags/tag1409.xml"/><Relationship Id="rId174" Type="http://schemas.openxmlformats.org/officeDocument/2006/relationships/tags" Target="../tags/tag1430.xml"/><Relationship Id="rId179" Type="http://schemas.openxmlformats.org/officeDocument/2006/relationships/tags" Target="../tags/tag1435.xml"/><Relationship Id="rId195" Type="http://schemas.openxmlformats.org/officeDocument/2006/relationships/tags" Target="../tags/tag1451.xml"/><Relationship Id="rId209" Type="http://schemas.openxmlformats.org/officeDocument/2006/relationships/tags" Target="../tags/tag1465.xml"/><Relationship Id="rId190" Type="http://schemas.openxmlformats.org/officeDocument/2006/relationships/tags" Target="../tags/tag1446.xml"/><Relationship Id="rId204" Type="http://schemas.openxmlformats.org/officeDocument/2006/relationships/tags" Target="../tags/tag1460.xml"/><Relationship Id="rId15" Type="http://schemas.openxmlformats.org/officeDocument/2006/relationships/tags" Target="../tags/tag1271.xml"/><Relationship Id="rId36" Type="http://schemas.openxmlformats.org/officeDocument/2006/relationships/tags" Target="../tags/tag1292.xml"/><Relationship Id="rId57" Type="http://schemas.openxmlformats.org/officeDocument/2006/relationships/tags" Target="../tags/tag1313.xml"/><Relationship Id="rId106" Type="http://schemas.openxmlformats.org/officeDocument/2006/relationships/tags" Target="../tags/tag1362.xml"/><Relationship Id="rId127" Type="http://schemas.openxmlformats.org/officeDocument/2006/relationships/tags" Target="../tags/tag1383.xml"/><Relationship Id="rId10" Type="http://schemas.openxmlformats.org/officeDocument/2006/relationships/tags" Target="../tags/tag1266.xml"/><Relationship Id="rId31" Type="http://schemas.openxmlformats.org/officeDocument/2006/relationships/tags" Target="../tags/tag1287.xml"/><Relationship Id="rId52" Type="http://schemas.openxmlformats.org/officeDocument/2006/relationships/tags" Target="../tags/tag1308.xml"/><Relationship Id="rId73" Type="http://schemas.openxmlformats.org/officeDocument/2006/relationships/tags" Target="../tags/tag1329.xml"/><Relationship Id="rId78" Type="http://schemas.openxmlformats.org/officeDocument/2006/relationships/tags" Target="../tags/tag1334.xml"/><Relationship Id="rId94" Type="http://schemas.openxmlformats.org/officeDocument/2006/relationships/tags" Target="../tags/tag1350.xml"/><Relationship Id="rId99" Type="http://schemas.openxmlformats.org/officeDocument/2006/relationships/tags" Target="../tags/tag1355.xml"/><Relationship Id="rId101" Type="http://schemas.openxmlformats.org/officeDocument/2006/relationships/tags" Target="../tags/tag1357.xml"/><Relationship Id="rId122" Type="http://schemas.openxmlformats.org/officeDocument/2006/relationships/tags" Target="../tags/tag1378.xml"/><Relationship Id="rId143" Type="http://schemas.openxmlformats.org/officeDocument/2006/relationships/tags" Target="../tags/tag1399.xml"/><Relationship Id="rId148" Type="http://schemas.openxmlformats.org/officeDocument/2006/relationships/tags" Target="../tags/tag1404.xml"/><Relationship Id="rId164" Type="http://schemas.openxmlformats.org/officeDocument/2006/relationships/tags" Target="../tags/tag1420.xml"/><Relationship Id="rId169" Type="http://schemas.openxmlformats.org/officeDocument/2006/relationships/tags" Target="../tags/tag1425.xml"/><Relationship Id="rId185" Type="http://schemas.openxmlformats.org/officeDocument/2006/relationships/tags" Target="../tags/tag1441.xml"/><Relationship Id="rId4" Type="http://schemas.openxmlformats.org/officeDocument/2006/relationships/tags" Target="../tags/tag1260.xml"/><Relationship Id="rId9" Type="http://schemas.openxmlformats.org/officeDocument/2006/relationships/tags" Target="../tags/tag1265.xml"/><Relationship Id="rId180" Type="http://schemas.openxmlformats.org/officeDocument/2006/relationships/tags" Target="../tags/tag1436.xml"/><Relationship Id="rId210" Type="http://schemas.openxmlformats.org/officeDocument/2006/relationships/tags" Target="../tags/tag1466.xml"/><Relationship Id="rId26" Type="http://schemas.openxmlformats.org/officeDocument/2006/relationships/tags" Target="../tags/tag1282.xml"/><Relationship Id="rId47" Type="http://schemas.openxmlformats.org/officeDocument/2006/relationships/tags" Target="../tags/tag1303.xml"/><Relationship Id="rId68" Type="http://schemas.openxmlformats.org/officeDocument/2006/relationships/tags" Target="../tags/tag1324.xml"/><Relationship Id="rId89" Type="http://schemas.openxmlformats.org/officeDocument/2006/relationships/tags" Target="../tags/tag1345.xml"/><Relationship Id="rId112" Type="http://schemas.openxmlformats.org/officeDocument/2006/relationships/tags" Target="../tags/tag1368.xml"/><Relationship Id="rId133" Type="http://schemas.openxmlformats.org/officeDocument/2006/relationships/tags" Target="../tags/tag1389.xml"/><Relationship Id="rId154" Type="http://schemas.openxmlformats.org/officeDocument/2006/relationships/tags" Target="../tags/tag1410.xml"/><Relationship Id="rId175" Type="http://schemas.openxmlformats.org/officeDocument/2006/relationships/tags" Target="../tags/tag1431.xml"/><Relationship Id="rId196" Type="http://schemas.openxmlformats.org/officeDocument/2006/relationships/tags" Target="../tags/tag1452.xml"/><Relationship Id="rId200" Type="http://schemas.openxmlformats.org/officeDocument/2006/relationships/tags" Target="../tags/tag1456.xml"/><Relationship Id="rId16" Type="http://schemas.openxmlformats.org/officeDocument/2006/relationships/tags" Target="../tags/tag1272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tags" Target="../tags/tag1586.xml"/><Relationship Id="rId21" Type="http://schemas.openxmlformats.org/officeDocument/2006/relationships/tags" Target="../tags/tag1490.xml"/><Relationship Id="rId42" Type="http://schemas.openxmlformats.org/officeDocument/2006/relationships/tags" Target="../tags/tag1511.xml"/><Relationship Id="rId63" Type="http://schemas.openxmlformats.org/officeDocument/2006/relationships/tags" Target="../tags/tag1532.xml"/><Relationship Id="rId84" Type="http://schemas.openxmlformats.org/officeDocument/2006/relationships/tags" Target="../tags/tag1553.xml"/><Relationship Id="rId138" Type="http://schemas.openxmlformats.org/officeDocument/2006/relationships/tags" Target="../tags/tag1607.xml"/><Relationship Id="rId159" Type="http://schemas.openxmlformats.org/officeDocument/2006/relationships/tags" Target="../tags/tag1628.xml"/><Relationship Id="rId170" Type="http://schemas.openxmlformats.org/officeDocument/2006/relationships/tags" Target="../tags/tag1639.xml"/><Relationship Id="rId191" Type="http://schemas.openxmlformats.org/officeDocument/2006/relationships/tags" Target="../tags/tag1660.xml"/><Relationship Id="rId205" Type="http://schemas.openxmlformats.org/officeDocument/2006/relationships/tags" Target="../tags/tag1674.xml"/><Relationship Id="rId107" Type="http://schemas.openxmlformats.org/officeDocument/2006/relationships/tags" Target="../tags/tag1576.xml"/><Relationship Id="rId11" Type="http://schemas.openxmlformats.org/officeDocument/2006/relationships/tags" Target="../tags/tag1480.xml"/><Relationship Id="rId32" Type="http://schemas.openxmlformats.org/officeDocument/2006/relationships/tags" Target="../tags/tag1501.xml"/><Relationship Id="rId53" Type="http://schemas.openxmlformats.org/officeDocument/2006/relationships/tags" Target="../tags/tag1522.xml"/><Relationship Id="rId74" Type="http://schemas.openxmlformats.org/officeDocument/2006/relationships/tags" Target="../tags/tag1543.xml"/><Relationship Id="rId128" Type="http://schemas.openxmlformats.org/officeDocument/2006/relationships/tags" Target="../tags/tag1597.xml"/><Relationship Id="rId149" Type="http://schemas.openxmlformats.org/officeDocument/2006/relationships/tags" Target="../tags/tag1618.xml"/><Relationship Id="rId5" Type="http://schemas.openxmlformats.org/officeDocument/2006/relationships/tags" Target="../tags/tag1474.xml"/><Relationship Id="rId90" Type="http://schemas.openxmlformats.org/officeDocument/2006/relationships/tags" Target="../tags/tag1559.xml"/><Relationship Id="rId95" Type="http://schemas.openxmlformats.org/officeDocument/2006/relationships/tags" Target="../tags/tag1564.xml"/><Relationship Id="rId160" Type="http://schemas.openxmlformats.org/officeDocument/2006/relationships/tags" Target="../tags/tag1629.xml"/><Relationship Id="rId165" Type="http://schemas.openxmlformats.org/officeDocument/2006/relationships/tags" Target="../tags/tag1634.xml"/><Relationship Id="rId181" Type="http://schemas.openxmlformats.org/officeDocument/2006/relationships/tags" Target="../tags/tag1650.xml"/><Relationship Id="rId186" Type="http://schemas.openxmlformats.org/officeDocument/2006/relationships/tags" Target="../tags/tag1655.xml"/><Relationship Id="rId216" Type="http://schemas.openxmlformats.org/officeDocument/2006/relationships/tags" Target="../tags/tag1685.xml"/><Relationship Id="rId211" Type="http://schemas.openxmlformats.org/officeDocument/2006/relationships/tags" Target="../tags/tag1680.xml"/><Relationship Id="rId22" Type="http://schemas.openxmlformats.org/officeDocument/2006/relationships/tags" Target="../tags/tag1491.xml"/><Relationship Id="rId27" Type="http://schemas.openxmlformats.org/officeDocument/2006/relationships/tags" Target="../tags/tag1496.xml"/><Relationship Id="rId43" Type="http://schemas.openxmlformats.org/officeDocument/2006/relationships/tags" Target="../tags/tag1512.xml"/><Relationship Id="rId48" Type="http://schemas.openxmlformats.org/officeDocument/2006/relationships/tags" Target="../tags/tag1517.xml"/><Relationship Id="rId64" Type="http://schemas.openxmlformats.org/officeDocument/2006/relationships/tags" Target="../tags/tag1533.xml"/><Relationship Id="rId69" Type="http://schemas.openxmlformats.org/officeDocument/2006/relationships/tags" Target="../tags/tag1538.xml"/><Relationship Id="rId113" Type="http://schemas.openxmlformats.org/officeDocument/2006/relationships/tags" Target="../tags/tag1582.xml"/><Relationship Id="rId118" Type="http://schemas.openxmlformats.org/officeDocument/2006/relationships/tags" Target="../tags/tag1587.xml"/><Relationship Id="rId134" Type="http://schemas.openxmlformats.org/officeDocument/2006/relationships/tags" Target="../tags/tag1603.xml"/><Relationship Id="rId139" Type="http://schemas.openxmlformats.org/officeDocument/2006/relationships/tags" Target="../tags/tag1608.xml"/><Relationship Id="rId80" Type="http://schemas.openxmlformats.org/officeDocument/2006/relationships/tags" Target="../tags/tag1549.xml"/><Relationship Id="rId85" Type="http://schemas.openxmlformats.org/officeDocument/2006/relationships/tags" Target="../tags/tag1554.xml"/><Relationship Id="rId150" Type="http://schemas.openxmlformats.org/officeDocument/2006/relationships/tags" Target="../tags/tag1619.xml"/><Relationship Id="rId155" Type="http://schemas.openxmlformats.org/officeDocument/2006/relationships/tags" Target="../tags/tag1624.xml"/><Relationship Id="rId171" Type="http://schemas.openxmlformats.org/officeDocument/2006/relationships/tags" Target="../tags/tag1640.xml"/><Relationship Id="rId176" Type="http://schemas.openxmlformats.org/officeDocument/2006/relationships/tags" Target="../tags/tag1645.xml"/><Relationship Id="rId192" Type="http://schemas.openxmlformats.org/officeDocument/2006/relationships/tags" Target="../tags/tag1661.xml"/><Relationship Id="rId197" Type="http://schemas.openxmlformats.org/officeDocument/2006/relationships/tags" Target="../tags/tag1666.xml"/><Relationship Id="rId206" Type="http://schemas.openxmlformats.org/officeDocument/2006/relationships/tags" Target="../tags/tag1675.xml"/><Relationship Id="rId201" Type="http://schemas.openxmlformats.org/officeDocument/2006/relationships/tags" Target="../tags/tag1670.xml"/><Relationship Id="rId12" Type="http://schemas.openxmlformats.org/officeDocument/2006/relationships/tags" Target="../tags/tag1481.xml"/><Relationship Id="rId17" Type="http://schemas.openxmlformats.org/officeDocument/2006/relationships/tags" Target="../tags/tag1486.xml"/><Relationship Id="rId33" Type="http://schemas.openxmlformats.org/officeDocument/2006/relationships/tags" Target="../tags/tag1502.xml"/><Relationship Id="rId38" Type="http://schemas.openxmlformats.org/officeDocument/2006/relationships/tags" Target="../tags/tag1507.xml"/><Relationship Id="rId59" Type="http://schemas.openxmlformats.org/officeDocument/2006/relationships/tags" Target="../tags/tag1528.xml"/><Relationship Id="rId103" Type="http://schemas.openxmlformats.org/officeDocument/2006/relationships/tags" Target="../tags/tag1572.xml"/><Relationship Id="rId108" Type="http://schemas.openxmlformats.org/officeDocument/2006/relationships/tags" Target="../tags/tag1577.xml"/><Relationship Id="rId124" Type="http://schemas.openxmlformats.org/officeDocument/2006/relationships/tags" Target="../tags/tag1593.xml"/><Relationship Id="rId129" Type="http://schemas.openxmlformats.org/officeDocument/2006/relationships/tags" Target="../tags/tag1598.xml"/><Relationship Id="rId54" Type="http://schemas.openxmlformats.org/officeDocument/2006/relationships/tags" Target="../tags/tag1523.xml"/><Relationship Id="rId70" Type="http://schemas.openxmlformats.org/officeDocument/2006/relationships/tags" Target="../tags/tag1539.xml"/><Relationship Id="rId75" Type="http://schemas.openxmlformats.org/officeDocument/2006/relationships/tags" Target="../tags/tag1544.xml"/><Relationship Id="rId91" Type="http://schemas.openxmlformats.org/officeDocument/2006/relationships/tags" Target="../tags/tag1560.xml"/><Relationship Id="rId96" Type="http://schemas.openxmlformats.org/officeDocument/2006/relationships/tags" Target="../tags/tag1565.xml"/><Relationship Id="rId140" Type="http://schemas.openxmlformats.org/officeDocument/2006/relationships/tags" Target="../tags/tag1609.xml"/><Relationship Id="rId145" Type="http://schemas.openxmlformats.org/officeDocument/2006/relationships/tags" Target="../tags/tag1614.xml"/><Relationship Id="rId161" Type="http://schemas.openxmlformats.org/officeDocument/2006/relationships/tags" Target="../tags/tag1630.xml"/><Relationship Id="rId166" Type="http://schemas.openxmlformats.org/officeDocument/2006/relationships/tags" Target="../tags/tag1635.xml"/><Relationship Id="rId182" Type="http://schemas.openxmlformats.org/officeDocument/2006/relationships/tags" Target="../tags/tag1651.xml"/><Relationship Id="rId187" Type="http://schemas.openxmlformats.org/officeDocument/2006/relationships/tags" Target="../tags/tag1656.xml"/><Relationship Id="rId217" Type="http://schemas.openxmlformats.org/officeDocument/2006/relationships/tags" Target="../tags/tag1686.xml"/><Relationship Id="rId1" Type="http://schemas.openxmlformats.org/officeDocument/2006/relationships/tags" Target="../tags/tag1470.xml"/><Relationship Id="rId6" Type="http://schemas.openxmlformats.org/officeDocument/2006/relationships/tags" Target="../tags/tag1475.xml"/><Relationship Id="rId212" Type="http://schemas.openxmlformats.org/officeDocument/2006/relationships/tags" Target="../tags/tag1681.xml"/><Relationship Id="rId23" Type="http://schemas.openxmlformats.org/officeDocument/2006/relationships/tags" Target="../tags/tag1492.xml"/><Relationship Id="rId28" Type="http://schemas.openxmlformats.org/officeDocument/2006/relationships/tags" Target="../tags/tag1497.xml"/><Relationship Id="rId49" Type="http://schemas.openxmlformats.org/officeDocument/2006/relationships/tags" Target="../tags/tag1518.xml"/><Relationship Id="rId114" Type="http://schemas.openxmlformats.org/officeDocument/2006/relationships/tags" Target="../tags/tag1583.xml"/><Relationship Id="rId119" Type="http://schemas.openxmlformats.org/officeDocument/2006/relationships/tags" Target="../tags/tag1588.xml"/><Relationship Id="rId44" Type="http://schemas.openxmlformats.org/officeDocument/2006/relationships/tags" Target="../tags/tag1513.xml"/><Relationship Id="rId60" Type="http://schemas.openxmlformats.org/officeDocument/2006/relationships/tags" Target="../tags/tag1529.xml"/><Relationship Id="rId65" Type="http://schemas.openxmlformats.org/officeDocument/2006/relationships/tags" Target="../tags/tag1534.xml"/><Relationship Id="rId81" Type="http://schemas.openxmlformats.org/officeDocument/2006/relationships/tags" Target="../tags/tag1550.xml"/><Relationship Id="rId86" Type="http://schemas.openxmlformats.org/officeDocument/2006/relationships/tags" Target="../tags/tag1555.xml"/><Relationship Id="rId130" Type="http://schemas.openxmlformats.org/officeDocument/2006/relationships/tags" Target="../tags/tag1599.xml"/><Relationship Id="rId135" Type="http://schemas.openxmlformats.org/officeDocument/2006/relationships/tags" Target="../tags/tag1604.xml"/><Relationship Id="rId151" Type="http://schemas.openxmlformats.org/officeDocument/2006/relationships/tags" Target="../tags/tag1620.xml"/><Relationship Id="rId156" Type="http://schemas.openxmlformats.org/officeDocument/2006/relationships/tags" Target="../tags/tag1625.xml"/><Relationship Id="rId177" Type="http://schemas.openxmlformats.org/officeDocument/2006/relationships/tags" Target="../tags/tag1646.xml"/><Relationship Id="rId198" Type="http://schemas.openxmlformats.org/officeDocument/2006/relationships/tags" Target="../tags/tag1667.xml"/><Relationship Id="rId172" Type="http://schemas.openxmlformats.org/officeDocument/2006/relationships/tags" Target="../tags/tag1641.xml"/><Relationship Id="rId193" Type="http://schemas.openxmlformats.org/officeDocument/2006/relationships/tags" Target="../tags/tag1662.xml"/><Relationship Id="rId202" Type="http://schemas.openxmlformats.org/officeDocument/2006/relationships/tags" Target="../tags/tag1671.xml"/><Relationship Id="rId207" Type="http://schemas.openxmlformats.org/officeDocument/2006/relationships/tags" Target="../tags/tag1676.xml"/><Relationship Id="rId13" Type="http://schemas.openxmlformats.org/officeDocument/2006/relationships/tags" Target="../tags/tag1482.xml"/><Relationship Id="rId18" Type="http://schemas.openxmlformats.org/officeDocument/2006/relationships/tags" Target="../tags/tag1487.xml"/><Relationship Id="rId39" Type="http://schemas.openxmlformats.org/officeDocument/2006/relationships/tags" Target="../tags/tag1508.xml"/><Relationship Id="rId109" Type="http://schemas.openxmlformats.org/officeDocument/2006/relationships/tags" Target="../tags/tag1578.xml"/><Relationship Id="rId34" Type="http://schemas.openxmlformats.org/officeDocument/2006/relationships/tags" Target="../tags/tag1503.xml"/><Relationship Id="rId50" Type="http://schemas.openxmlformats.org/officeDocument/2006/relationships/tags" Target="../tags/tag1519.xml"/><Relationship Id="rId55" Type="http://schemas.openxmlformats.org/officeDocument/2006/relationships/tags" Target="../tags/tag1524.xml"/><Relationship Id="rId76" Type="http://schemas.openxmlformats.org/officeDocument/2006/relationships/tags" Target="../tags/tag1545.xml"/><Relationship Id="rId97" Type="http://schemas.openxmlformats.org/officeDocument/2006/relationships/tags" Target="../tags/tag1566.xml"/><Relationship Id="rId104" Type="http://schemas.openxmlformats.org/officeDocument/2006/relationships/tags" Target="../tags/tag1573.xml"/><Relationship Id="rId120" Type="http://schemas.openxmlformats.org/officeDocument/2006/relationships/tags" Target="../tags/tag1589.xml"/><Relationship Id="rId125" Type="http://schemas.openxmlformats.org/officeDocument/2006/relationships/tags" Target="../tags/tag1594.xml"/><Relationship Id="rId141" Type="http://schemas.openxmlformats.org/officeDocument/2006/relationships/tags" Target="../tags/tag1610.xml"/><Relationship Id="rId146" Type="http://schemas.openxmlformats.org/officeDocument/2006/relationships/tags" Target="../tags/tag1615.xml"/><Relationship Id="rId167" Type="http://schemas.openxmlformats.org/officeDocument/2006/relationships/tags" Target="../tags/tag1636.xml"/><Relationship Id="rId188" Type="http://schemas.openxmlformats.org/officeDocument/2006/relationships/tags" Target="../tags/tag1657.xml"/><Relationship Id="rId7" Type="http://schemas.openxmlformats.org/officeDocument/2006/relationships/tags" Target="../tags/tag1476.xml"/><Relationship Id="rId71" Type="http://schemas.openxmlformats.org/officeDocument/2006/relationships/tags" Target="../tags/tag1540.xml"/><Relationship Id="rId92" Type="http://schemas.openxmlformats.org/officeDocument/2006/relationships/tags" Target="../tags/tag1561.xml"/><Relationship Id="rId162" Type="http://schemas.openxmlformats.org/officeDocument/2006/relationships/tags" Target="../tags/tag1631.xml"/><Relationship Id="rId183" Type="http://schemas.openxmlformats.org/officeDocument/2006/relationships/tags" Target="../tags/tag1652.xml"/><Relationship Id="rId213" Type="http://schemas.openxmlformats.org/officeDocument/2006/relationships/tags" Target="../tags/tag1682.xml"/><Relationship Id="rId218" Type="http://schemas.openxmlformats.org/officeDocument/2006/relationships/tags" Target="../tags/tag1687.xml"/><Relationship Id="rId2" Type="http://schemas.openxmlformats.org/officeDocument/2006/relationships/tags" Target="../tags/tag1471.xml"/><Relationship Id="rId29" Type="http://schemas.openxmlformats.org/officeDocument/2006/relationships/tags" Target="../tags/tag1498.xml"/><Relationship Id="rId24" Type="http://schemas.openxmlformats.org/officeDocument/2006/relationships/tags" Target="../tags/tag1493.xml"/><Relationship Id="rId40" Type="http://schemas.openxmlformats.org/officeDocument/2006/relationships/tags" Target="../tags/tag1509.xml"/><Relationship Id="rId45" Type="http://schemas.openxmlformats.org/officeDocument/2006/relationships/tags" Target="../tags/tag1514.xml"/><Relationship Id="rId66" Type="http://schemas.openxmlformats.org/officeDocument/2006/relationships/tags" Target="../tags/tag1535.xml"/><Relationship Id="rId87" Type="http://schemas.openxmlformats.org/officeDocument/2006/relationships/tags" Target="../tags/tag1556.xml"/><Relationship Id="rId110" Type="http://schemas.openxmlformats.org/officeDocument/2006/relationships/tags" Target="../tags/tag1579.xml"/><Relationship Id="rId115" Type="http://schemas.openxmlformats.org/officeDocument/2006/relationships/tags" Target="../tags/tag1584.xml"/><Relationship Id="rId131" Type="http://schemas.openxmlformats.org/officeDocument/2006/relationships/tags" Target="../tags/tag1600.xml"/><Relationship Id="rId136" Type="http://schemas.openxmlformats.org/officeDocument/2006/relationships/tags" Target="../tags/tag1605.xml"/><Relationship Id="rId157" Type="http://schemas.openxmlformats.org/officeDocument/2006/relationships/tags" Target="../tags/tag1626.xml"/><Relationship Id="rId178" Type="http://schemas.openxmlformats.org/officeDocument/2006/relationships/tags" Target="../tags/tag1647.xml"/><Relationship Id="rId61" Type="http://schemas.openxmlformats.org/officeDocument/2006/relationships/tags" Target="../tags/tag1530.xml"/><Relationship Id="rId82" Type="http://schemas.openxmlformats.org/officeDocument/2006/relationships/tags" Target="../tags/tag1551.xml"/><Relationship Id="rId152" Type="http://schemas.openxmlformats.org/officeDocument/2006/relationships/tags" Target="../tags/tag1621.xml"/><Relationship Id="rId173" Type="http://schemas.openxmlformats.org/officeDocument/2006/relationships/tags" Target="../tags/tag1642.xml"/><Relationship Id="rId194" Type="http://schemas.openxmlformats.org/officeDocument/2006/relationships/tags" Target="../tags/tag1663.xml"/><Relationship Id="rId199" Type="http://schemas.openxmlformats.org/officeDocument/2006/relationships/tags" Target="../tags/tag1668.xml"/><Relationship Id="rId203" Type="http://schemas.openxmlformats.org/officeDocument/2006/relationships/tags" Target="../tags/tag1672.xml"/><Relationship Id="rId208" Type="http://schemas.openxmlformats.org/officeDocument/2006/relationships/tags" Target="../tags/tag1677.xml"/><Relationship Id="rId19" Type="http://schemas.openxmlformats.org/officeDocument/2006/relationships/tags" Target="../tags/tag1488.xml"/><Relationship Id="rId14" Type="http://schemas.openxmlformats.org/officeDocument/2006/relationships/tags" Target="../tags/tag1483.xml"/><Relationship Id="rId30" Type="http://schemas.openxmlformats.org/officeDocument/2006/relationships/tags" Target="../tags/tag1499.xml"/><Relationship Id="rId35" Type="http://schemas.openxmlformats.org/officeDocument/2006/relationships/tags" Target="../tags/tag1504.xml"/><Relationship Id="rId56" Type="http://schemas.openxmlformats.org/officeDocument/2006/relationships/tags" Target="../tags/tag1525.xml"/><Relationship Id="rId77" Type="http://schemas.openxmlformats.org/officeDocument/2006/relationships/tags" Target="../tags/tag1546.xml"/><Relationship Id="rId100" Type="http://schemas.openxmlformats.org/officeDocument/2006/relationships/tags" Target="../tags/tag1569.xml"/><Relationship Id="rId105" Type="http://schemas.openxmlformats.org/officeDocument/2006/relationships/tags" Target="../tags/tag1574.xml"/><Relationship Id="rId126" Type="http://schemas.openxmlformats.org/officeDocument/2006/relationships/tags" Target="../tags/tag1595.xml"/><Relationship Id="rId147" Type="http://schemas.openxmlformats.org/officeDocument/2006/relationships/tags" Target="../tags/tag1616.xml"/><Relationship Id="rId168" Type="http://schemas.openxmlformats.org/officeDocument/2006/relationships/tags" Target="../tags/tag1637.xml"/><Relationship Id="rId8" Type="http://schemas.openxmlformats.org/officeDocument/2006/relationships/tags" Target="../tags/tag1477.xml"/><Relationship Id="rId51" Type="http://schemas.openxmlformats.org/officeDocument/2006/relationships/tags" Target="../tags/tag1520.xml"/><Relationship Id="rId72" Type="http://schemas.openxmlformats.org/officeDocument/2006/relationships/tags" Target="../tags/tag1541.xml"/><Relationship Id="rId93" Type="http://schemas.openxmlformats.org/officeDocument/2006/relationships/tags" Target="../tags/tag1562.xml"/><Relationship Id="rId98" Type="http://schemas.openxmlformats.org/officeDocument/2006/relationships/tags" Target="../tags/tag1567.xml"/><Relationship Id="rId121" Type="http://schemas.openxmlformats.org/officeDocument/2006/relationships/tags" Target="../tags/tag1590.xml"/><Relationship Id="rId142" Type="http://schemas.openxmlformats.org/officeDocument/2006/relationships/tags" Target="../tags/tag1611.xml"/><Relationship Id="rId163" Type="http://schemas.openxmlformats.org/officeDocument/2006/relationships/tags" Target="../tags/tag1632.xml"/><Relationship Id="rId184" Type="http://schemas.openxmlformats.org/officeDocument/2006/relationships/tags" Target="../tags/tag1653.xml"/><Relationship Id="rId189" Type="http://schemas.openxmlformats.org/officeDocument/2006/relationships/tags" Target="../tags/tag1658.xml"/><Relationship Id="rId219" Type="http://schemas.openxmlformats.org/officeDocument/2006/relationships/tags" Target="../tags/tag1688.xml"/><Relationship Id="rId3" Type="http://schemas.openxmlformats.org/officeDocument/2006/relationships/tags" Target="../tags/tag1472.xml"/><Relationship Id="rId214" Type="http://schemas.openxmlformats.org/officeDocument/2006/relationships/tags" Target="../tags/tag1683.xml"/><Relationship Id="rId25" Type="http://schemas.openxmlformats.org/officeDocument/2006/relationships/tags" Target="../tags/tag1494.xml"/><Relationship Id="rId46" Type="http://schemas.openxmlformats.org/officeDocument/2006/relationships/tags" Target="../tags/tag1515.xml"/><Relationship Id="rId67" Type="http://schemas.openxmlformats.org/officeDocument/2006/relationships/tags" Target="../tags/tag1536.xml"/><Relationship Id="rId116" Type="http://schemas.openxmlformats.org/officeDocument/2006/relationships/tags" Target="../tags/tag1585.xml"/><Relationship Id="rId137" Type="http://schemas.openxmlformats.org/officeDocument/2006/relationships/tags" Target="../tags/tag1606.xml"/><Relationship Id="rId158" Type="http://schemas.openxmlformats.org/officeDocument/2006/relationships/tags" Target="../tags/tag1627.xml"/><Relationship Id="rId20" Type="http://schemas.openxmlformats.org/officeDocument/2006/relationships/tags" Target="../tags/tag1489.xml"/><Relationship Id="rId41" Type="http://schemas.openxmlformats.org/officeDocument/2006/relationships/tags" Target="../tags/tag1510.xml"/><Relationship Id="rId62" Type="http://schemas.openxmlformats.org/officeDocument/2006/relationships/tags" Target="../tags/tag1531.xml"/><Relationship Id="rId83" Type="http://schemas.openxmlformats.org/officeDocument/2006/relationships/tags" Target="../tags/tag1552.xml"/><Relationship Id="rId88" Type="http://schemas.openxmlformats.org/officeDocument/2006/relationships/tags" Target="../tags/tag1557.xml"/><Relationship Id="rId111" Type="http://schemas.openxmlformats.org/officeDocument/2006/relationships/tags" Target="../tags/tag1580.xml"/><Relationship Id="rId132" Type="http://schemas.openxmlformats.org/officeDocument/2006/relationships/tags" Target="../tags/tag1601.xml"/><Relationship Id="rId153" Type="http://schemas.openxmlformats.org/officeDocument/2006/relationships/tags" Target="../tags/tag1622.xml"/><Relationship Id="rId174" Type="http://schemas.openxmlformats.org/officeDocument/2006/relationships/tags" Target="../tags/tag1643.xml"/><Relationship Id="rId179" Type="http://schemas.openxmlformats.org/officeDocument/2006/relationships/tags" Target="../tags/tag1648.xml"/><Relationship Id="rId195" Type="http://schemas.openxmlformats.org/officeDocument/2006/relationships/tags" Target="../tags/tag1664.xml"/><Relationship Id="rId209" Type="http://schemas.openxmlformats.org/officeDocument/2006/relationships/tags" Target="../tags/tag1678.xml"/><Relationship Id="rId190" Type="http://schemas.openxmlformats.org/officeDocument/2006/relationships/tags" Target="../tags/tag1659.xml"/><Relationship Id="rId204" Type="http://schemas.openxmlformats.org/officeDocument/2006/relationships/tags" Target="../tags/tag1673.xml"/><Relationship Id="rId220" Type="http://schemas.openxmlformats.org/officeDocument/2006/relationships/slideLayout" Target="../slideLayouts/slideLayout1.xml"/><Relationship Id="rId15" Type="http://schemas.openxmlformats.org/officeDocument/2006/relationships/tags" Target="../tags/tag1484.xml"/><Relationship Id="rId36" Type="http://schemas.openxmlformats.org/officeDocument/2006/relationships/tags" Target="../tags/tag1505.xml"/><Relationship Id="rId57" Type="http://schemas.openxmlformats.org/officeDocument/2006/relationships/tags" Target="../tags/tag1526.xml"/><Relationship Id="rId106" Type="http://schemas.openxmlformats.org/officeDocument/2006/relationships/tags" Target="../tags/tag1575.xml"/><Relationship Id="rId127" Type="http://schemas.openxmlformats.org/officeDocument/2006/relationships/tags" Target="../tags/tag1596.xml"/><Relationship Id="rId10" Type="http://schemas.openxmlformats.org/officeDocument/2006/relationships/tags" Target="../tags/tag1479.xml"/><Relationship Id="rId31" Type="http://schemas.openxmlformats.org/officeDocument/2006/relationships/tags" Target="../tags/tag1500.xml"/><Relationship Id="rId52" Type="http://schemas.openxmlformats.org/officeDocument/2006/relationships/tags" Target="../tags/tag1521.xml"/><Relationship Id="rId73" Type="http://schemas.openxmlformats.org/officeDocument/2006/relationships/tags" Target="../tags/tag1542.xml"/><Relationship Id="rId78" Type="http://schemas.openxmlformats.org/officeDocument/2006/relationships/tags" Target="../tags/tag1547.xml"/><Relationship Id="rId94" Type="http://schemas.openxmlformats.org/officeDocument/2006/relationships/tags" Target="../tags/tag1563.xml"/><Relationship Id="rId99" Type="http://schemas.openxmlformats.org/officeDocument/2006/relationships/tags" Target="../tags/tag1568.xml"/><Relationship Id="rId101" Type="http://schemas.openxmlformats.org/officeDocument/2006/relationships/tags" Target="../tags/tag1570.xml"/><Relationship Id="rId122" Type="http://schemas.openxmlformats.org/officeDocument/2006/relationships/tags" Target="../tags/tag1591.xml"/><Relationship Id="rId143" Type="http://schemas.openxmlformats.org/officeDocument/2006/relationships/tags" Target="../tags/tag1612.xml"/><Relationship Id="rId148" Type="http://schemas.openxmlformats.org/officeDocument/2006/relationships/tags" Target="../tags/tag1617.xml"/><Relationship Id="rId164" Type="http://schemas.openxmlformats.org/officeDocument/2006/relationships/tags" Target="../tags/tag1633.xml"/><Relationship Id="rId169" Type="http://schemas.openxmlformats.org/officeDocument/2006/relationships/tags" Target="../tags/tag1638.xml"/><Relationship Id="rId185" Type="http://schemas.openxmlformats.org/officeDocument/2006/relationships/tags" Target="../tags/tag1654.xml"/><Relationship Id="rId4" Type="http://schemas.openxmlformats.org/officeDocument/2006/relationships/tags" Target="../tags/tag1473.xml"/><Relationship Id="rId9" Type="http://schemas.openxmlformats.org/officeDocument/2006/relationships/tags" Target="../tags/tag1478.xml"/><Relationship Id="rId180" Type="http://schemas.openxmlformats.org/officeDocument/2006/relationships/tags" Target="../tags/tag1649.xml"/><Relationship Id="rId210" Type="http://schemas.openxmlformats.org/officeDocument/2006/relationships/tags" Target="../tags/tag1679.xml"/><Relationship Id="rId215" Type="http://schemas.openxmlformats.org/officeDocument/2006/relationships/tags" Target="../tags/tag1684.xml"/><Relationship Id="rId26" Type="http://schemas.openxmlformats.org/officeDocument/2006/relationships/tags" Target="../tags/tag1495.xml"/><Relationship Id="rId47" Type="http://schemas.openxmlformats.org/officeDocument/2006/relationships/tags" Target="../tags/tag1516.xml"/><Relationship Id="rId68" Type="http://schemas.openxmlformats.org/officeDocument/2006/relationships/tags" Target="../tags/tag1537.xml"/><Relationship Id="rId89" Type="http://schemas.openxmlformats.org/officeDocument/2006/relationships/tags" Target="../tags/tag1558.xml"/><Relationship Id="rId112" Type="http://schemas.openxmlformats.org/officeDocument/2006/relationships/tags" Target="../tags/tag1581.xml"/><Relationship Id="rId133" Type="http://schemas.openxmlformats.org/officeDocument/2006/relationships/tags" Target="../tags/tag1602.xml"/><Relationship Id="rId154" Type="http://schemas.openxmlformats.org/officeDocument/2006/relationships/tags" Target="../tags/tag1623.xml"/><Relationship Id="rId175" Type="http://schemas.openxmlformats.org/officeDocument/2006/relationships/tags" Target="../tags/tag1644.xml"/><Relationship Id="rId196" Type="http://schemas.openxmlformats.org/officeDocument/2006/relationships/tags" Target="../tags/tag1665.xml"/><Relationship Id="rId200" Type="http://schemas.openxmlformats.org/officeDocument/2006/relationships/tags" Target="../tags/tag1669.xml"/><Relationship Id="rId16" Type="http://schemas.openxmlformats.org/officeDocument/2006/relationships/tags" Target="../tags/tag1485.xml"/><Relationship Id="rId37" Type="http://schemas.openxmlformats.org/officeDocument/2006/relationships/tags" Target="../tags/tag1506.xml"/><Relationship Id="rId58" Type="http://schemas.openxmlformats.org/officeDocument/2006/relationships/tags" Target="../tags/tag1527.xml"/><Relationship Id="rId79" Type="http://schemas.openxmlformats.org/officeDocument/2006/relationships/tags" Target="../tags/tag1548.xml"/><Relationship Id="rId102" Type="http://schemas.openxmlformats.org/officeDocument/2006/relationships/tags" Target="../tags/tag1571.xml"/><Relationship Id="rId123" Type="http://schemas.openxmlformats.org/officeDocument/2006/relationships/tags" Target="../tags/tag1592.xml"/><Relationship Id="rId144" Type="http://schemas.openxmlformats.org/officeDocument/2006/relationships/tags" Target="../tags/tag16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323" name="SMARTInkShape-2859"/>
          <p:cNvSpPr/>
          <p:nvPr>
            <p:custDataLst>
              <p:tags r:id="rId1"/>
            </p:custDataLst>
          </p:nvPr>
        </p:nvSpPr>
        <p:spPr>
          <a:xfrm>
            <a:off x="780083" y="5397500"/>
            <a:ext cx="7318" cy="25401"/>
          </a:xfrm>
          <a:custGeom>
            <a:avLst/>
            <a:gdLst/>
            <a:ahLst/>
            <a:cxnLst/>
            <a:rect l="0" t="0" r="0" b="0"/>
            <a:pathLst>
              <a:path w="7318" h="25401">
                <a:moveTo>
                  <a:pt x="7317" y="25400"/>
                </a:moveTo>
                <a:lnTo>
                  <a:pt x="7317" y="25400"/>
                </a:lnTo>
                <a:lnTo>
                  <a:pt x="575" y="22029"/>
                </a:lnTo>
                <a:lnTo>
                  <a:pt x="0" y="18919"/>
                </a:lnTo>
                <a:lnTo>
                  <a:pt x="7317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34" name="SMARTInkShape-Group524"/>
          <p:cNvGrpSpPr/>
          <p:nvPr/>
        </p:nvGrpSpPr>
        <p:grpSpPr>
          <a:xfrm>
            <a:off x="1524000" y="4673417"/>
            <a:ext cx="806451" cy="609784"/>
            <a:chOff x="1524000" y="4673417"/>
            <a:chExt cx="806451" cy="609784"/>
          </a:xfrm>
        </p:grpSpPr>
        <p:sp>
          <p:nvSpPr>
            <p:cNvPr id="1324" name="SMARTInkShape-2860"/>
            <p:cNvSpPr/>
            <p:nvPr>
              <p:custDataLst>
                <p:tags r:id="rId242"/>
              </p:custDataLst>
            </p:nvPr>
          </p:nvSpPr>
          <p:spPr>
            <a:xfrm>
              <a:off x="1717192" y="4905958"/>
              <a:ext cx="137009" cy="120014"/>
            </a:xfrm>
            <a:custGeom>
              <a:avLst/>
              <a:gdLst/>
              <a:ahLst/>
              <a:cxnLst/>
              <a:rect l="0" t="0" r="0" b="0"/>
              <a:pathLst>
                <a:path w="137009" h="120014">
                  <a:moveTo>
                    <a:pt x="3658" y="27992"/>
                  </a:moveTo>
                  <a:lnTo>
                    <a:pt x="3658" y="27992"/>
                  </a:lnTo>
                  <a:lnTo>
                    <a:pt x="287" y="24621"/>
                  </a:lnTo>
                  <a:lnTo>
                    <a:pt x="0" y="22923"/>
                  </a:lnTo>
                  <a:lnTo>
                    <a:pt x="513" y="21084"/>
                  </a:lnTo>
                  <a:lnTo>
                    <a:pt x="1562" y="19153"/>
                  </a:lnTo>
                  <a:lnTo>
                    <a:pt x="3672" y="17866"/>
                  </a:lnTo>
                  <a:lnTo>
                    <a:pt x="9779" y="16436"/>
                  </a:lnTo>
                  <a:lnTo>
                    <a:pt x="17197" y="17682"/>
                  </a:lnTo>
                  <a:lnTo>
                    <a:pt x="36828" y="27602"/>
                  </a:lnTo>
                  <a:lnTo>
                    <a:pt x="58250" y="45829"/>
                  </a:lnTo>
                  <a:lnTo>
                    <a:pt x="72358" y="69103"/>
                  </a:lnTo>
                  <a:lnTo>
                    <a:pt x="78870" y="106896"/>
                  </a:lnTo>
                  <a:lnTo>
                    <a:pt x="78713" y="115977"/>
                  </a:lnTo>
                  <a:lnTo>
                    <a:pt x="77684" y="118398"/>
                  </a:lnTo>
                  <a:lnTo>
                    <a:pt x="76292" y="120013"/>
                  </a:lnTo>
                  <a:lnTo>
                    <a:pt x="74658" y="119678"/>
                  </a:lnTo>
                  <a:lnTo>
                    <a:pt x="70962" y="115543"/>
                  </a:lnTo>
                  <a:lnTo>
                    <a:pt x="64914" y="101911"/>
                  </a:lnTo>
                  <a:lnTo>
                    <a:pt x="62025" y="70982"/>
                  </a:lnTo>
                  <a:lnTo>
                    <a:pt x="68875" y="48274"/>
                  </a:lnTo>
                  <a:lnTo>
                    <a:pt x="81327" y="27834"/>
                  </a:lnTo>
                  <a:lnTo>
                    <a:pt x="96268" y="11694"/>
                  </a:lnTo>
                  <a:lnTo>
                    <a:pt x="110435" y="3109"/>
                  </a:lnTo>
                  <a:lnTo>
                    <a:pt x="122375" y="0"/>
                  </a:lnTo>
                  <a:lnTo>
                    <a:pt x="137008" y="25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5" name="SMARTInkShape-2861"/>
            <p:cNvSpPr/>
            <p:nvPr>
              <p:custDataLst>
                <p:tags r:id="rId243"/>
              </p:custDataLst>
            </p:nvPr>
          </p:nvSpPr>
          <p:spPr>
            <a:xfrm>
              <a:off x="1524000" y="4673417"/>
              <a:ext cx="227478" cy="397167"/>
            </a:xfrm>
            <a:custGeom>
              <a:avLst/>
              <a:gdLst/>
              <a:ahLst/>
              <a:cxnLst/>
              <a:rect l="0" t="0" r="0" b="0"/>
              <a:pathLst>
                <a:path w="227478" h="397167">
                  <a:moveTo>
                    <a:pt x="63500" y="146233"/>
                  </a:moveTo>
                  <a:lnTo>
                    <a:pt x="63500" y="146233"/>
                  </a:lnTo>
                  <a:lnTo>
                    <a:pt x="66871" y="182039"/>
                  </a:lnTo>
                  <a:lnTo>
                    <a:pt x="72338" y="228495"/>
                  </a:lnTo>
                  <a:lnTo>
                    <a:pt x="74484" y="261347"/>
                  </a:lnTo>
                  <a:lnTo>
                    <a:pt x="75437" y="294760"/>
                  </a:lnTo>
                  <a:lnTo>
                    <a:pt x="75861" y="328427"/>
                  </a:lnTo>
                  <a:lnTo>
                    <a:pt x="76100" y="369001"/>
                  </a:lnTo>
                  <a:lnTo>
                    <a:pt x="81658" y="397166"/>
                  </a:lnTo>
                  <a:lnTo>
                    <a:pt x="81956" y="396777"/>
                  </a:lnTo>
                  <a:lnTo>
                    <a:pt x="82472" y="362061"/>
                  </a:lnTo>
                  <a:lnTo>
                    <a:pt x="82515" y="323531"/>
                  </a:lnTo>
                  <a:lnTo>
                    <a:pt x="82527" y="300415"/>
                  </a:lnTo>
                  <a:lnTo>
                    <a:pt x="83240" y="274421"/>
                  </a:lnTo>
                  <a:lnTo>
                    <a:pt x="84421" y="246508"/>
                  </a:lnTo>
                  <a:lnTo>
                    <a:pt x="85914" y="217316"/>
                  </a:lnTo>
                  <a:lnTo>
                    <a:pt x="89026" y="189389"/>
                  </a:lnTo>
                  <a:lnTo>
                    <a:pt x="93217" y="162303"/>
                  </a:lnTo>
                  <a:lnTo>
                    <a:pt x="98128" y="135780"/>
                  </a:lnTo>
                  <a:lnTo>
                    <a:pt x="109229" y="95021"/>
                  </a:lnTo>
                  <a:lnTo>
                    <a:pt x="127379" y="52036"/>
                  </a:lnTo>
                  <a:lnTo>
                    <a:pt x="146162" y="25190"/>
                  </a:lnTo>
                  <a:lnTo>
                    <a:pt x="167015" y="8298"/>
                  </a:lnTo>
                  <a:lnTo>
                    <a:pt x="174843" y="3477"/>
                  </a:lnTo>
                  <a:lnTo>
                    <a:pt x="191067" y="0"/>
                  </a:lnTo>
                  <a:lnTo>
                    <a:pt x="199345" y="61"/>
                  </a:lnTo>
                  <a:lnTo>
                    <a:pt x="206980" y="3630"/>
                  </a:lnTo>
                  <a:lnTo>
                    <a:pt x="221108" y="17002"/>
                  </a:lnTo>
                  <a:lnTo>
                    <a:pt x="225016" y="25507"/>
                  </a:lnTo>
                  <a:lnTo>
                    <a:pt x="227477" y="44364"/>
                  </a:lnTo>
                  <a:lnTo>
                    <a:pt x="218154" y="78185"/>
                  </a:lnTo>
                  <a:lnTo>
                    <a:pt x="198616" y="104904"/>
                  </a:lnTo>
                  <a:lnTo>
                    <a:pt x="164839" y="126226"/>
                  </a:lnTo>
                  <a:lnTo>
                    <a:pt x="120181" y="145949"/>
                  </a:lnTo>
                  <a:lnTo>
                    <a:pt x="87751" y="153162"/>
                  </a:lnTo>
                  <a:lnTo>
                    <a:pt x="41523" y="157223"/>
                  </a:lnTo>
                  <a:lnTo>
                    <a:pt x="0" y="1589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6" name="SMARTInkShape-2862"/>
            <p:cNvSpPr/>
            <p:nvPr>
              <p:custDataLst>
                <p:tags r:id="rId244"/>
              </p:custDataLst>
            </p:nvPr>
          </p:nvSpPr>
          <p:spPr>
            <a:xfrm>
              <a:off x="1644650" y="5118100"/>
              <a:ext cx="546101" cy="69851"/>
            </a:xfrm>
            <a:custGeom>
              <a:avLst/>
              <a:gdLst/>
              <a:ahLst/>
              <a:cxnLst/>
              <a:rect l="0" t="0" r="0" b="0"/>
              <a:pathLst>
                <a:path w="546101" h="69851">
                  <a:moveTo>
                    <a:pt x="0" y="69850"/>
                  </a:moveTo>
                  <a:lnTo>
                    <a:pt x="0" y="69850"/>
                  </a:lnTo>
                  <a:lnTo>
                    <a:pt x="35329" y="69144"/>
                  </a:lnTo>
                  <a:lnTo>
                    <a:pt x="64385" y="66479"/>
                  </a:lnTo>
                  <a:lnTo>
                    <a:pt x="109755" y="59180"/>
                  </a:lnTo>
                  <a:lnTo>
                    <a:pt x="136670" y="54270"/>
                  </a:lnTo>
                  <a:lnTo>
                    <a:pt x="166607" y="48880"/>
                  </a:lnTo>
                  <a:lnTo>
                    <a:pt x="198561" y="43170"/>
                  </a:lnTo>
                  <a:lnTo>
                    <a:pt x="231857" y="37246"/>
                  </a:lnTo>
                  <a:lnTo>
                    <a:pt x="265343" y="31887"/>
                  </a:lnTo>
                  <a:lnTo>
                    <a:pt x="298957" y="26902"/>
                  </a:lnTo>
                  <a:lnTo>
                    <a:pt x="332655" y="22168"/>
                  </a:lnTo>
                  <a:lnTo>
                    <a:pt x="365703" y="18307"/>
                  </a:lnTo>
                  <a:lnTo>
                    <a:pt x="398319" y="15027"/>
                  </a:lnTo>
                  <a:lnTo>
                    <a:pt x="430646" y="12135"/>
                  </a:lnTo>
                  <a:lnTo>
                    <a:pt x="457842" y="9501"/>
                  </a:lnTo>
                  <a:lnTo>
                    <a:pt x="503111" y="4693"/>
                  </a:lnTo>
                  <a:lnTo>
                    <a:pt x="546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7" name="SMARTInkShape-2863"/>
            <p:cNvSpPr/>
            <p:nvPr>
              <p:custDataLst>
                <p:tags r:id="rId245"/>
              </p:custDataLst>
            </p:nvPr>
          </p:nvSpPr>
          <p:spPr>
            <a:xfrm>
              <a:off x="1670050" y="5181600"/>
              <a:ext cx="558801" cy="101601"/>
            </a:xfrm>
            <a:custGeom>
              <a:avLst/>
              <a:gdLst/>
              <a:ahLst/>
              <a:cxnLst/>
              <a:rect l="0" t="0" r="0" b="0"/>
              <a:pathLst>
                <a:path w="558801" h="101601">
                  <a:moveTo>
                    <a:pt x="0" y="101600"/>
                  </a:moveTo>
                  <a:lnTo>
                    <a:pt x="0" y="101600"/>
                  </a:lnTo>
                  <a:lnTo>
                    <a:pt x="0" y="98229"/>
                  </a:lnTo>
                  <a:lnTo>
                    <a:pt x="42673" y="90063"/>
                  </a:lnTo>
                  <a:lnTo>
                    <a:pt x="80819" y="83302"/>
                  </a:lnTo>
                  <a:lnTo>
                    <a:pt x="104680" y="78818"/>
                  </a:lnTo>
                  <a:lnTo>
                    <a:pt x="131170" y="73712"/>
                  </a:lnTo>
                  <a:lnTo>
                    <a:pt x="159413" y="68192"/>
                  </a:lnTo>
                  <a:lnTo>
                    <a:pt x="190942" y="62394"/>
                  </a:lnTo>
                  <a:lnTo>
                    <a:pt x="224661" y="56413"/>
                  </a:lnTo>
                  <a:lnTo>
                    <a:pt x="259841" y="50309"/>
                  </a:lnTo>
                  <a:lnTo>
                    <a:pt x="294583" y="44827"/>
                  </a:lnTo>
                  <a:lnTo>
                    <a:pt x="329033" y="39763"/>
                  </a:lnTo>
                  <a:lnTo>
                    <a:pt x="363289" y="34975"/>
                  </a:lnTo>
                  <a:lnTo>
                    <a:pt x="394593" y="30373"/>
                  </a:lnTo>
                  <a:lnTo>
                    <a:pt x="423928" y="25893"/>
                  </a:lnTo>
                  <a:lnTo>
                    <a:pt x="451952" y="21495"/>
                  </a:lnTo>
                  <a:lnTo>
                    <a:pt x="498142" y="12846"/>
                  </a:lnTo>
                  <a:lnTo>
                    <a:pt x="558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8" name="SMARTInkShape-2864"/>
            <p:cNvSpPr/>
            <p:nvPr>
              <p:custDataLst>
                <p:tags r:id="rId246"/>
              </p:custDataLst>
            </p:nvPr>
          </p:nvSpPr>
          <p:spPr>
            <a:xfrm>
              <a:off x="2298700" y="50863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9" name="SMARTInkShape-2865"/>
            <p:cNvSpPr/>
            <p:nvPr>
              <p:custDataLst>
                <p:tags r:id="rId247"/>
              </p:custDataLst>
            </p:nvPr>
          </p:nvSpPr>
          <p:spPr>
            <a:xfrm>
              <a:off x="2311400" y="4876800"/>
              <a:ext cx="19051" cy="25401"/>
            </a:xfrm>
            <a:custGeom>
              <a:avLst/>
              <a:gdLst/>
              <a:ahLst/>
              <a:cxnLst/>
              <a:rect l="0" t="0" r="0" b="0"/>
              <a:pathLst>
                <a:path w="19051" h="25401">
                  <a:moveTo>
                    <a:pt x="0" y="25400"/>
                  </a:moveTo>
                  <a:lnTo>
                    <a:pt x="0" y="25400"/>
                  </a:lnTo>
                  <a:lnTo>
                    <a:pt x="0" y="15287"/>
                  </a:lnTo>
                  <a:lnTo>
                    <a:pt x="2117" y="11602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0" name="SMARTInkShape-2866"/>
            <p:cNvSpPr/>
            <p:nvPr>
              <p:custDataLst>
                <p:tags r:id="rId248"/>
              </p:custDataLst>
            </p:nvPr>
          </p:nvSpPr>
          <p:spPr>
            <a:xfrm>
              <a:off x="2079142" y="4965700"/>
              <a:ext cx="137009" cy="19051"/>
            </a:xfrm>
            <a:custGeom>
              <a:avLst/>
              <a:gdLst/>
              <a:ahLst/>
              <a:cxnLst/>
              <a:rect l="0" t="0" r="0" b="0"/>
              <a:pathLst>
                <a:path w="137009" h="19051">
                  <a:moveTo>
                    <a:pt x="3658" y="19050"/>
                  </a:moveTo>
                  <a:lnTo>
                    <a:pt x="3658" y="19050"/>
                  </a:lnTo>
                  <a:lnTo>
                    <a:pt x="287" y="15679"/>
                  </a:lnTo>
                  <a:lnTo>
                    <a:pt x="0" y="14686"/>
                  </a:lnTo>
                  <a:lnTo>
                    <a:pt x="513" y="14024"/>
                  </a:lnTo>
                  <a:lnTo>
                    <a:pt x="14089" y="8510"/>
                  </a:lnTo>
                  <a:lnTo>
                    <a:pt x="55779" y="3263"/>
                  </a:lnTo>
                  <a:lnTo>
                    <a:pt x="103062" y="967"/>
                  </a:lnTo>
                  <a:lnTo>
                    <a:pt x="1370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1" name="SMARTInkShape-2867"/>
            <p:cNvSpPr/>
            <p:nvPr>
              <p:custDataLst>
                <p:tags r:id="rId249"/>
              </p:custDataLst>
            </p:nvPr>
          </p:nvSpPr>
          <p:spPr>
            <a:xfrm>
              <a:off x="2120900" y="4713755"/>
              <a:ext cx="114301" cy="353546"/>
            </a:xfrm>
            <a:custGeom>
              <a:avLst/>
              <a:gdLst/>
              <a:ahLst/>
              <a:cxnLst/>
              <a:rect l="0" t="0" r="0" b="0"/>
              <a:pathLst>
                <a:path w="114301" h="353546">
                  <a:moveTo>
                    <a:pt x="114300" y="55095"/>
                  </a:moveTo>
                  <a:lnTo>
                    <a:pt x="114300" y="55095"/>
                  </a:lnTo>
                  <a:lnTo>
                    <a:pt x="105462" y="17645"/>
                  </a:lnTo>
                  <a:lnTo>
                    <a:pt x="99553" y="8347"/>
                  </a:lnTo>
                  <a:lnTo>
                    <a:pt x="96002" y="4879"/>
                  </a:lnTo>
                  <a:lnTo>
                    <a:pt x="88294" y="1027"/>
                  </a:lnTo>
                  <a:lnTo>
                    <a:pt x="84262" y="0"/>
                  </a:lnTo>
                  <a:lnTo>
                    <a:pt x="80869" y="1431"/>
                  </a:lnTo>
                  <a:lnTo>
                    <a:pt x="61327" y="31382"/>
                  </a:lnTo>
                  <a:lnTo>
                    <a:pt x="43806" y="70568"/>
                  </a:lnTo>
                  <a:lnTo>
                    <a:pt x="33345" y="107362"/>
                  </a:lnTo>
                  <a:lnTo>
                    <a:pt x="23993" y="150997"/>
                  </a:lnTo>
                  <a:lnTo>
                    <a:pt x="19523" y="175474"/>
                  </a:lnTo>
                  <a:lnTo>
                    <a:pt x="15132" y="200964"/>
                  </a:lnTo>
                  <a:lnTo>
                    <a:pt x="8372" y="246220"/>
                  </a:lnTo>
                  <a:lnTo>
                    <a:pt x="3721" y="286090"/>
                  </a:lnTo>
                  <a:lnTo>
                    <a:pt x="1102" y="331363"/>
                  </a:lnTo>
                  <a:lnTo>
                    <a:pt x="0" y="3535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2" name="SMARTInkShape-2868"/>
            <p:cNvSpPr/>
            <p:nvPr>
              <p:custDataLst>
                <p:tags r:id="rId250"/>
              </p:custDataLst>
            </p:nvPr>
          </p:nvSpPr>
          <p:spPr>
            <a:xfrm>
              <a:off x="1825477" y="4899718"/>
              <a:ext cx="98574" cy="158900"/>
            </a:xfrm>
            <a:custGeom>
              <a:avLst/>
              <a:gdLst/>
              <a:ahLst/>
              <a:cxnLst/>
              <a:rect l="0" t="0" r="0" b="0"/>
              <a:pathLst>
                <a:path w="98574" h="158900">
                  <a:moveTo>
                    <a:pt x="98573" y="15182"/>
                  </a:moveTo>
                  <a:lnTo>
                    <a:pt x="98573" y="15182"/>
                  </a:lnTo>
                  <a:lnTo>
                    <a:pt x="98573" y="876"/>
                  </a:lnTo>
                  <a:lnTo>
                    <a:pt x="96456" y="0"/>
                  </a:lnTo>
                  <a:lnTo>
                    <a:pt x="88460" y="908"/>
                  </a:lnTo>
                  <a:lnTo>
                    <a:pt x="72058" y="12129"/>
                  </a:lnTo>
                  <a:lnTo>
                    <a:pt x="38825" y="46433"/>
                  </a:lnTo>
                  <a:lnTo>
                    <a:pt x="17840" y="84571"/>
                  </a:lnTo>
                  <a:lnTo>
                    <a:pt x="1513" y="130096"/>
                  </a:lnTo>
                  <a:lnTo>
                    <a:pt x="0" y="138358"/>
                  </a:lnTo>
                  <a:lnTo>
                    <a:pt x="402" y="144572"/>
                  </a:lnTo>
                  <a:lnTo>
                    <a:pt x="2081" y="149420"/>
                  </a:lnTo>
                  <a:lnTo>
                    <a:pt x="4612" y="153357"/>
                  </a:lnTo>
                  <a:lnTo>
                    <a:pt x="9121" y="155982"/>
                  </a:lnTo>
                  <a:lnTo>
                    <a:pt x="21657" y="158899"/>
                  </a:lnTo>
                  <a:lnTo>
                    <a:pt x="36636" y="154551"/>
                  </a:lnTo>
                  <a:lnTo>
                    <a:pt x="51996" y="144151"/>
                  </a:lnTo>
                  <a:lnTo>
                    <a:pt x="71837" y="118463"/>
                  </a:lnTo>
                  <a:lnTo>
                    <a:pt x="89660" y="76296"/>
                  </a:lnTo>
                  <a:lnTo>
                    <a:pt x="93906" y="55044"/>
                  </a:lnTo>
                  <a:lnTo>
                    <a:pt x="93441" y="40895"/>
                  </a:lnTo>
                  <a:lnTo>
                    <a:pt x="91624" y="36557"/>
                  </a:lnTo>
                  <a:lnTo>
                    <a:pt x="89001" y="33666"/>
                  </a:lnTo>
                  <a:lnTo>
                    <a:pt x="85842" y="31738"/>
                  </a:lnTo>
                  <a:lnTo>
                    <a:pt x="81619" y="31864"/>
                  </a:lnTo>
                  <a:lnTo>
                    <a:pt x="60473" y="405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3" name="SMARTInkShape-2869"/>
            <p:cNvSpPr/>
            <p:nvPr>
              <p:custDataLst>
                <p:tags r:id="rId251"/>
              </p:custDataLst>
            </p:nvPr>
          </p:nvSpPr>
          <p:spPr>
            <a:xfrm>
              <a:off x="1979016" y="4923015"/>
              <a:ext cx="73804" cy="128248"/>
            </a:xfrm>
            <a:custGeom>
              <a:avLst/>
              <a:gdLst/>
              <a:ahLst/>
              <a:cxnLst/>
              <a:rect l="0" t="0" r="0" b="0"/>
              <a:pathLst>
                <a:path w="73804" h="128248">
                  <a:moveTo>
                    <a:pt x="46634" y="10935"/>
                  </a:moveTo>
                  <a:lnTo>
                    <a:pt x="46634" y="10935"/>
                  </a:lnTo>
                  <a:lnTo>
                    <a:pt x="43263" y="4193"/>
                  </a:lnTo>
                  <a:lnTo>
                    <a:pt x="41564" y="2207"/>
                  </a:lnTo>
                  <a:lnTo>
                    <a:pt x="37796" y="0"/>
                  </a:lnTo>
                  <a:lnTo>
                    <a:pt x="35097" y="823"/>
                  </a:lnTo>
                  <a:lnTo>
                    <a:pt x="28336" y="5500"/>
                  </a:lnTo>
                  <a:lnTo>
                    <a:pt x="19967" y="19437"/>
                  </a:lnTo>
                  <a:lnTo>
                    <a:pt x="3620" y="63133"/>
                  </a:lnTo>
                  <a:lnTo>
                    <a:pt x="0" y="82818"/>
                  </a:lnTo>
                  <a:lnTo>
                    <a:pt x="743" y="100974"/>
                  </a:lnTo>
                  <a:lnTo>
                    <a:pt x="5306" y="114687"/>
                  </a:lnTo>
                  <a:lnTo>
                    <a:pt x="8499" y="120319"/>
                  </a:lnTo>
                  <a:lnTo>
                    <a:pt x="12744" y="124075"/>
                  </a:lnTo>
                  <a:lnTo>
                    <a:pt x="23105" y="128247"/>
                  </a:lnTo>
                  <a:lnTo>
                    <a:pt x="36647" y="126339"/>
                  </a:lnTo>
                  <a:lnTo>
                    <a:pt x="44209" y="123854"/>
                  </a:lnTo>
                  <a:lnTo>
                    <a:pt x="56375" y="113567"/>
                  </a:lnTo>
                  <a:lnTo>
                    <a:pt x="72312" y="87338"/>
                  </a:lnTo>
                  <a:lnTo>
                    <a:pt x="73803" y="70763"/>
                  </a:lnTo>
                  <a:lnTo>
                    <a:pt x="69012" y="38118"/>
                  </a:lnTo>
                  <a:lnTo>
                    <a:pt x="63299" y="24555"/>
                  </a:lnTo>
                  <a:lnTo>
                    <a:pt x="59215" y="20516"/>
                  </a:lnTo>
                  <a:lnTo>
                    <a:pt x="52984" y="17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1" name="SMARTInkShape-Group525"/>
          <p:cNvGrpSpPr/>
          <p:nvPr/>
        </p:nvGrpSpPr>
        <p:grpSpPr>
          <a:xfrm>
            <a:off x="1619250" y="4384692"/>
            <a:ext cx="10369551" cy="836488"/>
            <a:chOff x="1619250" y="4384692"/>
            <a:chExt cx="10369551" cy="836488"/>
          </a:xfrm>
        </p:grpSpPr>
        <p:sp>
          <p:nvSpPr>
            <p:cNvPr id="1335" name="SMARTInkShape-2870"/>
            <p:cNvSpPr/>
            <p:nvPr>
              <p:custDataLst>
                <p:tags r:id="rId216"/>
              </p:custDataLst>
            </p:nvPr>
          </p:nvSpPr>
          <p:spPr>
            <a:xfrm>
              <a:off x="3670300" y="50736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6" name="SMARTInkShape-2871"/>
            <p:cNvSpPr/>
            <p:nvPr>
              <p:custDataLst>
                <p:tags r:id="rId217"/>
              </p:custDataLst>
            </p:nvPr>
          </p:nvSpPr>
          <p:spPr>
            <a:xfrm>
              <a:off x="3981450" y="4776344"/>
              <a:ext cx="19051" cy="322707"/>
            </a:xfrm>
            <a:custGeom>
              <a:avLst/>
              <a:gdLst/>
              <a:ahLst/>
              <a:cxnLst/>
              <a:rect l="0" t="0" r="0" b="0"/>
              <a:pathLst>
                <a:path w="19051" h="322707">
                  <a:moveTo>
                    <a:pt x="0" y="11556"/>
                  </a:moveTo>
                  <a:lnTo>
                    <a:pt x="0" y="11556"/>
                  </a:lnTo>
                  <a:lnTo>
                    <a:pt x="0" y="0"/>
                  </a:lnTo>
                  <a:lnTo>
                    <a:pt x="3371" y="5937"/>
                  </a:lnTo>
                  <a:lnTo>
                    <a:pt x="9720" y="45972"/>
                  </a:lnTo>
                  <a:lnTo>
                    <a:pt x="16285" y="92309"/>
                  </a:lnTo>
                  <a:lnTo>
                    <a:pt x="17821" y="128586"/>
                  </a:lnTo>
                  <a:lnTo>
                    <a:pt x="18504" y="168226"/>
                  </a:lnTo>
                  <a:lnTo>
                    <a:pt x="16926" y="207482"/>
                  </a:lnTo>
                  <a:lnTo>
                    <a:pt x="14578" y="243979"/>
                  </a:lnTo>
                  <a:lnTo>
                    <a:pt x="13962" y="286209"/>
                  </a:lnTo>
                  <a:lnTo>
                    <a:pt x="19050" y="322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7" name="SMARTInkShape-2872"/>
            <p:cNvSpPr/>
            <p:nvPr>
              <p:custDataLst>
                <p:tags r:id="rId218"/>
              </p:custDataLst>
            </p:nvPr>
          </p:nvSpPr>
          <p:spPr>
            <a:xfrm>
              <a:off x="4083314" y="4938651"/>
              <a:ext cx="88637" cy="122300"/>
            </a:xfrm>
            <a:custGeom>
              <a:avLst/>
              <a:gdLst/>
              <a:ahLst/>
              <a:cxnLst/>
              <a:rect l="0" t="0" r="0" b="0"/>
              <a:pathLst>
                <a:path w="88637" h="122300">
                  <a:moveTo>
                    <a:pt x="12436" y="52449"/>
                  </a:moveTo>
                  <a:lnTo>
                    <a:pt x="12436" y="52449"/>
                  </a:lnTo>
                  <a:lnTo>
                    <a:pt x="9065" y="52449"/>
                  </a:lnTo>
                  <a:lnTo>
                    <a:pt x="8072" y="53860"/>
                  </a:lnTo>
                  <a:lnTo>
                    <a:pt x="6674" y="63294"/>
                  </a:lnTo>
                  <a:lnTo>
                    <a:pt x="4239" y="101631"/>
                  </a:lnTo>
                  <a:lnTo>
                    <a:pt x="625" y="113120"/>
                  </a:lnTo>
                  <a:lnTo>
                    <a:pt x="329" y="113358"/>
                  </a:lnTo>
                  <a:lnTo>
                    <a:pt x="0" y="111740"/>
                  </a:lnTo>
                  <a:lnTo>
                    <a:pt x="8597" y="71063"/>
                  </a:lnTo>
                  <a:lnTo>
                    <a:pt x="26181" y="27825"/>
                  </a:lnTo>
                  <a:lnTo>
                    <a:pt x="39635" y="5877"/>
                  </a:lnTo>
                  <a:lnTo>
                    <a:pt x="48278" y="0"/>
                  </a:lnTo>
                  <a:lnTo>
                    <a:pt x="51853" y="550"/>
                  </a:lnTo>
                  <a:lnTo>
                    <a:pt x="54942" y="3033"/>
                  </a:lnTo>
                  <a:lnTo>
                    <a:pt x="68340" y="25598"/>
                  </a:lnTo>
                  <a:lnTo>
                    <a:pt x="81843" y="72423"/>
                  </a:lnTo>
                  <a:lnTo>
                    <a:pt x="88636" y="1222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8" name="SMARTInkShape-2873"/>
            <p:cNvSpPr/>
            <p:nvPr>
              <p:custDataLst>
                <p:tags r:id="rId219"/>
              </p:custDataLst>
            </p:nvPr>
          </p:nvSpPr>
          <p:spPr>
            <a:xfrm>
              <a:off x="4283432" y="4927130"/>
              <a:ext cx="333019" cy="294050"/>
            </a:xfrm>
            <a:custGeom>
              <a:avLst/>
              <a:gdLst/>
              <a:ahLst/>
              <a:cxnLst/>
              <a:rect l="0" t="0" r="0" b="0"/>
              <a:pathLst>
                <a:path w="333019" h="294050">
                  <a:moveTo>
                    <a:pt x="2818" y="83020"/>
                  </a:moveTo>
                  <a:lnTo>
                    <a:pt x="2818" y="83020"/>
                  </a:lnTo>
                  <a:lnTo>
                    <a:pt x="15779" y="81609"/>
                  </a:lnTo>
                  <a:lnTo>
                    <a:pt x="61283" y="65343"/>
                  </a:lnTo>
                  <a:lnTo>
                    <a:pt x="80505" y="49795"/>
                  </a:lnTo>
                  <a:lnTo>
                    <a:pt x="91766" y="31783"/>
                  </a:lnTo>
                  <a:lnTo>
                    <a:pt x="93386" y="19325"/>
                  </a:lnTo>
                  <a:lnTo>
                    <a:pt x="92830" y="13041"/>
                  </a:lnTo>
                  <a:lnTo>
                    <a:pt x="90343" y="8145"/>
                  </a:lnTo>
                  <a:lnTo>
                    <a:pt x="81934" y="823"/>
                  </a:lnTo>
                  <a:lnTo>
                    <a:pt x="75318" y="0"/>
                  </a:lnTo>
                  <a:lnTo>
                    <a:pt x="58558" y="2848"/>
                  </a:lnTo>
                  <a:lnTo>
                    <a:pt x="29290" y="15756"/>
                  </a:lnTo>
                  <a:lnTo>
                    <a:pt x="14348" y="28900"/>
                  </a:lnTo>
                  <a:lnTo>
                    <a:pt x="4414" y="44150"/>
                  </a:lnTo>
                  <a:lnTo>
                    <a:pt x="0" y="60335"/>
                  </a:lnTo>
                  <a:lnTo>
                    <a:pt x="939" y="67897"/>
                  </a:lnTo>
                  <a:lnTo>
                    <a:pt x="7627" y="81943"/>
                  </a:lnTo>
                  <a:lnTo>
                    <a:pt x="21418" y="93359"/>
                  </a:lnTo>
                  <a:lnTo>
                    <a:pt x="30035" y="98380"/>
                  </a:lnTo>
                  <a:lnTo>
                    <a:pt x="52779" y="102075"/>
                  </a:lnTo>
                  <a:lnTo>
                    <a:pt x="95232" y="100190"/>
                  </a:lnTo>
                  <a:lnTo>
                    <a:pt x="126441" y="94885"/>
                  </a:lnTo>
                  <a:lnTo>
                    <a:pt x="169661" y="76030"/>
                  </a:lnTo>
                  <a:lnTo>
                    <a:pt x="191506" y="60628"/>
                  </a:lnTo>
                  <a:lnTo>
                    <a:pt x="203095" y="46258"/>
                  </a:lnTo>
                  <a:lnTo>
                    <a:pt x="206186" y="39461"/>
                  </a:lnTo>
                  <a:lnTo>
                    <a:pt x="203308" y="36342"/>
                  </a:lnTo>
                  <a:lnTo>
                    <a:pt x="186939" y="36639"/>
                  </a:lnTo>
                  <a:lnTo>
                    <a:pt x="168846" y="45238"/>
                  </a:lnTo>
                  <a:lnTo>
                    <a:pt x="137606" y="73754"/>
                  </a:lnTo>
                  <a:lnTo>
                    <a:pt x="134304" y="78959"/>
                  </a:lnTo>
                  <a:lnTo>
                    <a:pt x="133514" y="82429"/>
                  </a:lnTo>
                  <a:lnTo>
                    <a:pt x="134399" y="84743"/>
                  </a:lnTo>
                  <a:lnTo>
                    <a:pt x="137811" y="84874"/>
                  </a:lnTo>
                  <a:lnTo>
                    <a:pt x="183621" y="68234"/>
                  </a:lnTo>
                  <a:lnTo>
                    <a:pt x="193815" y="65234"/>
                  </a:lnTo>
                  <a:lnTo>
                    <a:pt x="195061" y="66223"/>
                  </a:lnTo>
                  <a:lnTo>
                    <a:pt x="195185" y="68295"/>
                  </a:lnTo>
                  <a:lnTo>
                    <a:pt x="182812" y="109209"/>
                  </a:lnTo>
                  <a:lnTo>
                    <a:pt x="166686" y="148636"/>
                  </a:lnTo>
                  <a:lnTo>
                    <a:pt x="148503" y="195360"/>
                  </a:lnTo>
                  <a:lnTo>
                    <a:pt x="133472" y="241895"/>
                  </a:lnTo>
                  <a:lnTo>
                    <a:pt x="125444" y="282481"/>
                  </a:lnTo>
                  <a:lnTo>
                    <a:pt x="126197" y="287961"/>
                  </a:lnTo>
                  <a:lnTo>
                    <a:pt x="128109" y="291614"/>
                  </a:lnTo>
                  <a:lnTo>
                    <a:pt x="130795" y="294049"/>
                  </a:lnTo>
                  <a:lnTo>
                    <a:pt x="134703" y="293556"/>
                  </a:lnTo>
                  <a:lnTo>
                    <a:pt x="175695" y="265236"/>
                  </a:lnTo>
                  <a:lnTo>
                    <a:pt x="207828" y="244438"/>
                  </a:lnTo>
                  <a:lnTo>
                    <a:pt x="246334" y="221789"/>
                  </a:lnTo>
                  <a:lnTo>
                    <a:pt x="289318" y="199964"/>
                  </a:lnTo>
                  <a:lnTo>
                    <a:pt x="333018" y="1782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9" name="SMARTInkShape-2874"/>
            <p:cNvSpPr/>
            <p:nvPr>
              <p:custDataLst>
                <p:tags r:id="rId220"/>
              </p:custDataLst>
            </p:nvPr>
          </p:nvSpPr>
          <p:spPr>
            <a:xfrm>
              <a:off x="4825608" y="4968679"/>
              <a:ext cx="228993" cy="3372"/>
            </a:xfrm>
            <a:custGeom>
              <a:avLst/>
              <a:gdLst/>
              <a:ahLst/>
              <a:cxnLst/>
              <a:rect l="0" t="0" r="0" b="0"/>
              <a:pathLst>
                <a:path w="228993" h="3372">
                  <a:moveTo>
                    <a:pt x="6742" y="3371"/>
                  </a:moveTo>
                  <a:lnTo>
                    <a:pt x="6742" y="3371"/>
                  </a:lnTo>
                  <a:lnTo>
                    <a:pt x="0" y="3371"/>
                  </a:lnTo>
                  <a:lnTo>
                    <a:pt x="35008" y="3371"/>
                  </a:lnTo>
                  <a:lnTo>
                    <a:pt x="67989" y="2665"/>
                  </a:lnTo>
                  <a:lnTo>
                    <a:pt x="115572" y="0"/>
                  </a:lnTo>
                  <a:lnTo>
                    <a:pt x="162120" y="226"/>
                  </a:lnTo>
                  <a:lnTo>
                    <a:pt x="228992" y="3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0" name="SMARTInkShape-2875"/>
            <p:cNvSpPr/>
            <p:nvPr>
              <p:custDataLst>
                <p:tags r:id="rId221"/>
              </p:custDataLst>
            </p:nvPr>
          </p:nvSpPr>
          <p:spPr>
            <a:xfrm>
              <a:off x="4813300" y="5029200"/>
              <a:ext cx="304801" cy="11407"/>
            </a:xfrm>
            <a:custGeom>
              <a:avLst/>
              <a:gdLst/>
              <a:ahLst/>
              <a:cxnLst/>
              <a:rect l="0" t="0" r="0" b="0"/>
              <a:pathLst>
                <a:path w="304801" h="11407">
                  <a:moveTo>
                    <a:pt x="0" y="6350"/>
                  </a:moveTo>
                  <a:lnTo>
                    <a:pt x="0" y="6350"/>
                  </a:lnTo>
                  <a:lnTo>
                    <a:pt x="3371" y="9721"/>
                  </a:lnTo>
                  <a:lnTo>
                    <a:pt x="44776" y="11406"/>
                  </a:lnTo>
                  <a:lnTo>
                    <a:pt x="84811" y="9067"/>
                  </a:lnTo>
                  <a:lnTo>
                    <a:pt x="110163" y="7456"/>
                  </a:lnTo>
                  <a:lnTo>
                    <a:pt x="138354" y="5676"/>
                  </a:lnTo>
                  <a:lnTo>
                    <a:pt x="168435" y="3784"/>
                  </a:lnTo>
                  <a:lnTo>
                    <a:pt x="196957" y="2522"/>
                  </a:lnTo>
                  <a:lnTo>
                    <a:pt x="224438" y="1682"/>
                  </a:lnTo>
                  <a:lnTo>
                    <a:pt x="269083" y="748"/>
                  </a:lnTo>
                  <a:lnTo>
                    <a:pt x="304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1" name="SMARTInkShape-2876"/>
            <p:cNvSpPr/>
            <p:nvPr>
              <p:custDataLst>
                <p:tags r:id="rId222"/>
              </p:custDataLst>
            </p:nvPr>
          </p:nvSpPr>
          <p:spPr>
            <a:xfrm>
              <a:off x="4972050" y="4921250"/>
              <a:ext cx="125982" cy="171451"/>
            </a:xfrm>
            <a:custGeom>
              <a:avLst/>
              <a:gdLst/>
              <a:ahLst/>
              <a:cxnLst/>
              <a:rect l="0" t="0" r="0" b="0"/>
              <a:pathLst>
                <a:path w="125982" h="171451">
                  <a:moveTo>
                    <a:pt x="0" y="0"/>
                  </a:moveTo>
                  <a:lnTo>
                    <a:pt x="0" y="0"/>
                  </a:lnTo>
                  <a:lnTo>
                    <a:pt x="44259" y="3763"/>
                  </a:lnTo>
                  <a:lnTo>
                    <a:pt x="82493" y="13815"/>
                  </a:lnTo>
                  <a:lnTo>
                    <a:pt x="105102" y="22368"/>
                  </a:lnTo>
                  <a:lnTo>
                    <a:pt x="119855" y="33224"/>
                  </a:lnTo>
                  <a:lnTo>
                    <a:pt x="123647" y="40494"/>
                  </a:lnTo>
                  <a:lnTo>
                    <a:pt x="125981" y="57979"/>
                  </a:lnTo>
                  <a:lnTo>
                    <a:pt x="119956" y="87656"/>
                  </a:lnTo>
                  <a:lnTo>
                    <a:pt x="99121" y="122162"/>
                  </a:lnTo>
                  <a:lnTo>
                    <a:pt x="4445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2" name="SMARTInkShape-2877"/>
            <p:cNvSpPr/>
            <p:nvPr>
              <p:custDataLst>
                <p:tags r:id="rId223"/>
              </p:custDataLst>
            </p:nvPr>
          </p:nvSpPr>
          <p:spPr>
            <a:xfrm>
              <a:off x="5549900" y="4747372"/>
              <a:ext cx="133923" cy="432285"/>
            </a:xfrm>
            <a:custGeom>
              <a:avLst/>
              <a:gdLst/>
              <a:ahLst/>
              <a:cxnLst/>
              <a:rect l="0" t="0" r="0" b="0"/>
              <a:pathLst>
                <a:path w="133923" h="432285">
                  <a:moveTo>
                    <a:pt x="44450" y="211978"/>
                  </a:moveTo>
                  <a:lnTo>
                    <a:pt x="44450" y="211978"/>
                  </a:lnTo>
                  <a:lnTo>
                    <a:pt x="51192" y="215349"/>
                  </a:lnTo>
                  <a:lnTo>
                    <a:pt x="62126" y="234300"/>
                  </a:lnTo>
                  <a:lnTo>
                    <a:pt x="67561" y="272370"/>
                  </a:lnTo>
                  <a:lnTo>
                    <a:pt x="65801" y="319399"/>
                  </a:lnTo>
                  <a:lnTo>
                    <a:pt x="58879" y="352383"/>
                  </a:lnTo>
                  <a:lnTo>
                    <a:pt x="46844" y="397042"/>
                  </a:lnTo>
                  <a:lnTo>
                    <a:pt x="36456" y="430253"/>
                  </a:lnTo>
                  <a:lnTo>
                    <a:pt x="34887" y="432284"/>
                  </a:lnTo>
                  <a:lnTo>
                    <a:pt x="33841" y="432226"/>
                  </a:lnTo>
                  <a:lnTo>
                    <a:pt x="33144" y="430777"/>
                  </a:lnTo>
                  <a:lnTo>
                    <a:pt x="32026" y="393800"/>
                  </a:lnTo>
                  <a:lnTo>
                    <a:pt x="31872" y="354877"/>
                  </a:lnTo>
                  <a:lnTo>
                    <a:pt x="33243" y="330527"/>
                  </a:lnTo>
                  <a:lnTo>
                    <a:pt x="35567" y="303710"/>
                  </a:lnTo>
                  <a:lnTo>
                    <a:pt x="38528" y="275249"/>
                  </a:lnTo>
                  <a:lnTo>
                    <a:pt x="43325" y="244281"/>
                  </a:lnTo>
                  <a:lnTo>
                    <a:pt x="49344" y="211641"/>
                  </a:lnTo>
                  <a:lnTo>
                    <a:pt x="56179" y="177887"/>
                  </a:lnTo>
                  <a:lnTo>
                    <a:pt x="63559" y="146212"/>
                  </a:lnTo>
                  <a:lnTo>
                    <a:pt x="71300" y="115922"/>
                  </a:lnTo>
                  <a:lnTo>
                    <a:pt x="79284" y="86557"/>
                  </a:lnTo>
                  <a:lnTo>
                    <a:pt x="90035" y="46404"/>
                  </a:lnTo>
                  <a:lnTo>
                    <a:pt x="102686" y="4373"/>
                  </a:lnTo>
                  <a:lnTo>
                    <a:pt x="105147" y="902"/>
                  </a:lnTo>
                  <a:lnTo>
                    <a:pt x="107492" y="0"/>
                  </a:lnTo>
                  <a:lnTo>
                    <a:pt x="109762" y="809"/>
                  </a:lnTo>
                  <a:lnTo>
                    <a:pt x="123542" y="33231"/>
                  </a:lnTo>
                  <a:lnTo>
                    <a:pt x="133580" y="73095"/>
                  </a:lnTo>
                  <a:lnTo>
                    <a:pt x="133922" y="104156"/>
                  </a:lnTo>
                  <a:lnTo>
                    <a:pt x="124198" y="133013"/>
                  </a:lnTo>
                  <a:lnTo>
                    <a:pt x="116665" y="146634"/>
                  </a:lnTo>
                  <a:lnTo>
                    <a:pt x="75724" y="182661"/>
                  </a:lnTo>
                  <a:lnTo>
                    <a:pt x="36861" y="208935"/>
                  </a:lnTo>
                  <a:lnTo>
                    <a:pt x="0" y="2246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3" name="SMARTInkShape-2878"/>
            <p:cNvSpPr/>
            <p:nvPr>
              <p:custDataLst>
                <p:tags r:id="rId224"/>
              </p:custDataLst>
            </p:nvPr>
          </p:nvSpPr>
          <p:spPr>
            <a:xfrm>
              <a:off x="5632450" y="4959350"/>
              <a:ext cx="152401" cy="183185"/>
            </a:xfrm>
            <a:custGeom>
              <a:avLst/>
              <a:gdLst/>
              <a:ahLst/>
              <a:cxnLst/>
              <a:rect l="0" t="0" r="0" b="0"/>
              <a:pathLst>
                <a:path w="152401" h="183185">
                  <a:moveTo>
                    <a:pt x="0" y="50800"/>
                  </a:moveTo>
                  <a:lnTo>
                    <a:pt x="0" y="50800"/>
                  </a:lnTo>
                  <a:lnTo>
                    <a:pt x="0" y="44058"/>
                  </a:lnTo>
                  <a:lnTo>
                    <a:pt x="3527" y="41366"/>
                  </a:lnTo>
                  <a:lnTo>
                    <a:pt x="16854" y="36494"/>
                  </a:lnTo>
                  <a:lnTo>
                    <a:pt x="32657" y="37622"/>
                  </a:lnTo>
                  <a:lnTo>
                    <a:pt x="61182" y="49952"/>
                  </a:lnTo>
                  <a:lnTo>
                    <a:pt x="82225" y="64534"/>
                  </a:lnTo>
                  <a:lnTo>
                    <a:pt x="98633" y="82775"/>
                  </a:lnTo>
                  <a:lnTo>
                    <a:pt x="113030" y="116248"/>
                  </a:lnTo>
                  <a:lnTo>
                    <a:pt x="111618" y="140566"/>
                  </a:lnTo>
                  <a:lnTo>
                    <a:pt x="103231" y="162663"/>
                  </a:lnTo>
                  <a:lnTo>
                    <a:pt x="90095" y="177187"/>
                  </a:lnTo>
                  <a:lnTo>
                    <a:pt x="84052" y="180919"/>
                  </a:lnTo>
                  <a:lnTo>
                    <a:pt x="73575" y="183184"/>
                  </a:lnTo>
                  <a:lnTo>
                    <a:pt x="69511" y="179978"/>
                  </a:lnTo>
                  <a:lnTo>
                    <a:pt x="63114" y="167009"/>
                  </a:lnTo>
                  <a:lnTo>
                    <a:pt x="65659" y="133131"/>
                  </a:lnTo>
                  <a:lnTo>
                    <a:pt x="79277" y="100327"/>
                  </a:lnTo>
                  <a:lnTo>
                    <a:pt x="100145" y="64345"/>
                  </a:lnTo>
                  <a:lnTo>
                    <a:pt x="134722" y="21260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4" name="SMARTInkShape-2879"/>
            <p:cNvSpPr/>
            <p:nvPr>
              <p:custDataLst>
                <p:tags r:id="rId225"/>
              </p:custDataLst>
            </p:nvPr>
          </p:nvSpPr>
          <p:spPr>
            <a:xfrm>
              <a:off x="5871730" y="4825356"/>
              <a:ext cx="216156" cy="343545"/>
            </a:xfrm>
            <a:custGeom>
              <a:avLst/>
              <a:gdLst/>
              <a:ahLst/>
              <a:cxnLst/>
              <a:rect l="0" t="0" r="0" b="0"/>
              <a:pathLst>
                <a:path w="216156" h="343545">
                  <a:moveTo>
                    <a:pt x="205220" y="26044"/>
                  </a:moveTo>
                  <a:lnTo>
                    <a:pt x="205220" y="26044"/>
                  </a:lnTo>
                  <a:lnTo>
                    <a:pt x="213949" y="11541"/>
                  </a:lnTo>
                  <a:lnTo>
                    <a:pt x="216155" y="2900"/>
                  </a:lnTo>
                  <a:lnTo>
                    <a:pt x="214626" y="737"/>
                  </a:lnTo>
                  <a:lnTo>
                    <a:pt x="211491" y="0"/>
                  </a:lnTo>
                  <a:lnTo>
                    <a:pt x="207284" y="215"/>
                  </a:lnTo>
                  <a:lnTo>
                    <a:pt x="181137" y="10629"/>
                  </a:lnTo>
                  <a:lnTo>
                    <a:pt x="149126" y="34480"/>
                  </a:lnTo>
                  <a:lnTo>
                    <a:pt x="107617" y="71421"/>
                  </a:lnTo>
                  <a:lnTo>
                    <a:pt x="83706" y="95101"/>
                  </a:lnTo>
                  <a:lnTo>
                    <a:pt x="58595" y="120765"/>
                  </a:lnTo>
                  <a:lnTo>
                    <a:pt x="38326" y="146341"/>
                  </a:lnTo>
                  <a:lnTo>
                    <a:pt x="21285" y="171860"/>
                  </a:lnTo>
                  <a:lnTo>
                    <a:pt x="6396" y="197337"/>
                  </a:lnTo>
                  <a:lnTo>
                    <a:pt x="0" y="221378"/>
                  </a:lnTo>
                  <a:lnTo>
                    <a:pt x="2298" y="266905"/>
                  </a:lnTo>
                  <a:lnTo>
                    <a:pt x="16316" y="285396"/>
                  </a:lnTo>
                  <a:lnTo>
                    <a:pt x="63877" y="315349"/>
                  </a:lnTo>
                  <a:lnTo>
                    <a:pt x="116320" y="3435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5" name="SMARTInkShape-2880"/>
            <p:cNvSpPr/>
            <p:nvPr>
              <p:custDataLst>
                <p:tags r:id="rId226"/>
              </p:custDataLst>
            </p:nvPr>
          </p:nvSpPr>
          <p:spPr>
            <a:xfrm>
              <a:off x="6134100" y="4917548"/>
              <a:ext cx="12701" cy="232303"/>
            </a:xfrm>
            <a:custGeom>
              <a:avLst/>
              <a:gdLst/>
              <a:ahLst/>
              <a:cxnLst/>
              <a:rect l="0" t="0" r="0" b="0"/>
              <a:pathLst>
                <a:path w="12701" h="232303">
                  <a:moveTo>
                    <a:pt x="0" y="16402"/>
                  </a:moveTo>
                  <a:lnTo>
                    <a:pt x="0" y="16402"/>
                  </a:lnTo>
                  <a:lnTo>
                    <a:pt x="0" y="6289"/>
                  </a:lnTo>
                  <a:lnTo>
                    <a:pt x="705" y="3310"/>
                  </a:lnTo>
                  <a:lnTo>
                    <a:pt x="1881" y="1324"/>
                  </a:lnTo>
                  <a:lnTo>
                    <a:pt x="3371" y="0"/>
                  </a:lnTo>
                  <a:lnTo>
                    <a:pt x="4364" y="1234"/>
                  </a:lnTo>
                  <a:lnTo>
                    <a:pt x="6088" y="40954"/>
                  </a:lnTo>
                  <a:lnTo>
                    <a:pt x="6234" y="74351"/>
                  </a:lnTo>
                  <a:lnTo>
                    <a:pt x="6298" y="112008"/>
                  </a:lnTo>
                  <a:lnTo>
                    <a:pt x="6327" y="149910"/>
                  </a:lnTo>
                  <a:lnTo>
                    <a:pt x="8221" y="184160"/>
                  </a:lnTo>
                  <a:lnTo>
                    <a:pt x="12700" y="2323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6" name="SMARTInkShape-2881"/>
            <p:cNvSpPr/>
            <p:nvPr>
              <p:custDataLst>
                <p:tags r:id="rId227"/>
              </p:custDataLst>
            </p:nvPr>
          </p:nvSpPr>
          <p:spPr>
            <a:xfrm>
              <a:off x="6194229" y="4954765"/>
              <a:ext cx="187522" cy="182386"/>
            </a:xfrm>
            <a:custGeom>
              <a:avLst/>
              <a:gdLst/>
              <a:ahLst/>
              <a:cxnLst/>
              <a:rect l="0" t="0" r="0" b="0"/>
              <a:pathLst>
                <a:path w="187522" h="182386">
                  <a:moveTo>
                    <a:pt x="3371" y="10935"/>
                  </a:moveTo>
                  <a:lnTo>
                    <a:pt x="3371" y="10935"/>
                  </a:lnTo>
                  <a:lnTo>
                    <a:pt x="0" y="4193"/>
                  </a:lnTo>
                  <a:lnTo>
                    <a:pt x="1829" y="2207"/>
                  </a:lnTo>
                  <a:lnTo>
                    <a:pt x="11388" y="0"/>
                  </a:lnTo>
                  <a:lnTo>
                    <a:pt x="23162" y="2782"/>
                  </a:lnTo>
                  <a:lnTo>
                    <a:pt x="47335" y="17927"/>
                  </a:lnTo>
                  <a:lnTo>
                    <a:pt x="90058" y="58020"/>
                  </a:lnTo>
                  <a:lnTo>
                    <a:pt x="118505" y="97637"/>
                  </a:lnTo>
                  <a:lnTo>
                    <a:pt x="157059" y="143720"/>
                  </a:lnTo>
                  <a:lnTo>
                    <a:pt x="187521" y="1823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7" name="SMARTInkShape-2882"/>
            <p:cNvSpPr/>
            <p:nvPr>
              <p:custDataLst>
                <p:tags r:id="rId228"/>
              </p:custDataLst>
            </p:nvPr>
          </p:nvSpPr>
          <p:spPr>
            <a:xfrm>
              <a:off x="6261100" y="4946650"/>
              <a:ext cx="82551" cy="228601"/>
            </a:xfrm>
            <a:custGeom>
              <a:avLst/>
              <a:gdLst/>
              <a:ahLst/>
              <a:cxnLst/>
              <a:rect l="0" t="0" r="0" b="0"/>
              <a:pathLst>
                <a:path w="82551" h="228601">
                  <a:moveTo>
                    <a:pt x="82550" y="0"/>
                  </a:moveTo>
                  <a:lnTo>
                    <a:pt x="82550" y="0"/>
                  </a:lnTo>
                  <a:lnTo>
                    <a:pt x="79179" y="0"/>
                  </a:lnTo>
                  <a:lnTo>
                    <a:pt x="78186" y="1411"/>
                  </a:lnTo>
                  <a:lnTo>
                    <a:pt x="62501" y="45190"/>
                  </a:lnTo>
                  <a:lnTo>
                    <a:pt x="46741" y="84650"/>
                  </a:lnTo>
                  <a:lnTo>
                    <a:pt x="27960" y="127622"/>
                  </a:lnTo>
                  <a:lnTo>
                    <a:pt x="13458" y="169753"/>
                  </a:lnTo>
                  <a:lnTo>
                    <a:pt x="2658" y="211802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8" name="SMARTInkShape-2883"/>
            <p:cNvSpPr/>
            <p:nvPr>
              <p:custDataLst>
                <p:tags r:id="rId229"/>
              </p:custDataLst>
            </p:nvPr>
          </p:nvSpPr>
          <p:spPr>
            <a:xfrm>
              <a:off x="6414455" y="5090100"/>
              <a:ext cx="113346" cy="88591"/>
            </a:xfrm>
            <a:custGeom>
              <a:avLst/>
              <a:gdLst/>
              <a:ahLst/>
              <a:cxnLst/>
              <a:rect l="0" t="0" r="0" b="0"/>
              <a:pathLst>
                <a:path w="113346" h="88591">
                  <a:moveTo>
                    <a:pt x="11745" y="21650"/>
                  </a:moveTo>
                  <a:lnTo>
                    <a:pt x="11745" y="21650"/>
                  </a:lnTo>
                  <a:lnTo>
                    <a:pt x="8088" y="17992"/>
                  </a:lnTo>
                  <a:lnTo>
                    <a:pt x="9647" y="19554"/>
                  </a:lnTo>
                  <a:lnTo>
                    <a:pt x="10813" y="24481"/>
                  </a:lnTo>
                  <a:lnTo>
                    <a:pt x="10625" y="32786"/>
                  </a:lnTo>
                  <a:lnTo>
                    <a:pt x="3880" y="76765"/>
                  </a:lnTo>
                  <a:lnTo>
                    <a:pt x="0" y="88590"/>
                  </a:lnTo>
                  <a:lnTo>
                    <a:pt x="1350" y="86443"/>
                  </a:lnTo>
                  <a:lnTo>
                    <a:pt x="15711" y="48078"/>
                  </a:lnTo>
                  <a:lnTo>
                    <a:pt x="26912" y="27752"/>
                  </a:lnTo>
                  <a:lnTo>
                    <a:pt x="41298" y="11662"/>
                  </a:lnTo>
                  <a:lnTo>
                    <a:pt x="55219" y="3100"/>
                  </a:lnTo>
                  <a:lnTo>
                    <a:pt x="68462" y="0"/>
                  </a:lnTo>
                  <a:lnTo>
                    <a:pt x="81402" y="974"/>
                  </a:lnTo>
                  <a:lnTo>
                    <a:pt x="87111" y="4338"/>
                  </a:lnTo>
                  <a:lnTo>
                    <a:pt x="97217" y="15602"/>
                  </a:lnTo>
                  <a:lnTo>
                    <a:pt x="102649" y="30015"/>
                  </a:lnTo>
                  <a:lnTo>
                    <a:pt x="113345" y="78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9" name="SMARTInkShape-2884"/>
            <p:cNvSpPr/>
            <p:nvPr>
              <p:custDataLst>
                <p:tags r:id="rId230"/>
              </p:custDataLst>
            </p:nvPr>
          </p:nvSpPr>
          <p:spPr>
            <a:xfrm>
              <a:off x="6642100" y="5099050"/>
              <a:ext cx="152401" cy="1"/>
            </a:xfrm>
            <a:custGeom>
              <a:avLst/>
              <a:gdLst/>
              <a:ahLst/>
              <a:cxnLst/>
              <a:rect l="0" t="0" r="0" b="0"/>
              <a:pathLst>
                <a:path w="152401" h="1">
                  <a:moveTo>
                    <a:pt x="0" y="0"/>
                  </a:moveTo>
                  <a:lnTo>
                    <a:pt x="0" y="0"/>
                  </a:lnTo>
                  <a:lnTo>
                    <a:pt x="46317" y="0"/>
                  </a:lnTo>
                  <a:lnTo>
                    <a:pt x="92119" y="0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0" name="SMARTInkShape-2885"/>
            <p:cNvSpPr/>
            <p:nvPr>
              <p:custDataLst>
                <p:tags r:id="rId231"/>
              </p:custDataLst>
            </p:nvPr>
          </p:nvSpPr>
          <p:spPr>
            <a:xfrm>
              <a:off x="6870700" y="4988297"/>
              <a:ext cx="234951" cy="180604"/>
            </a:xfrm>
            <a:custGeom>
              <a:avLst/>
              <a:gdLst/>
              <a:ahLst/>
              <a:cxnLst/>
              <a:rect l="0" t="0" r="0" b="0"/>
              <a:pathLst>
                <a:path w="234951" h="180604">
                  <a:moveTo>
                    <a:pt x="0" y="180603"/>
                  </a:moveTo>
                  <a:lnTo>
                    <a:pt x="0" y="180603"/>
                  </a:lnTo>
                  <a:lnTo>
                    <a:pt x="3370" y="177232"/>
                  </a:lnTo>
                  <a:lnTo>
                    <a:pt x="8789" y="175577"/>
                  </a:lnTo>
                  <a:lnTo>
                    <a:pt x="12209" y="175136"/>
                  </a:lnTo>
                  <a:lnTo>
                    <a:pt x="19772" y="170882"/>
                  </a:lnTo>
                  <a:lnTo>
                    <a:pt x="36126" y="156653"/>
                  </a:lnTo>
                  <a:lnTo>
                    <a:pt x="45355" y="137680"/>
                  </a:lnTo>
                  <a:lnTo>
                    <a:pt x="60568" y="90777"/>
                  </a:lnTo>
                  <a:lnTo>
                    <a:pt x="75802" y="50584"/>
                  </a:lnTo>
                  <a:lnTo>
                    <a:pt x="91315" y="4434"/>
                  </a:lnTo>
                  <a:lnTo>
                    <a:pt x="91215" y="1772"/>
                  </a:lnTo>
                  <a:lnTo>
                    <a:pt x="90443" y="0"/>
                  </a:lnTo>
                  <a:lnTo>
                    <a:pt x="89224" y="229"/>
                  </a:lnTo>
                  <a:lnTo>
                    <a:pt x="85987" y="4246"/>
                  </a:lnTo>
                  <a:lnTo>
                    <a:pt x="81121" y="43044"/>
                  </a:lnTo>
                  <a:lnTo>
                    <a:pt x="77172" y="83659"/>
                  </a:lnTo>
                  <a:lnTo>
                    <a:pt x="80756" y="124242"/>
                  </a:lnTo>
                  <a:lnTo>
                    <a:pt x="81753" y="140031"/>
                  </a:lnTo>
                  <a:lnTo>
                    <a:pt x="83429" y="145089"/>
                  </a:lnTo>
                  <a:lnTo>
                    <a:pt x="85959" y="148460"/>
                  </a:lnTo>
                  <a:lnTo>
                    <a:pt x="89056" y="150708"/>
                  </a:lnTo>
                  <a:lnTo>
                    <a:pt x="93237" y="150795"/>
                  </a:lnTo>
                  <a:lnTo>
                    <a:pt x="103528" y="147129"/>
                  </a:lnTo>
                  <a:lnTo>
                    <a:pt x="117849" y="133761"/>
                  </a:lnTo>
                  <a:lnTo>
                    <a:pt x="146517" y="93418"/>
                  </a:lnTo>
                  <a:lnTo>
                    <a:pt x="168494" y="45931"/>
                  </a:lnTo>
                  <a:lnTo>
                    <a:pt x="170137" y="40315"/>
                  </a:lnTo>
                  <a:lnTo>
                    <a:pt x="170574" y="39807"/>
                  </a:lnTo>
                  <a:lnTo>
                    <a:pt x="170866" y="40172"/>
                  </a:lnTo>
                  <a:lnTo>
                    <a:pt x="182952" y="84184"/>
                  </a:lnTo>
                  <a:lnTo>
                    <a:pt x="194221" y="108212"/>
                  </a:lnTo>
                  <a:lnTo>
                    <a:pt x="210652" y="127640"/>
                  </a:lnTo>
                  <a:lnTo>
                    <a:pt x="234950" y="1425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1" name="SMARTInkShape-2886"/>
            <p:cNvSpPr/>
            <p:nvPr>
              <p:custDataLst>
                <p:tags r:id="rId232"/>
              </p:custDataLst>
            </p:nvPr>
          </p:nvSpPr>
          <p:spPr>
            <a:xfrm>
              <a:off x="7156448" y="4886129"/>
              <a:ext cx="63503" cy="200222"/>
            </a:xfrm>
            <a:custGeom>
              <a:avLst/>
              <a:gdLst/>
              <a:ahLst/>
              <a:cxnLst/>
              <a:rect l="0" t="0" r="0" b="0"/>
              <a:pathLst>
                <a:path w="63503" h="200222">
                  <a:moveTo>
                    <a:pt x="2" y="3371"/>
                  </a:moveTo>
                  <a:lnTo>
                    <a:pt x="2" y="3371"/>
                  </a:lnTo>
                  <a:lnTo>
                    <a:pt x="0" y="0"/>
                  </a:lnTo>
                  <a:lnTo>
                    <a:pt x="5647" y="3989"/>
                  </a:lnTo>
                  <a:lnTo>
                    <a:pt x="14505" y="14228"/>
                  </a:lnTo>
                  <a:lnTo>
                    <a:pt x="27425" y="42650"/>
                  </a:lnTo>
                  <a:lnTo>
                    <a:pt x="40191" y="89328"/>
                  </a:lnTo>
                  <a:lnTo>
                    <a:pt x="48673" y="122477"/>
                  </a:lnTo>
                  <a:lnTo>
                    <a:pt x="58010" y="169503"/>
                  </a:lnTo>
                  <a:lnTo>
                    <a:pt x="63502" y="200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2" name="SMARTInkShape-2887"/>
            <p:cNvSpPr/>
            <p:nvPr>
              <p:custDataLst>
                <p:tags r:id="rId233"/>
              </p:custDataLst>
            </p:nvPr>
          </p:nvSpPr>
          <p:spPr>
            <a:xfrm>
              <a:off x="7386815" y="4942992"/>
              <a:ext cx="205592" cy="168759"/>
            </a:xfrm>
            <a:custGeom>
              <a:avLst/>
              <a:gdLst/>
              <a:ahLst/>
              <a:cxnLst/>
              <a:rect l="0" t="0" r="0" b="0"/>
              <a:pathLst>
                <a:path w="205592" h="168759">
                  <a:moveTo>
                    <a:pt x="10935" y="3658"/>
                  </a:moveTo>
                  <a:lnTo>
                    <a:pt x="10935" y="3658"/>
                  </a:lnTo>
                  <a:lnTo>
                    <a:pt x="4193" y="287"/>
                  </a:lnTo>
                  <a:lnTo>
                    <a:pt x="2207" y="0"/>
                  </a:lnTo>
                  <a:lnTo>
                    <a:pt x="883" y="513"/>
                  </a:lnTo>
                  <a:lnTo>
                    <a:pt x="0" y="1561"/>
                  </a:lnTo>
                  <a:lnTo>
                    <a:pt x="18984" y="16521"/>
                  </a:lnTo>
                  <a:lnTo>
                    <a:pt x="63325" y="37426"/>
                  </a:lnTo>
                  <a:lnTo>
                    <a:pt x="101012" y="55056"/>
                  </a:lnTo>
                  <a:lnTo>
                    <a:pt x="141027" y="72980"/>
                  </a:lnTo>
                  <a:lnTo>
                    <a:pt x="186494" y="93072"/>
                  </a:lnTo>
                  <a:lnTo>
                    <a:pt x="202847" y="98461"/>
                  </a:lnTo>
                  <a:lnTo>
                    <a:pt x="204494" y="100020"/>
                  </a:lnTo>
                  <a:lnTo>
                    <a:pt x="205591" y="101766"/>
                  </a:lnTo>
                  <a:lnTo>
                    <a:pt x="203500" y="104341"/>
                  </a:lnTo>
                  <a:lnTo>
                    <a:pt x="193651" y="110965"/>
                  </a:lnTo>
                  <a:lnTo>
                    <a:pt x="157852" y="123057"/>
                  </a:lnTo>
                  <a:lnTo>
                    <a:pt x="119454" y="137813"/>
                  </a:lnTo>
                  <a:lnTo>
                    <a:pt x="81659" y="150730"/>
                  </a:lnTo>
                  <a:lnTo>
                    <a:pt x="36258" y="164102"/>
                  </a:lnTo>
                  <a:lnTo>
                    <a:pt x="23635" y="168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3" name="SMARTInkShape-2888"/>
            <p:cNvSpPr/>
            <p:nvPr>
              <p:custDataLst>
                <p:tags r:id="rId234"/>
              </p:custDataLst>
            </p:nvPr>
          </p:nvSpPr>
          <p:spPr>
            <a:xfrm>
              <a:off x="7720643" y="4965800"/>
              <a:ext cx="159708" cy="152301"/>
            </a:xfrm>
            <a:custGeom>
              <a:avLst/>
              <a:gdLst/>
              <a:ahLst/>
              <a:cxnLst/>
              <a:rect l="0" t="0" r="0" b="0"/>
              <a:pathLst>
                <a:path w="159708" h="152301">
                  <a:moveTo>
                    <a:pt x="147007" y="12600"/>
                  </a:moveTo>
                  <a:lnTo>
                    <a:pt x="147007" y="12600"/>
                  </a:lnTo>
                  <a:lnTo>
                    <a:pt x="150377" y="9229"/>
                  </a:lnTo>
                  <a:lnTo>
                    <a:pt x="152032" y="5692"/>
                  </a:lnTo>
                  <a:lnTo>
                    <a:pt x="153095" y="1044"/>
                  </a:lnTo>
                  <a:lnTo>
                    <a:pt x="123448" y="0"/>
                  </a:lnTo>
                  <a:lnTo>
                    <a:pt x="96360" y="6671"/>
                  </a:lnTo>
                  <a:lnTo>
                    <a:pt x="61377" y="26638"/>
                  </a:lnTo>
                  <a:lnTo>
                    <a:pt x="46860" y="38595"/>
                  </a:lnTo>
                  <a:lnTo>
                    <a:pt x="47081" y="43335"/>
                  </a:lnTo>
                  <a:lnTo>
                    <a:pt x="52168" y="47201"/>
                  </a:lnTo>
                  <a:lnTo>
                    <a:pt x="97097" y="60117"/>
                  </a:lnTo>
                  <a:lnTo>
                    <a:pt x="114466" y="62751"/>
                  </a:lnTo>
                  <a:lnTo>
                    <a:pt x="114729" y="62967"/>
                  </a:lnTo>
                  <a:lnTo>
                    <a:pt x="73115" y="72200"/>
                  </a:lnTo>
                  <a:lnTo>
                    <a:pt x="31333" y="89832"/>
                  </a:lnTo>
                  <a:lnTo>
                    <a:pt x="12811" y="98901"/>
                  </a:lnTo>
                  <a:lnTo>
                    <a:pt x="6743" y="104000"/>
                  </a:lnTo>
                  <a:lnTo>
                    <a:pt x="0" y="115311"/>
                  </a:lnTo>
                  <a:lnTo>
                    <a:pt x="319" y="120585"/>
                  </a:lnTo>
                  <a:lnTo>
                    <a:pt x="6317" y="130208"/>
                  </a:lnTo>
                  <a:lnTo>
                    <a:pt x="19802" y="137308"/>
                  </a:lnTo>
                  <a:lnTo>
                    <a:pt x="60575" y="147614"/>
                  </a:lnTo>
                  <a:lnTo>
                    <a:pt x="100309" y="150911"/>
                  </a:lnTo>
                  <a:lnTo>
                    <a:pt x="144314" y="152026"/>
                  </a:lnTo>
                  <a:lnTo>
                    <a:pt x="159707" y="152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4" name="SMARTInkShape-2889"/>
            <p:cNvSpPr/>
            <p:nvPr>
              <p:custDataLst>
                <p:tags r:id="rId235"/>
              </p:custDataLst>
            </p:nvPr>
          </p:nvSpPr>
          <p:spPr>
            <a:xfrm>
              <a:off x="7950200" y="4895850"/>
              <a:ext cx="90340" cy="273051"/>
            </a:xfrm>
            <a:custGeom>
              <a:avLst/>
              <a:gdLst/>
              <a:ahLst/>
              <a:cxnLst/>
              <a:rect l="0" t="0" r="0" b="0"/>
              <a:pathLst>
                <a:path w="90340" h="273051">
                  <a:moveTo>
                    <a:pt x="0" y="0"/>
                  </a:moveTo>
                  <a:lnTo>
                    <a:pt x="0" y="0"/>
                  </a:lnTo>
                  <a:lnTo>
                    <a:pt x="7891" y="12255"/>
                  </a:lnTo>
                  <a:lnTo>
                    <a:pt x="50279" y="59739"/>
                  </a:lnTo>
                  <a:lnTo>
                    <a:pt x="77536" y="102758"/>
                  </a:lnTo>
                  <a:lnTo>
                    <a:pt x="87377" y="136687"/>
                  </a:lnTo>
                  <a:lnTo>
                    <a:pt x="90339" y="171522"/>
                  </a:lnTo>
                  <a:lnTo>
                    <a:pt x="86953" y="203467"/>
                  </a:lnTo>
                  <a:lnTo>
                    <a:pt x="66999" y="245848"/>
                  </a:lnTo>
                  <a:lnTo>
                    <a:pt x="5080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5" name="SMARTInkShape-2890"/>
            <p:cNvSpPr/>
            <p:nvPr>
              <p:custDataLst>
                <p:tags r:id="rId236"/>
              </p:custDataLst>
            </p:nvPr>
          </p:nvSpPr>
          <p:spPr>
            <a:xfrm>
              <a:off x="1619250" y="4384692"/>
              <a:ext cx="10369551" cy="479409"/>
            </a:xfrm>
            <a:custGeom>
              <a:avLst/>
              <a:gdLst/>
              <a:ahLst/>
              <a:cxnLst/>
              <a:rect l="0" t="0" r="0" b="0"/>
              <a:pathLst>
                <a:path w="10369551" h="479409">
                  <a:moveTo>
                    <a:pt x="0" y="130158"/>
                  </a:moveTo>
                  <a:lnTo>
                    <a:pt x="0" y="130158"/>
                  </a:lnTo>
                  <a:lnTo>
                    <a:pt x="37604" y="125089"/>
                  </a:lnTo>
                  <a:lnTo>
                    <a:pt x="71981" y="121319"/>
                  </a:lnTo>
                  <a:lnTo>
                    <a:pt x="116423" y="119174"/>
                  </a:lnTo>
                  <a:lnTo>
                    <a:pt x="141115" y="118602"/>
                  </a:lnTo>
                  <a:lnTo>
                    <a:pt x="168160" y="117515"/>
                  </a:lnTo>
                  <a:lnTo>
                    <a:pt x="196773" y="116085"/>
                  </a:lnTo>
                  <a:lnTo>
                    <a:pt x="226432" y="114426"/>
                  </a:lnTo>
                  <a:lnTo>
                    <a:pt x="258199" y="114026"/>
                  </a:lnTo>
                  <a:lnTo>
                    <a:pt x="291372" y="114464"/>
                  </a:lnTo>
                  <a:lnTo>
                    <a:pt x="325481" y="115462"/>
                  </a:lnTo>
                  <a:lnTo>
                    <a:pt x="363743" y="115422"/>
                  </a:lnTo>
                  <a:lnTo>
                    <a:pt x="404773" y="114690"/>
                  </a:lnTo>
                  <a:lnTo>
                    <a:pt x="447649" y="113496"/>
                  </a:lnTo>
                  <a:lnTo>
                    <a:pt x="495283" y="111994"/>
                  </a:lnTo>
                  <a:lnTo>
                    <a:pt x="546088" y="110288"/>
                  </a:lnTo>
                  <a:lnTo>
                    <a:pt x="599009" y="108443"/>
                  </a:lnTo>
                  <a:lnTo>
                    <a:pt x="656161" y="105804"/>
                  </a:lnTo>
                  <a:lnTo>
                    <a:pt x="716136" y="102633"/>
                  </a:lnTo>
                  <a:lnTo>
                    <a:pt x="777990" y="99108"/>
                  </a:lnTo>
                  <a:lnTo>
                    <a:pt x="842510" y="96052"/>
                  </a:lnTo>
                  <a:lnTo>
                    <a:pt x="908807" y="93309"/>
                  </a:lnTo>
                  <a:lnTo>
                    <a:pt x="976288" y="90776"/>
                  </a:lnTo>
                  <a:lnTo>
                    <a:pt x="1047380" y="87676"/>
                  </a:lnTo>
                  <a:lnTo>
                    <a:pt x="1120882" y="84197"/>
                  </a:lnTo>
                  <a:lnTo>
                    <a:pt x="1195988" y="80468"/>
                  </a:lnTo>
                  <a:lnTo>
                    <a:pt x="1274986" y="76569"/>
                  </a:lnTo>
                  <a:lnTo>
                    <a:pt x="1356580" y="72560"/>
                  </a:lnTo>
                  <a:lnTo>
                    <a:pt x="1439903" y="68476"/>
                  </a:lnTo>
                  <a:lnTo>
                    <a:pt x="1526497" y="63636"/>
                  </a:lnTo>
                  <a:lnTo>
                    <a:pt x="1615270" y="58294"/>
                  </a:lnTo>
                  <a:lnTo>
                    <a:pt x="1705496" y="52615"/>
                  </a:lnTo>
                  <a:lnTo>
                    <a:pt x="1798809" y="47419"/>
                  </a:lnTo>
                  <a:lnTo>
                    <a:pt x="1894178" y="42543"/>
                  </a:lnTo>
                  <a:lnTo>
                    <a:pt x="1990918" y="37881"/>
                  </a:lnTo>
                  <a:lnTo>
                    <a:pt x="2089984" y="33363"/>
                  </a:lnTo>
                  <a:lnTo>
                    <a:pt x="2190601" y="28939"/>
                  </a:lnTo>
                  <a:lnTo>
                    <a:pt x="2292252" y="24578"/>
                  </a:lnTo>
                  <a:lnTo>
                    <a:pt x="2394589" y="20260"/>
                  </a:lnTo>
                  <a:lnTo>
                    <a:pt x="2497387" y="15971"/>
                  </a:lnTo>
                  <a:lnTo>
                    <a:pt x="2600492" y="11700"/>
                  </a:lnTo>
                  <a:lnTo>
                    <a:pt x="2705917" y="8853"/>
                  </a:lnTo>
                  <a:lnTo>
                    <a:pt x="2812890" y="6954"/>
                  </a:lnTo>
                  <a:lnTo>
                    <a:pt x="2920893" y="5689"/>
                  </a:lnTo>
                  <a:lnTo>
                    <a:pt x="3028173" y="4139"/>
                  </a:lnTo>
                  <a:lnTo>
                    <a:pt x="3134971" y="2401"/>
                  </a:lnTo>
                  <a:lnTo>
                    <a:pt x="3241447" y="537"/>
                  </a:lnTo>
                  <a:lnTo>
                    <a:pt x="3348415" y="0"/>
                  </a:lnTo>
                  <a:lnTo>
                    <a:pt x="3455710" y="347"/>
                  </a:lnTo>
                  <a:lnTo>
                    <a:pt x="3563223" y="1284"/>
                  </a:lnTo>
                  <a:lnTo>
                    <a:pt x="3671588" y="2614"/>
                  </a:lnTo>
                  <a:lnTo>
                    <a:pt x="3780520" y="4206"/>
                  </a:lnTo>
                  <a:lnTo>
                    <a:pt x="3889830" y="5974"/>
                  </a:lnTo>
                  <a:lnTo>
                    <a:pt x="4000803" y="7152"/>
                  </a:lnTo>
                  <a:lnTo>
                    <a:pt x="4112885" y="7937"/>
                  </a:lnTo>
                  <a:lnTo>
                    <a:pt x="4225707" y="8461"/>
                  </a:lnTo>
                  <a:lnTo>
                    <a:pt x="4339020" y="8810"/>
                  </a:lnTo>
                  <a:lnTo>
                    <a:pt x="4452663" y="9042"/>
                  </a:lnTo>
                  <a:lnTo>
                    <a:pt x="4566526" y="9198"/>
                  </a:lnTo>
                  <a:lnTo>
                    <a:pt x="4681240" y="9301"/>
                  </a:lnTo>
                  <a:lnTo>
                    <a:pt x="4796521" y="9370"/>
                  </a:lnTo>
                  <a:lnTo>
                    <a:pt x="4912181" y="9416"/>
                  </a:lnTo>
                  <a:lnTo>
                    <a:pt x="5026682" y="9446"/>
                  </a:lnTo>
                  <a:lnTo>
                    <a:pt x="5140409" y="9467"/>
                  </a:lnTo>
                  <a:lnTo>
                    <a:pt x="5253623" y="9480"/>
                  </a:lnTo>
                  <a:lnTo>
                    <a:pt x="5367198" y="9489"/>
                  </a:lnTo>
                  <a:lnTo>
                    <a:pt x="5481016" y="9496"/>
                  </a:lnTo>
                  <a:lnTo>
                    <a:pt x="5594993" y="9499"/>
                  </a:lnTo>
                  <a:lnTo>
                    <a:pt x="5710490" y="10208"/>
                  </a:lnTo>
                  <a:lnTo>
                    <a:pt x="5826999" y="11386"/>
                  </a:lnTo>
                  <a:lnTo>
                    <a:pt x="5944183" y="12876"/>
                  </a:lnTo>
                  <a:lnTo>
                    <a:pt x="6063228" y="15281"/>
                  </a:lnTo>
                  <a:lnTo>
                    <a:pt x="6183513" y="18296"/>
                  </a:lnTo>
                  <a:lnTo>
                    <a:pt x="6304624" y="21717"/>
                  </a:lnTo>
                  <a:lnTo>
                    <a:pt x="6425583" y="26114"/>
                  </a:lnTo>
                  <a:lnTo>
                    <a:pt x="6546439" y="31162"/>
                  </a:lnTo>
                  <a:lnTo>
                    <a:pt x="6667226" y="36644"/>
                  </a:lnTo>
                  <a:lnTo>
                    <a:pt x="6788672" y="43826"/>
                  </a:lnTo>
                  <a:lnTo>
                    <a:pt x="6910560" y="52143"/>
                  </a:lnTo>
                  <a:lnTo>
                    <a:pt x="7032739" y="61215"/>
                  </a:lnTo>
                  <a:lnTo>
                    <a:pt x="7152998" y="70790"/>
                  </a:lnTo>
                  <a:lnTo>
                    <a:pt x="7271976" y="80702"/>
                  </a:lnTo>
                  <a:lnTo>
                    <a:pt x="7390101" y="90838"/>
                  </a:lnTo>
                  <a:lnTo>
                    <a:pt x="7509772" y="101827"/>
                  </a:lnTo>
                  <a:lnTo>
                    <a:pt x="7630476" y="113387"/>
                  </a:lnTo>
                  <a:lnTo>
                    <a:pt x="7751868" y="125328"/>
                  </a:lnTo>
                  <a:lnTo>
                    <a:pt x="7875833" y="137521"/>
                  </a:lnTo>
                  <a:lnTo>
                    <a:pt x="8001517" y="149884"/>
                  </a:lnTo>
                  <a:lnTo>
                    <a:pt x="8128344" y="162358"/>
                  </a:lnTo>
                  <a:lnTo>
                    <a:pt x="8259463" y="176319"/>
                  </a:lnTo>
                  <a:lnTo>
                    <a:pt x="8393442" y="191271"/>
                  </a:lnTo>
                  <a:lnTo>
                    <a:pt x="8529330" y="206883"/>
                  </a:lnTo>
                  <a:lnTo>
                    <a:pt x="8668602" y="222936"/>
                  </a:lnTo>
                  <a:lnTo>
                    <a:pt x="8810135" y="239282"/>
                  </a:lnTo>
                  <a:lnTo>
                    <a:pt x="8953174" y="255824"/>
                  </a:lnTo>
                  <a:lnTo>
                    <a:pt x="9096509" y="273202"/>
                  </a:lnTo>
                  <a:lnTo>
                    <a:pt x="9240046" y="291137"/>
                  </a:lnTo>
                  <a:lnTo>
                    <a:pt x="9383715" y="309444"/>
                  </a:lnTo>
                  <a:lnTo>
                    <a:pt x="9523237" y="329410"/>
                  </a:lnTo>
                  <a:lnTo>
                    <a:pt x="9659996" y="350481"/>
                  </a:lnTo>
                  <a:lnTo>
                    <a:pt x="9794915" y="372290"/>
                  </a:lnTo>
                  <a:lnTo>
                    <a:pt x="9918727" y="393885"/>
                  </a:lnTo>
                  <a:lnTo>
                    <a:pt x="10035136" y="415337"/>
                  </a:lnTo>
                  <a:lnTo>
                    <a:pt x="10146602" y="436694"/>
                  </a:lnTo>
                  <a:lnTo>
                    <a:pt x="10220920" y="450931"/>
                  </a:lnTo>
                  <a:lnTo>
                    <a:pt x="10369550" y="479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6" name="SMARTInkShape-2891"/>
            <p:cNvSpPr/>
            <p:nvPr>
              <p:custDataLst>
                <p:tags r:id="rId237"/>
              </p:custDataLst>
            </p:nvPr>
          </p:nvSpPr>
          <p:spPr>
            <a:xfrm>
              <a:off x="3055906" y="4817682"/>
              <a:ext cx="106395" cy="236919"/>
            </a:xfrm>
            <a:custGeom>
              <a:avLst/>
              <a:gdLst/>
              <a:ahLst/>
              <a:cxnLst/>
              <a:rect l="0" t="0" r="0" b="0"/>
              <a:pathLst>
                <a:path w="106395" h="236919">
                  <a:moveTo>
                    <a:pt x="17494" y="21018"/>
                  </a:moveTo>
                  <a:lnTo>
                    <a:pt x="17494" y="21018"/>
                  </a:lnTo>
                  <a:lnTo>
                    <a:pt x="7442" y="4059"/>
                  </a:lnTo>
                  <a:lnTo>
                    <a:pt x="6559" y="1245"/>
                  </a:lnTo>
                  <a:lnTo>
                    <a:pt x="5265" y="74"/>
                  </a:lnTo>
                  <a:lnTo>
                    <a:pt x="3697" y="0"/>
                  </a:lnTo>
                  <a:lnTo>
                    <a:pt x="1946" y="656"/>
                  </a:lnTo>
                  <a:lnTo>
                    <a:pt x="0" y="8911"/>
                  </a:lnTo>
                  <a:lnTo>
                    <a:pt x="3718" y="55355"/>
                  </a:lnTo>
                  <a:lnTo>
                    <a:pt x="8630" y="92340"/>
                  </a:lnTo>
                  <a:lnTo>
                    <a:pt x="9694" y="134265"/>
                  </a:lnTo>
                  <a:lnTo>
                    <a:pt x="6559" y="176555"/>
                  </a:lnTo>
                  <a:lnTo>
                    <a:pt x="3261" y="215639"/>
                  </a:lnTo>
                  <a:lnTo>
                    <a:pt x="1291" y="223934"/>
                  </a:lnTo>
                  <a:lnTo>
                    <a:pt x="1753" y="226145"/>
                  </a:lnTo>
                  <a:lnTo>
                    <a:pt x="2767" y="227619"/>
                  </a:lnTo>
                  <a:lnTo>
                    <a:pt x="4148" y="225780"/>
                  </a:lnTo>
                  <a:lnTo>
                    <a:pt x="20576" y="182001"/>
                  </a:lnTo>
                  <a:lnTo>
                    <a:pt x="36734" y="146917"/>
                  </a:lnTo>
                  <a:lnTo>
                    <a:pt x="40904" y="140934"/>
                  </a:lnTo>
                  <a:lnTo>
                    <a:pt x="45801" y="137651"/>
                  </a:lnTo>
                  <a:lnTo>
                    <a:pt x="56886" y="135884"/>
                  </a:lnTo>
                  <a:lnTo>
                    <a:pt x="66987" y="139333"/>
                  </a:lnTo>
                  <a:lnTo>
                    <a:pt x="76885" y="146980"/>
                  </a:lnTo>
                  <a:lnTo>
                    <a:pt x="92947" y="167152"/>
                  </a:lnTo>
                  <a:lnTo>
                    <a:pt x="102096" y="191003"/>
                  </a:lnTo>
                  <a:lnTo>
                    <a:pt x="106394" y="2369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7" name="SMARTInkShape-2892"/>
            <p:cNvSpPr/>
            <p:nvPr>
              <p:custDataLst>
                <p:tags r:id="rId238"/>
              </p:custDataLst>
            </p:nvPr>
          </p:nvSpPr>
          <p:spPr>
            <a:xfrm>
              <a:off x="2811796" y="4808024"/>
              <a:ext cx="185405" cy="277853"/>
            </a:xfrm>
            <a:custGeom>
              <a:avLst/>
              <a:gdLst/>
              <a:ahLst/>
              <a:cxnLst/>
              <a:rect l="0" t="0" r="0" b="0"/>
              <a:pathLst>
                <a:path w="185405" h="277853">
                  <a:moveTo>
                    <a:pt x="179054" y="37026"/>
                  </a:moveTo>
                  <a:lnTo>
                    <a:pt x="179054" y="37026"/>
                  </a:lnTo>
                  <a:lnTo>
                    <a:pt x="179054" y="30284"/>
                  </a:lnTo>
                  <a:lnTo>
                    <a:pt x="177172" y="25092"/>
                  </a:lnTo>
                  <a:lnTo>
                    <a:pt x="175683" y="22720"/>
                  </a:lnTo>
                  <a:lnTo>
                    <a:pt x="173587" y="12640"/>
                  </a:lnTo>
                  <a:lnTo>
                    <a:pt x="171881" y="10185"/>
                  </a:lnTo>
                  <a:lnTo>
                    <a:pt x="169333" y="8549"/>
                  </a:lnTo>
                  <a:lnTo>
                    <a:pt x="145318" y="1343"/>
                  </a:lnTo>
                  <a:lnTo>
                    <a:pt x="130664" y="0"/>
                  </a:lnTo>
                  <a:lnTo>
                    <a:pt x="99805" y="9358"/>
                  </a:lnTo>
                  <a:lnTo>
                    <a:pt x="67221" y="25536"/>
                  </a:lnTo>
                  <a:lnTo>
                    <a:pt x="38595" y="53847"/>
                  </a:lnTo>
                  <a:lnTo>
                    <a:pt x="15611" y="89046"/>
                  </a:lnTo>
                  <a:lnTo>
                    <a:pt x="2137" y="133029"/>
                  </a:lnTo>
                  <a:lnTo>
                    <a:pt x="0" y="165302"/>
                  </a:lnTo>
                  <a:lnTo>
                    <a:pt x="2814" y="196343"/>
                  </a:lnTo>
                  <a:lnTo>
                    <a:pt x="17003" y="232946"/>
                  </a:lnTo>
                  <a:lnTo>
                    <a:pt x="31067" y="252748"/>
                  </a:lnTo>
                  <a:lnTo>
                    <a:pt x="50487" y="267193"/>
                  </a:lnTo>
                  <a:lnTo>
                    <a:pt x="61593" y="273021"/>
                  </a:lnTo>
                  <a:lnTo>
                    <a:pt x="107562" y="277852"/>
                  </a:lnTo>
                  <a:lnTo>
                    <a:pt x="154657" y="264702"/>
                  </a:lnTo>
                  <a:lnTo>
                    <a:pt x="185404" y="2529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8" name="SMARTInkShape-2893"/>
            <p:cNvSpPr/>
            <p:nvPr>
              <p:custDataLst>
                <p:tags r:id="rId239"/>
              </p:custDataLst>
            </p:nvPr>
          </p:nvSpPr>
          <p:spPr>
            <a:xfrm>
              <a:off x="3190900" y="4930697"/>
              <a:ext cx="117451" cy="107164"/>
            </a:xfrm>
            <a:custGeom>
              <a:avLst/>
              <a:gdLst/>
              <a:ahLst/>
              <a:cxnLst/>
              <a:rect l="0" t="0" r="0" b="0"/>
              <a:pathLst>
                <a:path w="117451" h="107164">
                  <a:moveTo>
                    <a:pt x="22200" y="66753"/>
                  </a:moveTo>
                  <a:lnTo>
                    <a:pt x="22200" y="66753"/>
                  </a:lnTo>
                  <a:lnTo>
                    <a:pt x="22200" y="70124"/>
                  </a:lnTo>
                  <a:lnTo>
                    <a:pt x="23611" y="71117"/>
                  </a:lnTo>
                  <a:lnTo>
                    <a:pt x="36505" y="72842"/>
                  </a:lnTo>
                  <a:lnTo>
                    <a:pt x="46586" y="69654"/>
                  </a:lnTo>
                  <a:lnTo>
                    <a:pt x="61881" y="60871"/>
                  </a:lnTo>
                  <a:lnTo>
                    <a:pt x="76447" y="45960"/>
                  </a:lnTo>
                  <a:lnTo>
                    <a:pt x="86329" y="24766"/>
                  </a:lnTo>
                  <a:lnTo>
                    <a:pt x="86825" y="18300"/>
                  </a:lnTo>
                  <a:lnTo>
                    <a:pt x="83613" y="7354"/>
                  </a:lnTo>
                  <a:lnTo>
                    <a:pt x="80075" y="3870"/>
                  </a:lnTo>
                  <a:lnTo>
                    <a:pt x="70500" y="0"/>
                  </a:lnTo>
                  <a:lnTo>
                    <a:pt x="57308" y="2042"/>
                  </a:lnTo>
                  <a:lnTo>
                    <a:pt x="42037" y="9065"/>
                  </a:lnTo>
                  <a:lnTo>
                    <a:pt x="18984" y="28885"/>
                  </a:lnTo>
                  <a:lnTo>
                    <a:pt x="4000" y="51927"/>
                  </a:lnTo>
                  <a:lnTo>
                    <a:pt x="0" y="65808"/>
                  </a:lnTo>
                  <a:lnTo>
                    <a:pt x="1985" y="79032"/>
                  </a:lnTo>
                  <a:lnTo>
                    <a:pt x="4490" y="85523"/>
                  </a:lnTo>
                  <a:lnTo>
                    <a:pt x="9688" y="90555"/>
                  </a:lnTo>
                  <a:lnTo>
                    <a:pt x="24871" y="98027"/>
                  </a:lnTo>
                  <a:lnTo>
                    <a:pt x="68432" y="107163"/>
                  </a:lnTo>
                  <a:lnTo>
                    <a:pt x="117450" y="1048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9" name="SMARTInkShape-2894"/>
            <p:cNvSpPr/>
            <p:nvPr>
              <p:custDataLst>
                <p:tags r:id="rId240"/>
              </p:custDataLst>
            </p:nvPr>
          </p:nvSpPr>
          <p:spPr>
            <a:xfrm>
              <a:off x="3352800" y="4768850"/>
              <a:ext cx="99662" cy="256505"/>
            </a:xfrm>
            <a:custGeom>
              <a:avLst/>
              <a:gdLst/>
              <a:ahLst/>
              <a:cxnLst/>
              <a:rect l="0" t="0" r="0" b="0"/>
              <a:pathLst>
                <a:path w="99662" h="256505">
                  <a:moveTo>
                    <a:pt x="0" y="0"/>
                  </a:moveTo>
                  <a:lnTo>
                    <a:pt x="0" y="0"/>
                  </a:lnTo>
                  <a:lnTo>
                    <a:pt x="5026" y="41427"/>
                  </a:lnTo>
                  <a:lnTo>
                    <a:pt x="12829" y="84461"/>
                  </a:lnTo>
                  <a:lnTo>
                    <a:pt x="13836" y="131330"/>
                  </a:lnTo>
                  <a:lnTo>
                    <a:pt x="13036" y="175320"/>
                  </a:lnTo>
                  <a:lnTo>
                    <a:pt x="17770" y="221513"/>
                  </a:lnTo>
                  <a:lnTo>
                    <a:pt x="18197" y="225992"/>
                  </a:lnTo>
                  <a:lnTo>
                    <a:pt x="19187" y="228979"/>
                  </a:lnTo>
                  <a:lnTo>
                    <a:pt x="20552" y="230968"/>
                  </a:lnTo>
                  <a:lnTo>
                    <a:pt x="22168" y="232296"/>
                  </a:lnTo>
                  <a:lnTo>
                    <a:pt x="23245" y="231064"/>
                  </a:lnTo>
                  <a:lnTo>
                    <a:pt x="32181" y="189343"/>
                  </a:lnTo>
                  <a:lnTo>
                    <a:pt x="36880" y="175169"/>
                  </a:lnTo>
                  <a:lnTo>
                    <a:pt x="43673" y="166518"/>
                  </a:lnTo>
                  <a:lnTo>
                    <a:pt x="46754" y="164634"/>
                  </a:lnTo>
                  <a:lnTo>
                    <a:pt x="49514" y="164084"/>
                  </a:lnTo>
                  <a:lnTo>
                    <a:pt x="52059" y="164423"/>
                  </a:lnTo>
                  <a:lnTo>
                    <a:pt x="65754" y="171641"/>
                  </a:lnTo>
                  <a:lnTo>
                    <a:pt x="83218" y="186088"/>
                  </a:lnTo>
                  <a:lnTo>
                    <a:pt x="95056" y="203774"/>
                  </a:lnTo>
                  <a:lnTo>
                    <a:pt x="99661" y="222420"/>
                  </a:lnTo>
                  <a:lnTo>
                    <a:pt x="98191" y="228008"/>
                  </a:lnTo>
                  <a:lnTo>
                    <a:pt x="90913" y="237979"/>
                  </a:lnTo>
                  <a:lnTo>
                    <a:pt x="76859" y="245233"/>
                  </a:lnTo>
                  <a:lnTo>
                    <a:pt x="34659" y="256504"/>
                  </a:lnTo>
                  <a:lnTo>
                    <a:pt x="20343" y="255583"/>
                  </a:lnTo>
                  <a:lnTo>
                    <a:pt x="10687" y="250940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0" name="SMARTInkShape-2895"/>
            <p:cNvSpPr/>
            <p:nvPr>
              <p:custDataLst>
                <p:tags r:id="rId241"/>
              </p:custDataLst>
            </p:nvPr>
          </p:nvSpPr>
          <p:spPr>
            <a:xfrm>
              <a:off x="3465279" y="4927600"/>
              <a:ext cx="112007" cy="275909"/>
            </a:xfrm>
            <a:custGeom>
              <a:avLst/>
              <a:gdLst/>
              <a:ahLst/>
              <a:cxnLst/>
              <a:rect l="0" t="0" r="0" b="0"/>
              <a:pathLst>
                <a:path w="112007" h="275909">
                  <a:moveTo>
                    <a:pt x="8171" y="0"/>
                  </a:moveTo>
                  <a:lnTo>
                    <a:pt x="8171" y="0"/>
                  </a:lnTo>
                  <a:lnTo>
                    <a:pt x="1429" y="0"/>
                  </a:lnTo>
                  <a:lnTo>
                    <a:pt x="148" y="705"/>
                  </a:lnTo>
                  <a:lnTo>
                    <a:pt x="0" y="1882"/>
                  </a:lnTo>
                  <a:lnTo>
                    <a:pt x="607" y="3371"/>
                  </a:lnTo>
                  <a:lnTo>
                    <a:pt x="5086" y="29232"/>
                  </a:lnTo>
                  <a:lnTo>
                    <a:pt x="10628" y="42214"/>
                  </a:lnTo>
                  <a:lnTo>
                    <a:pt x="18435" y="48866"/>
                  </a:lnTo>
                  <a:lnTo>
                    <a:pt x="29666" y="53468"/>
                  </a:lnTo>
                  <a:lnTo>
                    <a:pt x="51856" y="55353"/>
                  </a:lnTo>
                  <a:lnTo>
                    <a:pt x="68038" y="53294"/>
                  </a:lnTo>
                  <a:lnTo>
                    <a:pt x="82757" y="46264"/>
                  </a:lnTo>
                  <a:lnTo>
                    <a:pt x="99179" y="32288"/>
                  </a:lnTo>
                  <a:lnTo>
                    <a:pt x="107678" y="21665"/>
                  </a:lnTo>
                  <a:lnTo>
                    <a:pt x="107670" y="22204"/>
                  </a:lnTo>
                  <a:lnTo>
                    <a:pt x="100749" y="43698"/>
                  </a:lnTo>
                  <a:lnTo>
                    <a:pt x="97555" y="89916"/>
                  </a:lnTo>
                  <a:lnTo>
                    <a:pt x="100538" y="134805"/>
                  </a:lnTo>
                  <a:lnTo>
                    <a:pt x="105938" y="175252"/>
                  </a:lnTo>
                  <a:lnTo>
                    <a:pt x="112006" y="215145"/>
                  </a:lnTo>
                  <a:lnTo>
                    <a:pt x="110529" y="237201"/>
                  </a:lnTo>
                  <a:lnTo>
                    <a:pt x="105169" y="255000"/>
                  </a:lnTo>
                  <a:lnTo>
                    <a:pt x="98083" y="267615"/>
                  </a:lnTo>
                  <a:lnTo>
                    <a:pt x="92101" y="271543"/>
                  </a:lnTo>
                  <a:lnTo>
                    <a:pt x="76047" y="275908"/>
                  </a:lnTo>
                  <a:lnTo>
                    <a:pt x="68239" y="274955"/>
                  </a:lnTo>
                  <a:lnTo>
                    <a:pt x="39921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62" name="SMARTInkShape-2896"/>
          <p:cNvSpPr/>
          <p:nvPr>
            <p:custDataLst>
              <p:tags r:id="rId2"/>
            </p:custDataLst>
          </p:nvPr>
        </p:nvSpPr>
        <p:spPr>
          <a:xfrm>
            <a:off x="10287382" y="3297199"/>
            <a:ext cx="1204125" cy="1077525"/>
          </a:xfrm>
          <a:custGeom>
            <a:avLst/>
            <a:gdLst/>
            <a:ahLst/>
            <a:cxnLst/>
            <a:rect l="0" t="0" r="0" b="0"/>
            <a:pathLst>
              <a:path w="1204125" h="1077525">
                <a:moveTo>
                  <a:pt x="228218" y="100051"/>
                </a:moveTo>
                <a:lnTo>
                  <a:pt x="228218" y="100051"/>
                </a:lnTo>
                <a:lnTo>
                  <a:pt x="239767" y="84842"/>
                </a:lnTo>
                <a:lnTo>
                  <a:pt x="275748" y="58642"/>
                </a:lnTo>
                <a:lnTo>
                  <a:pt x="321097" y="40967"/>
                </a:lnTo>
                <a:lnTo>
                  <a:pt x="353459" y="32399"/>
                </a:lnTo>
                <a:lnTo>
                  <a:pt x="390890" y="25769"/>
                </a:lnTo>
                <a:lnTo>
                  <a:pt x="431751" y="19764"/>
                </a:lnTo>
                <a:lnTo>
                  <a:pt x="475779" y="12392"/>
                </a:lnTo>
                <a:lnTo>
                  <a:pt x="500503" y="9156"/>
                </a:lnTo>
                <a:lnTo>
                  <a:pt x="526864" y="6294"/>
                </a:lnTo>
                <a:lnTo>
                  <a:pt x="554315" y="3679"/>
                </a:lnTo>
                <a:lnTo>
                  <a:pt x="581788" y="1936"/>
                </a:lnTo>
                <a:lnTo>
                  <a:pt x="609277" y="775"/>
                </a:lnTo>
                <a:lnTo>
                  <a:pt x="636774" y="0"/>
                </a:lnTo>
                <a:lnTo>
                  <a:pt x="663571" y="895"/>
                </a:lnTo>
                <a:lnTo>
                  <a:pt x="689904" y="2902"/>
                </a:lnTo>
                <a:lnTo>
                  <a:pt x="715925" y="5652"/>
                </a:lnTo>
                <a:lnTo>
                  <a:pt x="741739" y="9601"/>
                </a:lnTo>
                <a:lnTo>
                  <a:pt x="767415" y="14352"/>
                </a:lnTo>
                <a:lnTo>
                  <a:pt x="793000" y="19635"/>
                </a:lnTo>
                <a:lnTo>
                  <a:pt x="840240" y="33030"/>
                </a:lnTo>
                <a:lnTo>
                  <a:pt x="884755" y="48392"/>
                </a:lnTo>
                <a:lnTo>
                  <a:pt x="928060" y="64626"/>
                </a:lnTo>
                <a:lnTo>
                  <a:pt x="967060" y="83131"/>
                </a:lnTo>
                <a:lnTo>
                  <a:pt x="1002503" y="103820"/>
                </a:lnTo>
                <a:lnTo>
                  <a:pt x="1049517" y="138562"/>
                </a:lnTo>
                <a:lnTo>
                  <a:pt x="1089162" y="172923"/>
                </a:lnTo>
                <a:lnTo>
                  <a:pt x="1117999" y="213757"/>
                </a:lnTo>
                <a:lnTo>
                  <a:pt x="1136811" y="258546"/>
                </a:lnTo>
                <a:lnTo>
                  <a:pt x="1149209" y="293260"/>
                </a:lnTo>
                <a:lnTo>
                  <a:pt x="1161776" y="329855"/>
                </a:lnTo>
                <a:lnTo>
                  <a:pt x="1174415" y="367992"/>
                </a:lnTo>
                <a:lnTo>
                  <a:pt x="1187090" y="408460"/>
                </a:lnTo>
                <a:lnTo>
                  <a:pt x="1196014" y="449964"/>
                </a:lnTo>
                <a:lnTo>
                  <a:pt x="1201626" y="491223"/>
                </a:lnTo>
                <a:lnTo>
                  <a:pt x="1204124" y="530728"/>
                </a:lnTo>
                <a:lnTo>
                  <a:pt x="1201469" y="571333"/>
                </a:lnTo>
                <a:lnTo>
                  <a:pt x="1196290" y="611488"/>
                </a:lnTo>
                <a:lnTo>
                  <a:pt x="1191636" y="648149"/>
                </a:lnTo>
                <a:lnTo>
                  <a:pt x="1185336" y="687021"/>
                </a:lnTo>
                <a:lnTo>
                  <a:pt x="1177125" y="727815"/>
                </a:lnTo>
                <a:lnTo>
                  <a:pt x="1166421" y="769464"/>
                </a:lnTo>
                <a:lnTo>
                  <a:pt x="1148964" y="809612"/>
                </a:lnTo>
                <a:lnTo>
                  <a:pt x="1127093" y="847917"/>
                </a:lnTo>
                <a:lnTo>
                  <a:pt x="1103262" y="883756"/>
                </a:lnTo>
                <a:lnTo>
                  <a:pt x="1076678" y="916618"/>
                </a:lnTo>
                <a:lnTo>
                  <a:pt x="1033946" y="959123"/>
                </a:lnTo>
                <a:lnTo>
                  <a:pt x="990004" y="994059"/>
                </a:lnTo>
                <a:lnTo>
                  <a:pt x="943823" y="1024872"/>
                </a:lnTo>
                <a:lnTo>
                  <a:pt x="910331" y="1041660"/>
                </a:lnTo>
                <a:lnTo>
                  <a:pt x="874279" y="1053827"/>
                </a:lnTo>
                <a:lnTo>
                  <a:pt x="833328" y="1062055"/>
                </a:lnTo>
                <a:lnTo>
                  <a:pt x="789961" y="1068064"/>
                </a:lnTo>
                <a:lnTo>
                  <a:pt x="747167" y="1073087"/>
                </a:lnTo>
                <a:lnTo>
                  <a:pt x="702750" y="1075789"/>
                </a:lnTo>
                <a:lnTo>
                  <a:pt x="657844" y="1076990"/>
                </a:lnTo>
                <a:lnTo>
                  <a:pt x="614365" y="1077524"/>
                </a:lnTo>
                <a:lnTo>
                  <a:pt x="571523" y="1073998"/>
                </a:lnTo>
                <a:lnTo>
                  <a:pt x="528965" y="1067728"/>
                </a:lnTo>
                <a:lnTo>
                  <a:pt x="486531" y="1060237"/>
                </a:lnTo>
                <a:lnTo>
                  <a:pt x="446035" y="1050323"/>
                </a:lnTo>
                <a:lnTo>
                  <a:pt x="406871" y="1038861"/>
                </a:lnTo>
                <a:lnTo>
                  <a:pt x="368296" y="1026710"/>
                </a:lnTo>
                <a:lnTo>
                  <a:pt x="329988" y="1012374"/>
                </a:lnTo>
                <a:lnTo>
                  <a:pt x="292499" y="996594"/>
                </a:lnTo>
                <a:lnTo>
                  <a:pt x="257022" y="980174"/>
                </a:lnTo>
                <a:lnTo>
                  <a:pt x="224321" y="959705"/>
                </a:lnTo>
                <a:lnTo>
                  <a:pt x="178146" y="924382"/>
                </a:lnTo>
                <a:lnTo>
                  <a:pt x="136945" y="885223"/>
                </a:lnTo>
                <a:lnTo>
                  <a:pt x="104278" y="842341"/>
                </a:lnTo>
                <a:lnTo>
                  <a:pt x="76726" y="798355"/>
                </a:lnTo>
                <a:lnTo>
                  <a:pt x="52567" y="752162"/>
                </a:lnTo>
                <a:lnTo>
                  <a:pt x="32004" y="704608"/>
                </a:lnTo>
                <a:lnTo>
                  <a:pt x="19656" y="672837"/>
                </a:lnTo>
                <a:lnTo>
                  <a:pt x="9463" y="637550"/>
                </a:lnTo>
                <a:lnTo>
                  <a:pt x="3994" y="600701"/>
                </a:lnTo>
                <a:lnTo>
                  <a:pt x="1563" y="563156"/>
                </a:lnTo>
                <a:lnTo>
                  <a:pt x="483" y="525303"/>
                </a:lnTo>
                <a:lnTo>
                  <a:pt x="0" y="491076"/>
                </a:lnTo>
                <a:lnTo>
                  <a:pt x="1200" y="458695"/>
                </a:lnTo>
                <a:lnTo>
                  <a:pt x="6436" y="425489"/>
                </a:lnTo>
                <a:lnTo>
                  <a:pt x="13946" y="378432"/>
                </a:lnTo>
                <a:lnTo>
                  <a:pt x="20333" y="346307"/>
                </a:lnTo>
                <a:lnTo>
                  <a:pt x="28580" y="313920"/>
                </a:lnTo>
                <a:lnTo>
                  <a:pt x="45829" y="268626"/>
                </a:lnTo>
                <a:lnTo>
                  <a:pt x="69205" y="228080"/>
                </a:lnTo>
                <a:lnTo>
                  <a:pt x="98865" y="187845"/>
                </a:lnTo>
                <a:lnTo>
                  <a:pt x="135564" y="141508"/>
                </a:lnTo>
                <a:lnTo>
                  <a:pt x="182263" y="97596"/>
                </a:lnTo>
                <a:lnTo>
                  <a:pt x="217672" y="73089"/>
                </a:lnTo>
                <a:lnTo>
                  <a:pt x="258338" y="56083"/>
                </a:lnTo>
                <a:lnTo>
                  <a:pt x="301576" y="46643"/>
                </a:lnTo>
                <a:lnTo>
                  <a:pt x="344313" y="47151"/>
                </a:lnTo>
                <a:lnTo>
                  <a:pt x="381180" y="61488"/>
                </a:lnTo>
                <a:lnTo>
                  <a:pt x="431418" y="9370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73" name="SMARTInkShape-Group527"/>
          <p:cNvGrpSpPr/>
          <p:nvPr/>
        </p:nvGrpSpPr>
        <p:grpSpPr>
          <a:xfrm>
            <a:off x="10410341" y="3543300"/>
            <a:ext cx="1031879" cy="698501"/>
            <a:chOff x="10410341" y="3543300"/>
            <a:chExt cx="1031879" cy="698501"/>
          </a:xfrm>
        </p:grpSpPr>
        <p:sp>
          <p:nvSpPr>
            <p:cNvPr id="1363" name="SMARTInkShape-2897"/>
            <p:cNvSpPr/>
            <p:nvPr>
              <p:custDataLst>
                <p:tags r:id="rId206"/>
              </p:custDataLst>
            </p:nvPr>
          </p:nvSpPr>
          <p:spPr>
            <a:xfrm>
              <a:off x="11366500" y="3565041"/>
              <a:ext cx="75720" cy="276710"/>
            </a:xfrm>
            <a:custGeom>
              <a:avLst/>
              <a:gdLst/>
              <a:ahLst/>
              <a:cxnLst/>
              <a:rect l="0" t="0" r="0" b="0"/>
              <a:pathLst>
                <a:path w="75720" h="276710">
                  <a:moveTo>
                    <a:pt x="12700" y="3659"/>
                  </a:moveTo>
                  <a:lnTo>
                    <a:pt x="12700" y="3659"/>
                  </a:lnTo>
                  <a:lnTo>
                    <a:pt x="12698" y="288"/>
                  </a:lnTo>
                  <a:lnTo>
                    <a:pt x="14817" y="0"/>
                  </a:lnTo>
                  <a:lnTo>
                    <a:pt x="22813" y="1563"/>
                  </a:lnTo>
                  <a:lnTo>
                    <a:pt x="42586" y="16522"/>
                  </a:lnTo>
                  <a:lnTo>
                    <a:pt x="62947" y="42199"/>
                  </a:lnTo>
                  <a:lnTo>
                    <a:pt x="75644" y="85633"/>
                  </a:lnTo>
                  <a:lnTo>
                    <a:pt x="75719" y="120526"/>
                  </a:lnTo>
                  <a:lnTo>
                    <a:pt x="68223" y="157199"/>
                  </a:lnTo>
                  <a:lnTo>
                    <a:pt x="50784" y="194666"/>
                  </a:lnTo>
                  <a:lnTo>
                    <a:pt x="30802" y="228722"/>
                  </a:lnTo>
                  <a:lnTo>
                    <a:pt x="0" y="276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4" name="SMARTInkShape-2898"/>
            <p:cNvSpPr/>
            <p:nvPr>
              <p:custDataLst>
                <p:tags r:id="rId207"/>
              </p:custDataLst>
            </p:nvPr>
          </p:nvSpPr>
          <p:spPr>
            <a:xfrm>
              <a:off x="10579100" y="3949700"/>
              <a:ext cx="558801" cy="25401"/>
            </a:xfrm>
            <a:custGeom>
              <a:avLst/>
              <a:gdLst/>
              <a:ahLst/>
              <a:cxnLst/>
              <a:rect l="0" t="0" r="0" b="0"/>
              <a:pathLst>
                <a:path w="558801" h="25401">
                  <a:moveTo>
                    <a:pt x="0" y="25400"/>
                  </a:moveTo>
                  <a:lnTo>
                    <a:pt x="0" y="25400"/>
                  </a:lnTo>
                  <a:lnTo>
                    <a:pt x="47037" y="21036"/>
                  </a:lnTo>
                  <a:lnTo>
                    <a:pt x="86286" y="19933"/>
                  </a:lnTo>
                  <a:lnTo>
                    <a:pt x="110441" y="18933"/>
                  </a:lnTo>
                  <a:lnTo>
                    <a:pt x="137127" y="17561"/>
                  </a:lnTo>
                  <a:lnTo>
                    <a:pt x="165501" y="15940"/>
                  </a:lnTo>
                  <a:lnTo>
                    <a:pt x="197117" y="14860"/>
                  </a:lnTo>
                  <a:lnTo>
                    <a:pt x="230897" y="14140"/>
                  </a:lnTo>
                  <a:lnTo>
                    <a:pt x="266113" y="13660"/>
                  </a:lnTo>
                  <a:lnTo>
                    <a:pt x="300881" y="12635"/>
                  </a:lnTo>
                  <a:lnTo>
                    <a:pt x="335349" y="11245"/>
                  </a:lnTo>
                  <a:lnTo>
                    <a:pt x="369615" y="9613"/>
                  </a:lnTo>
                  <a:lnTo>
                    <a:pt x="400927" y="8525"/>
                  </a:lnTo>
                  <a:lnTo>
                    <a:pt x="430268" y="7800"/>
                  </a:lnTo>
                  <a:lnTo>
                    <a:pt x="458295" y="7317"/>
                  </a:lnTo>
                  <a:lnTo>
                    <a:pt x="502607" y="4898"/>
                  </a:lnTo>
                  <a:lnTo>
                    <a:pt x="558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5" name="SMARTInkShape-2899"/>
            <p:cNvSpPr/>
            <p:nvPr>
              <p:custDataLst>
                <p:tags r:id="rId208"/>
              </p:custDataLst>
            </p:nvPr>
          </p:nvSpPr>
          <p:spPr>
            <a:xfrm>
              <a:off x="10820400" y="4094499"/>
              <a:ext cx="170773" cy="147302"/>
            </a:xfrm>
            <a:custGeom>
              <a:avLst/>
              <a:gdLst/>
              <a:ahLst/>
              <a:cxnLst/>
              <a:rect l="0" t="0" r="0" b="0"/>
              <a:pathLst>
                <a:path w="170773" h="147302">
                  <a:moveTo>
                    <a:pt x="0" y="13951"/>
                  </a:moveTo>
                  <a:lnTo>
                    <a:pt x="0" y="13951"/>
                  </a:lnTo>
                  <a:lnTo>
                    <a:pt x="6743" y="20693"/>
                  </a:lnTo>
                  <a:lnTo>
                    <a:pt x="10051" y="31529"/>
                  </a:lnTo>
                  <a:lnTo>
                    <a:pt x="11646" y="69626"/>
                  </a:lnTo>
                  <a:lnTo>
                    <a:pt x="1131" y="115695"/>
                  </a:lnTo>
                  <a:lnTo>
                    <a:pt x="1460" y="116353"/>
                  </a:lnTo>
                  <a:lnTo>
                    <a:pt x="3705" y="113320"/>
                  </a:lnTo>
                  <a:lnTo>
                    <a:pt x="27165" y="67468"/>
                  </a:lnTo>
                  <a:lnTo>
                    <a:pt x="62411" y="22819"/>
                  </a:lnTo>
                  <a:lnTo>
                    <a:pt x="76421" y="10131"/>
                  </a:lnTo>
                  <a:lnTo>
                    <a:pt x="92056" y="2140"/>
                  </a:lnTo>
                  <a:lnTo>
                    <a:pt x="106529" y="0"/>
                  </a:lnTo>
                  <a:lnTo>
                    <a:pt x="120722" y="2106"/>
                  </a:lnTo>
                  <a:lnTo>
                    <a:pt x="136441" y="7746"/>
                  </a:lnTo>
                  <a:lnTo>
                    <a:pt x="150951" y="20600"/>
                  </a:lnTo>
                  <a:lnTo>
                    <a:pt x="163044" y="39484"/>
                  </a:lnTo>
                  <a:lnTo>
                    <a:pt x="170772" y="64339"/>
                  </a:lnTo>
                  <a:lnTo>
                    <a:pt x="169034" y="95613"/>
                  </a:lnTo>
                  <a:lnTo>
                    <a:pt x="158750" y="1473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6" name="SMARTInkShape-2900"/>
            <p:cNvSpPr/>
            <p:nvPr>
              <p:custDataLst>
                <p:tags r:id="rId209"/>
              </p:custDataLst>
            </p:nvPr>
          </p:nvSpPr>
          <p:spPr>
            <a:xfrm>
              <a:off x="10410341" y="3543300"/>
              <a:ext cx="200510" cy="263666"/>
            </a:xfrm>
            <a:custGeom>
              <a:avLst/>
              <a:gdLst/>
              <a:ahLst/>
              <a:cxnLst/>
              <a:rect l="0" t="0" r="0" b="0"/>
              <a:pathLst>
                <a:path w="200510" h="263666">
                  <a:moveTo>
                    <a:pt x="3659" y="95250"/>
                  </a:moveTo>
                  <a:lnTo>
                    <a:pt x="3659" y="95250"/>
                  </a:lnTo>
                  <a:lnTo>
                    <a:pt x="2954" y="88769"/>
                  </a:lnTo>
                  <a:lnTo>
                    <a:pt x="0" y="74985"/>
                  </a:lnTo>
                  <a:lnTo>
                    <a:pt x="1563" y="66018"/>
                  </a:lnTo>
                  <a:lnTo>
                    <a:pt x="6409" y="56406"/>
                  </a:lnTo>
                  <a:lnTo>
                    <a:pt x="12314" y="49090"/>
                  </a:lnTo>
                  <a:lnTo>
                    <a:pt x="15778" y="48954"/>
                  </a:lnTo>
                  <a:lnTo>
                    <a:pt x="25273" y="52567"/>
                  </a:lnTo>
                  <a:lnTo>
                    <a:pt x="42519" y="69276"/>
                  </a:lnTo>
                  <a:lnTo>
                    <a:pt x="61035" y="105585"/>
                  </a:lnTo>
                  <a:lnTo>
                    <a:pt x="79925" y="148720"/>
                  </a:lnTo>
                  <a:lnTo>
                    <a:pt x="92185" y="196152"/>
                  </a:lnTo>
                  <a:lnTo>
                    <a:pt x="103659" y="235841"/>
                  </a:lnTo>
                  <a:lnTo>
                    <a:pt x="110745" y="259873"/>
                  </a:lnTo>
                  <a:lnTo>
                    <a:pt x="112445" y="262148"/>
                  </a:lnTo>
                  <a:lnTo>
                    <a:pt x="114282" y="263665"/>
                  </a:lnTo>
                  <a:lnTo>
                    <a:pt x="116213" y="263266"/>
                  </a:lnTo>
                  <a:lnTo>
                    <a:pt x="120239" y="259059"/>
                  </a:lnTo>
                  <a:lnTo>
                    <a:pt x="139469" y="218247"/>
                  </a:lnTo>
                  <a:lnTo>
                    <a:pt x="158670" y="175438"/>
                  </a:lnTo>
                  <a:lnTo>
                    <a:pt x="172742" y="137239"/>
                  </a:lnTo>
                  <a:lnTo>
                    <a:pt x="183700" y="94392"/>
                  </a:lnTo>
                  <a:lnTo>
                    <a:pt x="191391" y="57003"/>
                  </a:lnTo>
                  <a:lnTo>
                    <a:pt x="198708" y="12984"/>
                  </a:lnTo>
                  <a:lnTo>
                    <a:pt x="2005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7" name="SMARTInkShape-2901"/>
            <p:cNvSpPr/>
            <p:nvPr>
              <p:custDataLst>
                <p:tags r:id="rId210"/>
              </p:custDataLst>
            </p:nvPr>
          </p:nvSpPr>
          <p:spPr>
            <a:xfrm>
              <a:off x="10618806" y="3697465"/>
              <a:ext cx="68245" cy="99805"/>
            </a:xfrm>
            <a:custGeom>
              <a:avLst/>
              <a:gdLst/>
              <a:ahLst/>
              <a:cxnLst/>
              <a:rect l="0" t="0" r="0" b="0"/>
              <a:pathLst>
                <a:path w="68245" h="99805">
                  <a:moveTo>
                    <a:pt x="42844" y="10935"/>
                  </a:moveTo>
                  <a:lnTo>
                    <a:pt x="42844" y="10935"/>
                  </a:lnTo>
                  <a:lnTo>
                    <a:pt x="36101" y="4193"/>
                  </a:lnTo>
                  <a:lnTo>
                    <a:pt x="29030" y="883"/>
                  </a:lnTo>
                  <a:lnTo>
                    <a:pt x="25168" y="0"/>
                  </a:lnTo>
                  <a:lnTo>
                    <a:pt x="21181" y="823"/>
                  </a:lnTo>
                  <a:lnTo>
                    <a:pt x="12989" y="5500"/>
                  </a:lnTo>
                  <a:lnTo>
                    <a:pt x="6528" y="19808"/>
                  </a:lnTo>
                  <a:lnTo>
                    <a:pt x="0" y="56745"/>
                  </a:lnTo>
                  <a:lnTo>
                    <a:pt x="2241" y="79307"/>
                  </a:lnTo>
                  <a:lnTo>
                    <a:pt x="7395" y="90946"/>
                  </a:lnTo>
                  <a:lnTo>
                    <a:pt x="10744" y="96026"/>
                  </a:lnTo>
                  <a:lnTo>
                    <a:pt x="13683" y="98707"/>
                  </a:lnTo>
                  <a:lnTo>
                    <a:pt x="16347" y="99788"/>
                  </a:lnTo>
                  <a:lnTo>
                    <a:pt x="18829" y="99804"/>
                  </a:lnTo>
                  <a:lnTo>
                    <a:pt x="25350" y="96058"/>
                  </a:lnTo>
                  <a:lnTo>
                    <a:pt x="29065" y="93084"/>
                  </a:lnTo>
                  <a:lnTo>
                    <a:pt x="48051" y="67884"/>
                  </a:lnTo>
                  <a:lnTo>
                    <a:pt x="54094" y="64468"/>
                  </a:lnTo>
                  <a:lnTo>
                    <a:pt x="56694" y="63557"/>
                  </a:lnTo>
                  <a:lnTo>
                    <a:pt x="59132" y="64361"/>
                  </a:lnTo>
                  <a:lnTo>
                    <a:pt x="63724" y="69016"/>
                  </a:lnTo>
                  <a:lnTo>
                    <a:pt x="66235" y="73908"/>
                  </a:lnTo>
                  <a:lnTo>
                    <a:pt x="68244" y="807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8" name="SMARTInkShape-2902"/>
            <p:cNvSpPr/>
            <p:nvPr>
              <p:custDataLst>
                <p:tags r:id="rId211"/>
              </p:custDataLst>
            </p:nvPr>
          </p:nvSpPr>
          <p:spPr>
            <a:xfrm>
              <a:off x="10712448" y="3638550"/>
              <a:ext cx="127003" cy="154923"/>
            </a:xfrm>
            <a:custGeom>
              <a:avLst/>
              <a:gdLst/>
              <a:ahLst/>
              <a:cxnLst/>
              <a:rect l="0" t="0" r="0" b="0"/>
              <a:pathLst>
                <a:path w="127003" h="154923">
                  <a:moveTo>
                    <a:pt x="2" y="50800"/>
                  </a:moveTo>
                  <a:lnTo>
                    <a:pt x="2" y="50800"/>
                  </a:lnTo>
                  <a:lnTo>
                    <a:pt x="0" y="54171"/>
                  </a:lnTo>
                  <a:lnTo>
                    <a:pt x="3765" y="57707"/>
                  </a:lnTo>
                  <a:lnTo>
                    <a:pt x="49211" y="90712"/>
                  </a:lnTo>
                  <a:lnTo>
                    <a:pt x="72126" y="119544"/>
                  </a:lnTo>
                  <a:lnTo>
                    <a:pt x="77917" y="132858"/>
                  </a:lnTo>
                  <a:lnTo>
                    <a:pt x="80491" y="145831"/>
                  </a:lnTo>
                  <a:lnTo>
                    <a:pt x="80472" y="150137"/>
                  </a:lnTo>
                  <a:lnTo>
                    <a:pt x="79753" y="153008"/>
                  </a:lnTo>
                  <a:lnTo>
                    <a:pt x="78571" y="154922"/>
                  </a:lnTo>
                  <a:lnTo>
                    <a:pt x="77076" y="154787"/>
                  </a:lnTo>
                  <a:lnTo>
                    <a:pt x="73533" y="150874"/>
                  </a:lnTo>
                  <a:lnTo>
                    <a:pt x="67572" y="133995"/>
                  </a:lnTo>
                  <a:lnTo>
                    <a:pt x="68076" y="101007"/>
                  </a:lnTo>
                  <a:lnTo>
                    <a:pt x="82810" y="56582"/>
                  </a:lnTo>
                  <a:lnTo>
                    <a:pt x="1270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9" name="SMARTInkShape-2903"/>
            <p:cNvSpPr/>
            <p:nvPr>
              <p:custDataLst>
                <p:tags r:id="rId212"/>
              </p:custDataLst>
            </p:nvPr>
          </p:nvSpPr>
          <p:spPr>
            <a:xfrm>
              <a:off x="10965522" y="3544444"/>
              <a:ext cx="96179" cy="265557"/>
            </a:xfrm>
            <a:custGeom>
              <a:avLst/>
              <a:gdLst/>
              <a:ahLst/>
              <a:cxnLst/>
              <a:rect l="0" t="0" r="0" b="0"/>
              <a:pathLst>
                <a:path w="96179" h="265557">
                  <a:moveTo>
                    <a:pt x="96178" y="11556"/>
                  </a:moveTo>
                  <a:lnTo>
                    <a:pt x="96178" y="11556"/>
                  </a:lnTo>
                  <a:lnTo>
                    <a:pt x="87339" y="2718"/>
                  </a:lnTo>
                  <a:lnTo>
                    <a:pt x="79549" y="572"/>
                  </a:lnTo>
                  <a:lnTo>
                    <a:pt x="74509" y="0"/>
                  </a:lnTo>
                  <a:lnTo>
                    <a:pt x="69739" y="1736"/>
                  </a:lnTo>
                  <a:lnTo>
                    <a:pt x="60673" y="9308"/>
                  </a:lnTo>
                  <a:lnTo>
                    <a:pt x="38286" y="43672"/>
                  </a:lnTo>
                  <a:lnTo>
                    <a:pt x="19757" y="87473"/>
                  </a:lnTo>
                  <a:lnTo>
                    <a:pt x="7181" y="122202"/>
                  </a:lnTo>
                  <a:lnTo>
                    <a:pt x="178" y="156923"/>
                  </a:lnTo>
                  <a:lnTo>
                    <a:pt x="0" y="204440"/>
                  </a:lnTo>
                  <a:lnTo>
                    <a:pt x="6866" y="229927"/>
                  </a:lnTo>
                  <a:lnTo>
                    <a:pt x="19325" y="248310"/>
                  </a:lnTo>
                  <a:lnTo>
                    <a:pt x="34269" y="257891"/>
                  </a:lnTo>
                  <a:lnTo>
                    <a:pt x="58078" y="265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0" name="SMARTInkShape-2904"/>
            <p:cNvSpPr/>
            <p:nvPr>
              <p:custDataLst>
                <p:tags r:id="rId213"/>
              </p:custDataLst>
            </p:nvPr>
          </p:nvSpPr>
          <p:spPr>
            <a:xfrm>
              <a:off x="11087100" y="3600450"/>
              <a:ext cx="139701" cy="215901"/>
            </a:xfrm>
            <a:custGeom>
              <a:avLst/>
              <a:gdLst/>
              <a:ahLst/>
              <a:cxnLst/>
              <a:rect l="0" t="0" r="0" b="0"/>
              <a:pathLst>
                <a:path w="139701" h="2159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39344" y="38724"/>
                  </a:lnTo>
                  <a:lnTo>
                    <a:pt x="78981" y="84633"/>
                  </a:lnTo>
                  <a:lnTo>
                    <a:pt x="108146" y="125422"/>
                  </a:lnTo>
                  <a:lnTo>
                    <a:pt x="125961" y="163221"/>
                  </a:lnTo>
                  <a:lnTo>
                    <a:pt x="13970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1" name="SMARTInkShape-2905"/>
            <p:cNvSpPr/>
            <p:nvPr>
              <p:custDataLst>
                <p:tags r:id="rId214"/>
              </p:custDataLst>
            </p:nvPr>
          </p:nvSpPr>
          <p:spPr>
            <a:xfrm>
              <a:off x="11099800" y="3597079"/>
              <a:ext cx="127001" cy="200222"/>
            </a:xfrm>
            <a:custGeom>
              <a:avLst/>
              <a:gdLst/>
              <a:ahLst/>
              <a:cxnLst/>
              <a:rect l="0" t="0" r="0" b="0"/>
              <a:pathLst>
                <a:path w="127001" h="200222">
                  <a:moveTo>
                    <a:pt x="127000" y="3371"/>
                  </a:moveTo>
                  <a:lnTo>
                    <a:pt x="127000" y="3371"/>
                  </a:lnTo>
                  <a:lnTo>
                    <a:pt x="123629" y="0"/>
                  </a:lnTo>
                  <a:lnTo>
                    <a:pt x="120520" y="1123"/>
                  </a:lnTo>
                  <a:lnTo>
                    <a:pt x="111420" y="8016"/>
                  </a:lnTo>
                  <a:lnTo>
                    <a:pt x="88327" y="54331"/>
                  </a:lnTo>
                  <a:lnTo>
                    <a:pt x="68975" y="97179"/>
                  </a:lnTo>
                  <a:lnTo>
                    <a:pt x="45681" y="139743"/>
                  </a:lnTo>
                  <a:lnTo>
                    <a:pt x="10856" y="187274"/>
                  </a:lnTo>
                  <a:lnTo>
                    <a:pt x="0" y="200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2" name="SMARTInkShape-2906"/>
            <p:cNvSpPr/>
            <p:nvPr>
              <p:custDataLst>
                <p:tags r:id="rId215"/>
              </p:custDataLst>
            </p:nvPr>
          </p:nvSpPr>
          <p:spPr>
            <a:xfrm>
              <a:off x="11283950" y="3740150"/>
              <a:ext cx="12701" cy="101601"/>
            </a:xfrm>
            <a:custGeom>
              <a:avLst/>
              <a:gdLst/>
              <a:ahLst/>
              <a:cxnLst/>
              <a:rect l="0" t="0" r="0" b="0"/>
              <a:pathLst>
                <a:path w="12701" h="101601">
                  <a:moveTo>
                    <a:pt x="0" y="0"/>
                  </a:moveTo>
                  <a:lnTo>
                    <a:pt x="0" y="0"/>
                  </a:lnTo>
                  <a:lnTo>
                    <a:pt x="705" y="10139"/>
                  </a:lnTo>
                  <a:lnTo>
                    <a:pt x="10985" y="57039"/>
                  </a:lnTo>
                  <a:lnTo>
                    <a:pt x="1270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6" name="SMARTInkShape-Group528"/>
          <p:cNvGrpSpPr/>
          <p:nvPr/>
        </p:nvGrpSpPr>
        <p:grpSpPr>
          <a:xfrm>
            <a:off x="9829800" y="3727450"/>
            <a:ext cx="228601" cy="146051"/>
            <a:chOff x="9829800" y="3727450"/>
            <a:chExt cx="228601" cy="146051"/>
          </a:xfrm>
        </p:grpSpPr>
        <p:sp>
          <p:nvSpPr>
            <p:cNvPr id="1374" name="SMARTInkShape-2907"/>
            <p:cNvSpPr/>
            <p:nvPr>
              <p:custDataLst>
                <p:tags r:id="rId204"/>
              </p:custDataLst>
            </p:nvPr>
          </p:nvSpPr>
          <p:spPr>
            <a:xfrm>
              <a:off x="9845778" y="3727450"/>
              <a:ext cx="174523" cy="19051"/>
            </a:xfrm>
            <a:custGeom>
              <a:avLst/>
              <a:gdLst/>
              <a:ahLst/>
              <a:cxnLst/>
              <a:rect l="0" t="0" r="0" b="0"/>
              <a:pathLst>
                <a:path w="174523" h="19051">
                  <a:moveTo>
                    <a:pt x="9422" y="19050"/>
                  </a:moveTo>
                  <a:lnTo>
                    <a:pt x="9422" y="19050"/>
                  </a:lnTo>
                  <a:lnTo>
                    <a:pt x="0" y="19050"/>
                  </a:lnTo>
                  <a:lnTo>
                    <a:pt x="47258" y="12143"/>
                  </a:lnTo>
                  <a:lnTo>
                    <a:pt x="91188" y="6185"/>
                  </a:lnTo>
                  <a:lnTo>
                    <a:pt x="1745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5" name="SMARTInkShape-2908"/>
            <p:cNvSpPr/>
            <p:nvPr>
              <p:custDataLst>
                <p:tags r:id="rId205"/>
              </p:custDataLst>
            </p:nvPr>
          </p:nvSpPr>
          <p:spPr>
            <a:xfrm>
              <a:off x="9829800" y="3841750"/>
              <a:ext cx="228601" cy="31751"/>
            </a:xfrm>
            <a:custGeom>
              <a:avLst/>
              <a:gdLst/>
              <a:ahLst/>
              <a:cxnLst/>
              <a:rect l="0" t="0" r="0" b="0"/>
              <a:pathLst>
                <a:path w="228601" h="31751">
                  <a:moveTo>
                    <a:pt x="0" y="31750"/>
                  </a:moveTo>
                  <a:lnTo>
                    <a:pt x="0" y="31750"/>
                  </a:lnTo>
                  <a:lnTo>
                    <a:pt x="36628" y="22912"/>
                  </a:lnTo>
                  <a:lnTo>
                    <a:pt x="81407" y="16823"/>
                  </a:lnTo>
                  <a:lnTo>
                    <a:pt x="118496" y="12651"/>
                  </a:lnTo>
                  <a:lnTo>
                    <a:pt x="157087" y="8445"/>
                  </a:lnTo>
                  <a:lnTo>
                    <a:pt x="193053" y="4223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9" name="SMARTInkShape-Group529"/>
          <p:cNvGrpSpPr/>
          <p:nvPr/>
        </p:nvGrpSpPr>
        <p:grpSpPr>
          <a:xfrm>
            <a:off x="7010400" y="3497030"/>
            <a:ext cx="558801" cy="490771"/>
            <a:chOff x="7010400" y="3497030"/>
            <a:chExt cx="558801" cy="490771"/>
          </a:xfrm>
        </p:grpSpPr>
        <p:sp>
          <p:nvSpPr>
            <p:cNvPr id="1377" name="SMARTInkShape-2909"/>
            <p:cNvSpPr/>
            <p:nvPr>
              <p:custDataLst>
                <p:tags r:id="rId202"/>
              </p:custDataLst>
            </p:nvPr>
          </p:nvSpPr>
          <p:spPr>
            <a:xfrm>
              <a:off x="7423150" y="3497030"/>
              <a:ext cx="146051" cy="268521"/>
            </a:xfrm>
            <a:custGeom>
              <a:avLst/>
              <a:gdLst/>
              <a:ahLst/>
              <a:cxnLst/>
              <a:rect l="0" t="0" r="0" b="0"/>
              <a:pathLst>
                <a:path w="146051" h="268521">
                  <a:moveTo>
                    <a:pt x="146050" y="8170"/>
                  </a:moveTo>
                  <a:lnTo>
                    <a:pt x="146050" y="8170"/>
                  </a:lnTo>
                  <a:lnTo>
                    <a:pt x="146050" y="0"/>
                  </a:lnTo>
                  <a:lnTo>
                    <a:pt x="146050" y="606"/>
                  </a:lnTo>
                  <a:lnTo>
                    <a:pt x="128472" y="41842"/>
                  </a:lnTo>
                  <a:lnTo>
                    <a:pt x="112838" y="73230"/>
                  </a:lnTo>
                  <a:lnTo>
                    <a:pt x="91777" y="113050"/>
                  </a:lnTo>
                  <a:lnTo>
                    <a:pt x="66425" y="154737"/>
                  </a:lnTo>
                  <a:lnTo>
                    <a:pt x="40811" y="195372"/>
                  </a:lnTo>
                  <a:lnTo>
                    <a:pt x="20020" y="232247"/>
                  </a:lnTo>
                  <a:lnTo>
                    <a:pt x="0" y="2685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8" name="SMARTInkShape-2910"/>
            <p:cNvSpPr/>
            <p:nvPr>
              <p:custDataLst>
                <p:tags r:id="rId203"/>
              </p:custDataLst>
            </p:nvPr>
          </p:nvSpPr>
          <p:spPr>
            <a:xfrm>
              <a:off x="7010400" y="3848100"/>
              <a:ext cx="177801" cy="139701"/>
            </a:xfrm>
            <a:custGeom>
              <a:avLst/>
              <a:gdLst/>
              <a:ahLst/>
              <a:cxnLst/>
              <a:rect l="0" t="0" r="0" b="0"/>
              <a:pathLst>
                <a:path w="177801" h="139701">
                  <a:moveTo>
                    <a:pt x="0" y="139700"/>
                  </a:moveTo>
                  <a:lnTo>
                    <a:pt x="0" y="139700"/>
                  </a:lnTo>
                  <a:lnTo>
                    <a:pt x="0" y="127490"/>
                  </a:lnTo>
                  <a:lnTo>
                    <a:pt x="6741" y="112564"/>
                  </a:lnTo>
                  <a:lnTo>
                    <a:pt x="44762" y="73348"/>
                  </a:lnTo>
                  <a:lnTo>
                    <a:pt x="78691" y="49532"/>
                  </a:lnTo>
                  <a:lnTo>
                    <a:pt x="117287" y="28599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8" name="SMARTInkShape-Group530"/>
          <p:cNvGrpSpPr/>
          <p:nvPr/>
        </p:nvGrpSpPr>
        <p:grpSpPr>
          <a:xfrm>
            <a:off x="7893050" y="3416639"/>
            <a:ext cx="1235622" cy="367962"/>
            <a:chOff x="7893050" y="3416639"/>
            <a:chExt cx="1235622" cy="367962"/>
          </a:xfrm>
        </p:grpSpPr>
        <p:sp>
          <p:nvSpPr>
            <p:cNvPr id="1380" name="SMARTInkShape-2911"/>
            <p:cNvSpPr/>
            <p:nvPr>
              <p:custDataLst>
                <p:tags r:id="rId194"/>
              </p:custDataLst>
            </p:nvPr>
          </p:nvSpPr>
          <p:spPr>
            <a:xfrm>
              <a:off x="7893050" y="3445466"/>
              <a:ext cx="133351" cy="238004"/>
            </a:xfrm>
            <a:custGeom>
              <a:avLst/>
              <a:gdLst/>
              <a:ahLst/>
              <a:cxnLst/>
              <a:rect l="0" t="0" r="0" b="0"/>
              <a:pathLst>
                <a:path w="133351" h="238004">
                  <a:moveTo>
                    <a:pt x="0" y="53384"/>
                  </a:moveTo>
                  <a:lnTo>
                    <a:pt x="0" y="53384"/>
                  </a:lnTo>
                  <a:lnTo>
                    <a:pt x="0" y="47917"/>
                  </a:lnTo>
                  <a:lnTo>
                    <a:pt x="26680" y="92258"/>
                  </a:lnTo>
                  <a:lnTo>
                    <a:pt x="42947" y="129813"/>
                  </a:lnTo>
                  <a:lnTo>
                    <a:pt x="58586" y="169633"/>
                  </a:lnTo>
                  <a:lnTo>
                    <a:pt x="79463" y="217222"/>
                  </a:lnTo>
                  <a:lnTo>
                    <a:pt x="88469" y="230388"/>
                  </a:lnTo>
                  <a:lnTo>
                    <a:pt x="92846" y="234886"/>
                  </a:lnTo>
                  <a:lnTo>
                    <a:pt x="96469" y="237180"/>
                  </a:lnTo>
                  <a:lnTo>
                    <a:pt x="99591" y="238003"/>
                  </a:lnTo>
                  <a:lnTo>
                    <a:pt x="102377" y="237847"/>
                  </a:lnTo>
                  <a:lnTo>
                    <a:pt x="104234" y="234921"/>
                  </a:lnTo>
                  <a:lnTo>
                    <a:pt x="110831" y="195466"/>
                  </a:lnTo>
                  <a:lnTo>
                    <a:pt x="114640" y="164745"/>
                  </a:lnTo>
                  <a:lnTo>
                    <a:pt x="117978" y="127572"/>
                  </a:lnTo>
                  <a:lnTo>
                    <a:pt x="119462" y="87532"/>
                  </a:lnTo>
                  <a:lnTo>
                    <a:pt x="123885" y="51863"/>
                  </a:lnTo>
                  <a:lnTo>
                    <a:pt x="132103" y="4709"/>
                  </a:lnTo>
                  <a:lnTo>
                    <a:pt x="132796" y="0"/>
                  </a:lnTo>
                  <a:lnTo>
                    <a:pt x="133350" y="152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1" name="SMARTInkShape-2912"/>
            <p:cNvSpPr/>
            <p:nvPr>
              <p:custDataLst>
                <p:tags r:id="rId195"/>
              </p:custDataLst>
            </p:nvPr>
          </p:nvSpPr>
          <p:spPr>
            <a:xfrm>
              <a:off x="8083477" y="3576541"/>
              <a:ext cx="69924" cy="93697"/>
            </a:xfrm>
            <a:custGeom>
              <a:avLst/>
              <a:gdLst/>
              <a:ahLst/>
              <a:cxnLst/>
              <a:rect l="0" t="0" r="0" b="0"/>
              <a:pathLst>
                <a:path w="69924" h="93697">
                  <a:moveTo>
                    <a:pt x="44523" y="49309"/>
                  </a:moveTo>
                  <a:lnTo>
                    <a:pt x="44523" y="49309"/>
                  </a:lnTo>
                  <a:lnTo>
                    <a:pt x="43818" y="2922"/>
                  </a:lnTo>
                  <a:lnTo>
                    <a:pt x="42641" y="746"/>
                  </a:lnTo>
                  <a:lnTo>
                    <a:pt x="41152" y="0"/>
                  </a:lnTo>
                  <a:lnTo>
                    <a:pt x="38748" y="914"/>
                  </a:lnTo>
                  <a:lnTo>
                    <a:pt x="27916" y="10354"/>
                  </a:lnTo>
                  <a:lnTo>
                    <a:pt x="7533" y="39994"/>
                  </a:lnTo>
                  <a:lnTo>
                    <a:pt x="566" y="57869"/>
                  </a:lnTo>
                  <a:lnTo>
                    <a:pt x="0" y="89843"/>
                  </a:lnTo>
                  <a:lnTo>
                    <a:pt x="1434" y="92559"/>
                  </a:lnTo>
                  <a:lnTo>
                    <a:pt x="3803" y="93664"/>
                  </a:lnTo>
                  <a:lnTo>
                    <a:pt x="6793" y="93696"/>
                  </a:lnTo>
                  <a:lnTo>
                    <a:pt x="39142" y="77163"/>
                  </a:lnTo>
                  <a:lnTo>
                    <a:pt x="47789" y="71281"/>
                  </a:lnTo>
                  <a:lnTo>
                    <a:pt x="52558" y="69657"/>
                  </a:lnTo>
                  <a:lnTo>
                    <a:pt x="54819" y="69930"/>
                  </a:lnTo>
                  <a:lnTo>
                    <a:pt x="59212" y="72115"/>
                  </a:lnTo>
                  <a:lnTo>
                    <a:pt x="69923" y="810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2" name="SMARTInkShape-2913"/>
            <p:cNvSpPr/>
            <p:nvPr>
              <p:custDataLst>
                <p:tags r:id="rId196"/>
              </p:custDataLst>
            </p:nvPr>
          </p:nvSpPr>
          <p:spPr>
            <a:xfrm>
              <a:off x="8197850" y="3524250"/>
              <a:ext cx="127001" cy="147795"/>
            </a:xfrm>
            <a:custGeom>
              <a:avLst/>
              <a:gdLst/>
              <a:ahLst/>
              <a:cxnLst/>
              <a:rect l="0" t="0" r="0" b="0"/>
              <a:pathLst>
                <a:path w="127001" h="147795">
                  <a:moveTo>
                    <a:pt x="0" y="76200"/>
                  </a:moveTo>
                  <a:lnTo>
                    <a:pt x="0" y="76200"/>
                  </a:lnTo>
                  <a:lnTo>
                    <a:pt x="0" y="72829"/>
                  </a:lnTo>
                  <a:lnTo>
                    <a:pt x="1411" y="71836"/>
                  </a:lnTo>
                  <a:lnTo>
                    <a:pt x="6742" y="70733"/>
                  </a:lnTo>
                  <a:lnTo>
                    <a:pt x="38692" y="78766"/>
                  </a:lnTo>
                  <a:lnTo>
                    <a:pt x="60697" y="94913"/>
                  </a:lnTo>
                  <a:lnTo>
                    <a:pt x="69310" y="109681"/>
                  </a:lnTo>
                  <a:lnTo>
                    <a:pt x="72432" y="124241"/>
                  </a:lnTo>
                  <a:lnTo>
                    <a:pt x="71468" y="135417"/>
                  </a:lnTo>
                  <a:lnTo>
                    <a:pt x="68687" y="143206"/>
                  </a:lnTo>
                  <a:lnTo>
                    <a:pt x="66959" y="146270"/>
                  </a:lnTo>
                  <a:lnTo>
                    <a:pt x="65100" y="147608"/>
                  </a:lnTo>
                  <a:lnTo>
                    <a:pt x="63155" y="147794"/>
                  </a:lnTo>
                  <a:lnTo>
                    <a:pt x="61154" y="147213"/>
                  </a:lnTo>
                  <a:lnTo>
                    <a:pt x="58930" y="139041"/>
                  </a:lnTo>
                  <a:lnTo>
                    <a:pt x="59352" y="124590"/>
                  </a:lnTo>
                  <a:lnTo>
                    <a:pt x="73003" y="78938"/>
                  </a:lnTo>
                  <a:lnTo>
                    <a:pt x="95872" y="32683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3" name="SMARTInkShape-2914"/>
            <p:cNvSpPr/>
            <p:nvPr>
              <p:custDataLst>
                <p:tags r:id="rId197"/>
              </p:custDataLst>
            </p:nvPr>
          </p:nvSpPr>
          <p:spPr>
            <a:xfrm>
              <a:off x="8457715" y="3416639"/>
              <a:ext cx="83036" cy="272712"/>
            </a:xfrm>
            <a:custGeom>
              <a:avLst/>
              <a:gdLst/>
              <a:ahLst/>
              <a:cxnLst/>
              <a:rect l="0" t="0" r="0" b="0"/>
              <a:pathLst>
                <a:path w="83036" h="272712">
                  <a:moveTo>
                    <a:pt x="70335" y="12361"/>
                  </a:moveTo>
                  <a:lnTo>
                    <a:pt x="70335" y="12361"/>
                  </a:lnTo>
                  <a:lnTo>
                    <a:pt x="73705" y="8990"/>
                  </a:lnTo>
                  <a:lnTo>
                    <a:pt x="75361" y="5453"/>
                  </a:lnTo>
                  <a:lnTo>
                    <a:pt x="76423" y="806"/>
                  </a:lnTo>
                  <a:lnTo>
                    <a:pt x="69864" y="0"/>
                  </a:lnTo>
                  <a:lnTo>
                    <a:pt x="67200" y="1298"/>
                  </a:lnTo>
                  <a:lnTo>
                    <a:pt x="43358" y="28529"/>
                  </a:lnTo>
                  <a:lnTo>
                    <a:pt x="19223" y="73332"/>
                  </a:lnTo>
                  <a:lnTo>
                    <a:pt x="4156" y="115093"/>
                  </a:lnTo>
                  <a:lnTo>
                    <a:pt x="0" y="143393"/>
                  </a:lnTo>
                  <a:lnTo>
                    <a:pt x="6299" y="183124"/>
                  </a:lnTo>
                  <a:lnTo>
                    <a:pt x="21963" y="220296"/>
                  </a:lnTo>
                  <a:lnTo>
                    <a:pt x="36371" y="240478"/>
                  </a:lnTo>
                  <a:lnTo>
                    <a:pt x="83035" y="2727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4" name="SMARTInkShape-2915"/>
            <p:cNvSpPr/>
            <p:nvPr>
              <p:custDataLst>
                <p:tags r:id="rId198"/>
              </p:custDataLst>
            </p:nvPr>
          </p:nvSpPr>
          <p:spPr>
            <a:xfrm>
              <a:off x="8636000" y="3492500"/>
              <a:ext cx="148765" cy="196851"/>
            </a:xfrm>
            <a:custGeom>
              <a:avLst/>
              <a:gdLst/>
              <a:ahLst/>
              <a:cxnLst/>
              <a:rect l="0" t="0" r="0" b="0"/>
              <a:pathLst>
                <a:path w="148765" h="1968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18951" y="6742"/>
                  </a:lnTo>
                  <a:lnTo>
                    <a:pt x="49500" y="32507"/>
                  </a:lnTo>
                  <a:lnTo>
                    <a:pt x="84593" y="70836"/>
                  </a:lnTo>
                  <a:lnTo>
                    <a:pt x="118545" y="115749"/>
                  </a:lnTo>
                  <a:lnTo>
                    <a:pt x="143518" y="158905"/>
                  </a:lnTo>
                  <a:lnTo>
                    <a:pt x="148452" y="175047"/>
                  </a:lnTo>
                  <a:lnTo>
                    <a:pt x="148764" y="185513"/>
                  </a:lnTo>
                  <a:lnTo>
                    <a:pt x="14605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5" name="SMARTInkShape-2916"/>
            <p:cNvSpPr/>
            <p:nvPr>
              <p:custDataLst>
                <p:tags r:id="rId199"/>
              </p:custDataLst>
            </p:nvPr>
          </p:nvSpPr>
          <p:spPr>
            <a:xfrm>
              <a:off x="8674100" y="3451029"/>
              <a:ext cx="120651" cy="251022"/>
            </a:xfrm>
            <a:custGeom>
              <a:avLst/>
              <a:gdLst/>
              <a:ahLst/>
              <a:cxnLst/>
              <a:rect l="0" t="0" r="0" b="0"/>
              <a:pathLst>
                <a:path w="120651" h="251022">
                  <a:moveTo>
                    <a:pt x="120650" y="3371"/>
                  </a:moveTo>
                  <a:lnTo>
                    <a:pt x="120650" y="3371"/>
                  </a:lnTo>
                  <a:lnTo>
                    <a:pt x="110537" y="0"/>
                  </a:lnTo>
                  <a:lnTo>
                    <a:pt x="101809" y="227"/>
                  </a:lnTo>
                  <a:lnTo>
                    <a:pt x="93226" y="3385"/>
                  </a:lnTo>
                  <a:lnTo>
                    <a:pt x="84706" y="9492"/>
                  </a:lnTo>
                  <a:lnTo>
                    <a:pt x="71979" y="51203"/>
                  </a:lnTo>
                  <a:lnTo>
                    <a:pt x="61624" y="85542"/>
                  </a:lnTo>
                  <a:lnTo>
                    <a:pt x="51377" y="118914"/>
                  </a:lnTo>
                  <a:lnTo>
                    <a:pt x="40231" y="164763"/>
                  </a:lnTo>
                  <a:lnTo>
                    <a:pt x="24150" y="204766"/>
                  </a:lnTo>
                  <a:lnTo>
                    <a:pt x="0" y="251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6" name="SMARTInkShape-2917"/>
            <p:cNvSpPr/>
            <p:nvPr>
              <p:custDataLst>
                <p:tags r:id="rId200"/>
              </p:custDataLst>
            </p:nvPr>
          </p:nvSpPr>
          <p:spPr>
            <a:xfrm>
              <a:off x="8947150" y="3606800"/>
              <a:ext cx="18689" cy="107951"/>
            </a:xfrm>
            <a:custGeom>
              <a:avLst/>
              <a:gdLst/>
              <a:ahLst/>
              <a:cxnLst/>
              <a:rect l="0" t="0" r="0" b="0"/>
              <a:pathLst>
                <a:path w="18689" h="1079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3763"/>
                  </a:lnTo>
                  <a:lnTo>
                    <a:pt x="14926" y="21048"/>
                  </a:lnTo>
                  <a:lnTo>
                    <a:pt x="18688" y="62793"/>
                  </a:lnTo>
                  <a:lnTo>
                    <a:pt x="1270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7" name="SMARTInkShape-2918"/>
            <p:cNvSpPr/>
            <p:nvPr>
              <p:custDataLst>
                <p:tags r:id="rId201"/>
              </p:custDataLst>
            </p:nvPr>
          </p:nvSpPr>
          <p:spPr>
            <a:xfrm>
              <a:off x="8997950" y="3422650"/>
              <a:ext cx="130722" cy="361951"/>
            </a:xfrm>
            <a:custGeom>
              <a:avLst/>
              <a:gdLst/>
              <a:ahLst/>
              <a:cxnLst/>
              <a:rect l="0" t="0" r="0" b="0"/>
              <a:pathLst>
                <a:path w="130722" h="361951">
                  <a:moveTo>
                    <a:pt x="38100" y="0"/>
                  </a:moveTo>
                  <a:lnTo>
                    <a:pt x="38100" y="0"/>
                  </a:lnTo>
                  <a:lnTo>
                    <a:pt x="44843" y="0"/>
                  </a:lnTo>
                  <a:lnTo>
                    <a:pt x="59149" y="6742"/>
                  </a:lnTo>
                  <a:lnTo>
                    <a:pt x="93083" y="33918"/>
                  </a:lnTo>
                  <a:lnTo>
                    <a:pt x="113101" y="57643"/>
                  </a:lnTo>
                  <a:lnTo>
                    <a:pt x="126233" y="90294"/>
                  </a:lnTo>
                  <a:lnTo>
                    <a:pt x="130721" y="108880"/>
                  </a:lnTo>
                  <a:lnTo>
                    <a:pt x="128184" y="152107"/>
                  </a:lnTo>
                  <a:lnTo>
                    <a:pt x="114826" y="199542"/>
                  </a:lnTo>
                  <a:lnTo>
                    <a:pt x="103361" y="224045"/>
                  </a:lnTo>
                  <a:lnTo>
                    <a:pt x="90074" y="248846"/>
                  </a:lnTo>
                  <a:lnTo>
                    <a:pt x="56495" y="295218"/>
                  </a:lnTo>
                  <a:lnTo>
                    <a:pt x="0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1" name="SMARTInkShape-Group531"/>
          <p:cNvGrpSpPr/>
          <p:nvPr/>
        </p:nvGrpSpPr>
        <p:grpSpPr>
          <a:xfrm>
            <a:off x="7404100" y="3554904"/>
            <a:ext cx="209551" cy="140797"/>
            <a:chOff x="7404100" y="3554904"/>
            <a:chExt cx="209551" cy="140797"/>
          </a:xfrm>
        </p:grpSpPr>
        <p:sp>
          <p:nvSpPr>
            <p:cNvPr id="1389" name="SMARTInkShape-2919"/>
            <p:cNvSpPr/>
            <p:nvPr>
              <p:custDataLst>
                <p:tags r:id="rId192"/>
              </p:custDataLst>
            </p:nvPr>
          </p:nvSpPr>
          <p:spPr>
            <a:xfrm>
              <a:off x="7404100" y="3554904"/>
              <a:ext cx="113027" cy="140797"/>
            </a:xfrm>
            <a:custGeom>
              <a:avLst/>
              <a:gdLst/>
              <a:ahLst/>
              <a:cxnLst/>
              <a:rect l="0" t="0" r="0" b="0"/>
              <a:pathLst>
                <a:path w="113027" h="140797">
                  <a:moveTo>
                    <a:pt x="0" y="20146"/>
                  </a:moveTo>
                  <a:lnTo>
                    <a:pt x="0" y="20146"/>
                  </a:lnTo>
                  <a:lnTo>
                    <a:pt x="3763" y="45250"/>
                  </a:lnTo>
                  <a:lnTo>
                    <a:pt x="11933" y="87321"/>
                  </a:lnTo>
                  <a:lnTo>
                    <a:pt x="14475" y="114207"/>
                  </a:lnTo>
                  <a:lnTo>
                    <a:pt x="10902" y="128508"/>
                  </a:lnTo>
                  <a:lnTo>
                    <a:pt x="9385" y="129782"/>
                  </a:lnTo>
                  <a:lnTo>
                    <a:pt x="8373" y="127808"/>
                  </a:lnTo>
                  <a:lnTo>
                    <a:pt x="8832" y="98378"/>
                  </a:lnTo>
                  <a:lnTo>
                    <a:pt x="15315" y="53674"/>
                  </a:lnTo>
                  <a:lnTo>
                    <a:pt x="23035" y="32930"/>
                  </a:lnTo>
                  <a:lnTo>
                    <a:pt x="33520" y="16656"/>
                  </a:lnTo>
                  <a:lnTo>
                    <a:pt x="45237" y="6130"/>
                  </a:lnTo>
                  <a:lnTo>
                    <a:pt x="51325" y="2335"/>
                  </a:lnTo>
                  <a:lnTo>
                    <a:pt x="63733" y="0"/>
                  </a:lnTo>
                  <a:lnTo>
                    <a:pt x="70006" y="365"/>
                  </a:lnTo>
                  <a:lnTo>
                    <a:pt x="82619" y="6416"/>
                  </a:lnTo>
                  <a:lnTo>
                    <a:pt x="94575" y="16866"/>
                  </a:lnTo>
                  <a:lnTo>
                    <a:pt x="104593" y="30918"/>
                  </a:lnTo>
                  <a:lnTo>
                    <a:pt x="111423" y="58067"/>
                  </a:lnTo>
                  <a:lnTo>
                    <a:pt x="113026" y="102505"/>
                  </a:lnTo>
                  <a:lnTo>
                    <a:pt x="107950" y="1407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0" name="SMARTInkShape-2920"/>
            <p:cNvSpPr/>
            <p:nvPr>
              <p:custDataLst>
                <p:tags r:id="rId193"/>
              </p:custDataLst>
            </p:nvPr>
          </p:nvSpPr>
          <p:spPr>
            <a:xfrm>
              <a:off x="7607300" y="36766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6" name="SMARTInkShape-Group532"/>
          <p:cNvGrpSpPr/>
          <p:nvPr/>
        </p:nvGrpSpPr>
        <p:grpSpPr>
          <a:xfrm>
            <a:off x="6779803" y="3382068"/>
            <a:ext cx="351248" cy="715796"/>
            <a:chOff x="6779803" y="3382068"/>
            <a:chExt cx="351248" cy="715796"/>
          </a:xfrm>
        </p:grpSpPr>
        <p:sp>
          <p:nvSpPr>
            <p:cNvPr id="1392" name="SMARTInkShape-2921"/>
            <p:cNvSpPr/>
            <p:nvPr>
              <p:custDataLst>
                <p:tags r:id="rId188"/>
              </p:custDataLst>
            </p:nvPr>
          </p:nvSpPr>
          <p:spPr>
            <a:xfrm>
              <a:off x="6953250" y="3382068"/>
              <a:ext cx="31751" cy="218383"/>
            </a:xfrm>
            <a:custGeom>
              <a:avLst/>
              <a:gdLst/>
              <a:ahLst/>
              <a:cxnLst/>
              <a:rect l="0" t="0" r="0" b="0"/>
              <a:pathLst>
                <a:path w="31751" h="218383">
                  <a:moveTo>
                    <a:pt x="0" y="15182"/>
                  </a:moveTo>
                  <a:lnTo>
                    <a:pt x="0" y="15182"/>
                  </a:lnTo>
                  <a:lnTo>
                    <a:pt x="5025" y="3249"/>
                  </a:lnTo>
                  <a:lnTo>
                    <a:pt x="5762" y="0"/>
                  </a:lnTo>
                  <a:lnTo>
                    <a:pt x="5958" y="122"/>
                  </a:lnTo>
                  <a:lnTo>
                    <a:pt x="13222" y="35549"/>
                  </a:lnTo>
                  <a:lnTo>
                    <a:pt x="19205" y="76485"/>
                  </a:lnTo>
                  <a:lnTo>
                    <a:pt x="22647" y="108044"/>
                  </a:lnTo>
                  <a:lnTo>
                    <a:pt x="24176" y="140886"/>
                  </a:lnTo>
                  <a:lnTo>
                    <a:pt x="28408" y="187737"/>
                  </a:lnTo>
                  <a:lnTo>
                    <a:pt x="31750" y="2183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3" name="SMARTInkShape-2922"/>
            <p:cNvSpPr/>
            <p:nvPr>
              <p:custDataLst>
                <p:tags r:id="rId189"/>
              </p:custDataLst>
            </p:nvPr>
          </p:nvSpPr>
          <p:spPr>
            <a:xfrm>
              <a:off x="6779803" y="3708400"/>
              <a:ext cx="281398" cy="34599"/>
            </a:xfrm>
            <a:custGeom>
              <a:avLst/>
              <a:gdLst/>
              <a:ahLst/>
              <a:cxnLst/>
              <a:rect l="0" t="0" r="0" b="0"/>
              <a:pathLst>
                <a:path w="281398" h="34599">
                  <a:moveTo>
                    <a:pt x="27397" y="19050"/>
                  </a:moveTo>
                  <a:lnTo>
                    <a:pt x="27397" y="19050"/>
                  </a:lnTo>
                  <a:lnTo>
                    <a:pt x="61" y="29985"/>
                  </a:lnTo>
                  <a:lnTo>
                    <a:pt x="0" y="31279"/>
                  </a:lnTo>
                  <a:lnTo>
                    <a:pt x="3698" y="34598"/>
                  </a:lnTo>
                  <a:lnTo>
                    <a:pt x="39962" y="32338"/>
                  </a:lnTo>
                  <a:lnTo>
                    <a:pt x="71082" y="28954"/>
                  </a:lnTo>
                  <a:lnTo>
                    <a:pt x="111723" y="23216"/>
                  </a:lnTo>
                  <a:lnTo>
                    <a:pt x="157303" y="15963"/>
                  </a:lnTo>
                  <a:lnTo>
                    <a:pt x="203431" y="8035"/>
                  </a:lnTo>
                  <a:lnTo>
                    <a:pt x="238514" y="3571"/>
                  </a:lnTo>
                  <a:lnTo>
                    <a:pt x="28139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4" name="SMARTInkShape-2923"/>
            <p:cNvSpPr/>
            <p:nvPr>
              <p:custDataLst>
                <p:tags r:id="rId190"/>
              </p:custDataLst>
            </p:nvPr>
          </p:nvSpPr>
          <p:spPr>
            <a:xfrm>
              <a:off x="6837914" y="3927279"/>
              <a:ext cx="115337" cy="170585"/>
            </a:xfrm>
            <a:custGeom>
              <a:avLst/>
              <a:gdLst/>
              <a:ahLst/>
              <a:cxnLst/>
              <a:rect l="0" t="0" r="0" b="0"/>
              <a:pathLst>
                <a:path w="115337" h="170585">
                  <a:moveTo>
                    <a:pt x="20086" y="3371"/>
                  </a:moveTo>
                  <a:lnTo>
                    <a:pt x="20086" y="3371"/>
                  </a:lnTo>
                  <a:lnTo>
                    <a:pt x="13344" y="0"/>
                  </a:lnTo>
                  <a:lnTo>
                    <a:pt x="6271" y="227"/>
                  </a:lnTo>
                  <a:lnTo>
                    <a:pt x="2410" y="1275"/>
                  </a:lnTo>
                  <a:lnTo>
                    <a:pt x="541" y="2679"/>
                  </a:lnTo>
                  <a:lnTo>
                    <a:pt x="0" y="4321"/>
                  </a:lnTo>
                  <a:lnTo>
                    <a:pt x="4346" y="48129"/>
                  </a:lnTo>
                  <a:lnTo>
                    <a:pt x="6784" y="88517"/>
                  </a:lnTo>
                  <a:lnTo>
                    <a:pt x="7267" y="128584"/>
                  </a:lnTo>
                  <a:lnTo>
                    <a:pt x="7379" y="170582"/>
                  </a:lnTo>
                  <a:lnTo>
                    <a:pt x="7381" y="170584"/>
                  </a:lnTo>
                  <a:lnTo>
                    <a:pt x="8091" y="131927"/>
                  </a:lnTo>
                  <a:lnTo>
                    <a:pt x="13866" y="92340"/>
                  </a:lnTo>
                  <a:lnTo>
                    <a:pt x="29061" y="51448"/>
                  </a:lnTo>
                  <a:lnTo>
                    <a:pt x="51124" y="21928"/>
                  </a:lnTo>
                  <a:lnTo>
                    <a:pt x="67275" y="9031"/>
                  </a:lnTo>
                  <a:lnTo>
                    <a:pt x="81982" y="4240"/>
                  </a:lnTo>
                  <a:lnTo>
                    <a:pt x="88866" y="3950"/>
                  </a:lnTo>
                  <a:lnTo>
                    <a:pt x="94161" y="5874"/>
                  </a:lnTo>
                  <a:lnTo>
                    <a:pt x="101928" y="13656"/>
                  </a:lnTo>
                  <a:lnTo>
                    <a:pt x="110265" y="40049"/>
                  </a:lnTo>
                  <a:lnTo>
                    <a:pt x="109970" y="81119"/>
                  </a:lnTo>
                  <a:lnTo>
                    <a:pt x="111062" y="115260"/>
                  </a:lnTo>
                  <a:lnTo>
                    <a:pt x="115336" y="143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5" name="SMARTInkShape-2924"/>
            <p:cNvSpPr/>
            <p:nvPr>
              <p:custDataLst>
                <p:tags r:id="rId191"/>
              </p:custDataLst>
            </p:nvPr>
          </p:nvSpPr>
          <p:spPr>
            <a:xfrm>
              <a:off x="7010400" y="3846248"/>
              <a:ext cx="120651" cy="107579"/>
            </a:xfrm>
            <a:custGeom>
              <a:avLst/>
              <a:gdLst/>
              <a:ahLst/>
              <a:cxnLst/>
              <a:rect l="0" t="0" r="0" b="0"/>
              <a:pathLst>
                <a:path w="120651" h="107579">
                  <a:moveTo>
                    <a:pt x="0" y="27252"/>
                  </a:moveTo>
                  <a:lnTo>
                    <a:pt x="0" y="27252"/>
                  </a:lnTo>
                  <a:lnTo>
                    <a:pt x="0" y="23881"/>
                  </a:lnTo>
                  <a:lnTo>
                    <a:pt x="6741" y="11672"/>
                  </a:lnTo>
                  <a:lnTo>
                    <a:pt x="15696" y="4334"/>
                  </a:lnTo>
                  <a:lnTo>
                    <a:pt x="21048" y="1390"/>
                  </a:lnTo>
                  <a:lnTo>
                    <a:pt x="30756" y="0"/>
                  </a:lnTo>
                  <a:lnTo>
                    <a:pt x="35320" y="617"/>
                  </a:lnTo>
                  <a:lnTo>
                    <a:pt x="44155" y="5066"/>
                  </a:lnTo>
                  <a:lnTo>
                    <a:pt x="52786" y="12453"/>
                  </a:lnTo>
                  <a:lnTo>
                    <a:pt x="61325" y="22791"/>
                  </a:lnTo>
                  <a:lnTo>
                    <a:pt x="64180" y="36323"/>
                  </a:lnTo>
                  <a:lnTo>
                    <a:pt x="63953" y="43883"/>
                  </a:lnTo>
                  <a:lnTo>
                    <a:pt x="58057" y="57926"/>
                  </a:lnTo>
                  <a:lnTo>
                    <a:pt x="46599" y="79615"/>
                  </a:lnTo>
                  <a:lnTo>
                    <a:pt x="33130" y="107524"/>
                  </a:lnTo>
                  <a:lnTo>
                    <a:pt x="34080" y="107578"/>
                  </a:lnTo>
                  <a:lnTo>
                    <a:pt x="79315" y="91445"/>
                  </a:lnTo>
                  <a:lnTo>
                    <a:pt x="120650" y="780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4" name="SMARTInkShape-Group533"/>
          <p:cNvGrpSpPr/>
          <p:nvPr/>
        </p:nvGrpSpPr>
        <p:grpSpPr>
          <a:xfrm>
            <a:off x="5867400" y="3243368"/>
            <a:ext cx="336551" cy="521921"/>
            <a:chOff x="5867400" y="3243368"/>
            <a:chExt cx="336551" cy="521921"/>
          </a:xfrm>
        </p:grpSpPr>
        <p:sp>
          <p:nvSpPr>
            <p:cNvPr id="1397" name="SMARTInkShape-2925"/>
            <p:cNvSpPr/>
            <p:nvPr>
              <p:custDataLst>
                <p:tags r:id="rId181"/>
              </p:custDataLst>
            </p:nvPr>
          </p:nvSpPr>
          <p:spPr>
            <a:xfrm>
              <a:off x="5880983" y="3639850"/>
              <a:ext cx="316618" cy="24101"/>
            </a:xfrm>
            <a:custGeom>
              <a:avLst/>
              <a:gdLst/>
              <a:ahLst/>
              <a:cxnLst/>
              <a:rect l="0" t="0" r="0" b="0"/>
              <a:pathLst>
                <a:path w="316618" h="24101">
                  <a:moveTo>
                    <a:pt x="5467" y="24100"/>
                  </a:moveTo>
                  <a:lnTo>
                    <a:pt x="5467" y="24100"/>
                  </a:lnTo>
                  <a:lnTo>
                    <a:pt x="0" y="24100"/>
                  </a:lnTo>
                  <a:lnTo>
                    <a:pt x="17322" y="22689"/>
                  </a:lnTo>
                  <a:lnTo>
                    <a:pt x="56173" y="14666"/>
                  </a:lnTo>
                  <a:lnTo>
                    <a:pt x="99500" y="9795"/>
                  </a:lnTo>
                  <a:lnTo>
                    <a:pt x="123188" y="7508"/>
                  </a:lnTo>
                  <a:lnTo>
                    <a:pt x="147447" y="5277"/>
                  </a:lnTo>
                  <a:lnTo>
                    <a:pt x="172088" y="3085"/>
                  </a:lnTo>
                  <a:lnTo>
                    <a:pt x="196275" y="1623"/>
                  </a:lnTo>
                  <a:lnTo>
                    <a:pt x="243847" y="0"/>
                  </a:lnTo>
                  <a:lnTo>
                    <a:pt x="290666" y="2456"/>
                  </a:lnTo>
                  <a:lnTo>
                    <a:pt x="316617" y="5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8" name="SMARTInkShape-2926"/>
            <p:cNvSpPr/>
            <p:nvPr>
              <p:custDataLst>
                <p:tags r:id="rId182"/>
              </p:custDataLst>
            </p:nvPr>
          </p:nvSpPr>
          <p:spPr>
            <a:xfrm>
              <a:off x="5876443" y="3714750"/>
              <a:ext cx="327508" cy="50539"/>
            </a:xfrm>
            <a:custGeom>
              <a:avLst/>
              <a:gdLst/>
              <a:ahLst/>
              <a:cxnLst/>
              <a:rect l="0" t="0" r="0" b="0"/>
              <a:pathLst>
                <a:path w="327508" h="50539">
                  <a:moveTo>
                    <a:pt x="3657" y="44450"/>
                  </a:moveTo>
                  <a:lnTo>
                    <a:pt x="3657" y="44450"/>
                  </a:lnTo>
                  <a:lnTo>
                    <a:pt x="286" y="47821"/>
                  </a:lnTo>
                  <a:lnTo>
                    <a:pt x="0" y="48814"/>
                  </a:lnTo>
                  <a:lnTo>
                    <a:pt x="512" y="49476"/>
                  </a:lnTo>
                  <a:lnTo>
                    <a:pt x="1561" y="49917"/>
                  </a:lnTo>
                  <a:lnTo>
                    <a:pt x="19890" y="50538"/>
                  </a:lnTo>
                  <a:lnTo>
                    <a:pt x="64520" y="40609"/>
                  </a:lnTo>
                  <a:lnTo>
                    <a:pt x="106202" y="31925"/>
                  </a:lnTo>
                  <a:lnTo>
                    <a:pt x="129170" y="27633"/>
                  </a:lnTo>
                  <a:lnTo>
                    <a:pt x="154360" y="23361"/>
                  </a:lnTo>
                  <a:lnTo>
                    <a:pt x="181031" y="19102"/>
                  </a:lnTo>
                  <a:lnTo>
                    <a:pt x="208690" y="14851"/>
                  </a:lnTo>
                  <a:lnTo>
                    <a:pt x="234184" y="11312"/>
                  </a:lnTo>
                  <a:lnTo>
                    <a:pt x="281325" y="5497"/>
                  </a:lnTo>
                  <a:lnTo>
                    <a:pt x="3275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9" name="SMARTInkShape-2927"/>
            <p:cNvSpPr/>
            <p:nvPr>
              <p:custDataLst>
                <p:tags r:id="rId183"/>
              </p:custDataLst>
            </p:nvPr>
          </p:nvSpPr>
          <p:spPr>
            <a:xfrm>
              <a:off x="5867400" y="3429000"/>
              <a:ext cx="21676" cy="82551"/>
            </a:xfrm>
            <a:custGeom>
              <a:avLst/>
              <a:gdLst/>
              <a:ahLst/>
              <a:cxnLst/>
              <a:rect l="0" t="0" r="0" b="0"/>
              <a:pathLst>
                <a:path w="21676" h="8255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9459" y="3371"/>
                  </a:lnTo>
                  <a:lnTo>
                    <a:pt x="15110" y="12209"/>
                  </a:lnTo>
                  <a:lnTo>
                    <a:pt x="21253" y="30507"/>
                  </a:lnTo>
                  <a:lnTo>
                    <a:pt x="21675" y="43897"/>
                  </a:lnTo>
                  <a:lnTo>
                    <a:pt x="1270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0" name="SMARTInkShape-2928"/>
            <p:cNvSpPr/>
            <p:nvPr>
              <p:custDataLst>
                <p:tags r:id="rId184"/>
              </p:custDataLst>
            </p:nvPr>
          </p:nvSpPr>
          <p:spPr>
            <a:xfrm>
              <a:off x="5873750" y="33020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1" name="SMARTInkShape-2929"/>
            <p:cNvSpPr/>
            <p:nvPr>
              <p:custDataLst>
                <p:tags r:id="rId185"/>
              </p:custDataLst>
            </p:nvPr>
          </p:nvSpPr>
          <p:spPr>
            <a:xfrm>
              <a:off x="5918200" y="3454400"/>
              <a:ext cx="31751" cy="44451"/>
            </a:xfrm>
            <a:custGeom>
              <a:avLst/>
              <a:gdLst/>
              <a:ahLst/>
              <a:cxnLst/>
              <a:rect l="0" t="0" r="0" b="0"/>
              <a:pathLst>
                <a:path w="31751" h="44451">
                  <a:moveTo>
                    <a:pt x="0" y="0"/>
                  </a:moveTo>
                  <a:lnTo>
                    <a:pt x="0" y="0"/>
                  </a:lnTo>
                  <a:lnTo>
                    <a:pt x="10113" y="3371"/>
                  </a:lnTo>
                  <a:lnTo>
                    <a:pt x="16959" y="8789"/>
                  </a:lnTo>
                  <a:lnTo>
                    <a:pt x="21649" y="15901"/>
                  </a:lnTo>
                  <a:lnTo>
                    <a:pt x="3175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2" name="SMARTInkShape-2930"/>
            <p:cNvSpPr/>
            <p:nvPr>
              <p:custDataLst>
                <p:tags r:id="rId186"/>
              </p:custDataLst>
            </p:nvPr>
          </p:nvSpPr>
          <p:spPr>
            <a:xfrm>
              <a:off x="5938133" y="3334633"/>
              <a:ext cx="5468" cy="5468"/>
            </a:xfrm>
            <a:custGeom>
              <a:avLst/>
              <a:gdLst/>
              <a:ahLst/>
              <a:cxnLst/>
              <a:rect l="0" t="0" r="0" b="0"/>
              <a:pathLst>
                <a:path w="5468" h="546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3" name="SMARTInkShape-2931"/>
            <p:cNvSpPr/>
            <p:nvPr>
              <p:custDataLst>
                <p:tags r:id="rId187"/>
              </p:custDataLst>
            </p:nvPr>
          </p:nvSpPr>
          <p:spPr>
            <a:xfrm>
              <a:off x="6000248" y="3243368"/>
              <a:ext cx="133069" cy="292606"/>
            </a:xfrm>
            <a:custGeom>
              <a:avLst/>
              <a:gdLst/>
              <a:ahLst/>
              <a:cxnLst/>
              <a:rect l="0" t="0" r="0" b="0"/>
              <a:pathLst>
                <a:path w="133069" h="292606">
                  <a:moveTo>
                    <a:pt x="76702" y="211032"/>
                  </a:moveTo>
                  <a:lnTo>
                    <a:pt x="76702" y="211032"/>
                  </a:lnTo>
                  <a:lnTo>
                    <a:pt x="74821" y="182139"/>
                  </a:lnTo>
                  <a:lnTo>
                    <a:pt x="67863" y="162913"/>
                  </a:lnTo>
                  <a:lnTo>
                    <a:pt x="65165" y="159903"/>
                  </a:lnTo>
                  <a:lnTo>
                    <a:pt x="58404" y="156558"/>
                  </a:lnTo>
                  <a:lnTo>
                    <a:pt x="53920" y="157783"/>
                  </a:lnTo>
                  <a:lnTo>
                    <a:pt x="43294" y="164788"/>
                  </a:lnTo>
                  <a:lnTo>
                    <a:pt x="18669" y="190744"/>
                  </a:lnTo>
                  <a:lnTo>
                    <a:pt x="2514" y="225247"/>
                  </a:lnTo>
                  <a:lnTo>
                    <a:pt x="0" y="262280"/>
                  </a:lnTo>
                  <a:lnTo>
                    <a:pt x="5923" y="279905"/>
                  </a:lnTo>
                  <a:lnTo>
                    <a:pt x="10467" y="286580"/>
                  </a:lnTo>
                  <a:lnTo>
                    <a:pt x="16317" y="290326"/>
                  </a:lnTo>
                  <a:lnTo>
                    <a:pt x="30344" y="292605"/>
                  </a:lnTo>
                  <a:lnTo>
                    <a:pt x="45986" y="287503"/>
                  </a:lnTo>
                  <a:lnTo>
                    <a:pt x="54107" y="283180"/>
                  </a:lnTo>
                  <a:lnTo>
                    <a:pt x="75652" y="256868"/>
                  </a:lnTo>
                  <a:lnTo>
                    <a:pt x="92070" y="218890"/>
                  </a:lnTo>
                  <a:lnTo>
                    <a:pt x="101406" y="185126"/>
                  </a:lnTo>
                  <a:lnTo>
                    <a:pt x="108847" y="146602"/>
                  </a:lnTo>
                  <a:lnTo>
                    <a:pt x="112156" y="105961"/>
                  </a:lnTo>
                  <a:lnTo>
                    <a:pt x="121152" y="66261"/>
                  </a:lnTo>
                  <a:lnTo>
                    <a:pt x="132676" y="21382"/>
                  </a:lnTo>
                  <a:lnTo>
                    <a:pt x="133068" y="12632"/>
                  </a:lnTo>
                  <a:lnTo>
                    <a:pt x="131919" y="6799"/>
                  </a:lnTo>
                  <a:lnTo>
                    <a:pt x="129741" y="2909"/>
                  </a:lnTo>
                  <a:lnTo>
                    <a:pt x="126878" y="317"/>
                  </a:lnTo>
                  <a:lnTo>
                    <a:pt x="124969" y="0"/>
                  </a:lnTo>
                  <a:lnTo>
                    <a:pt x="123696" y="1199"/>
                  </a:lnTo>
                  <a:lnTo>
                    <a:pt x="103326" y="48219"/>
                  </a:lnTo>
                  <a:lnTo>
                    <a:pt x="96061" y="81521"/>
                  </a:lnTo>
                  <a:lnTo>
                    <a:pt x="90479" y="123132"/>
                  </a:lnTo>
                  <a:lnTo>
                    <a:pt x="87060" y="167027"/>
                  </a:lnTo>
                  <a:lnTo>
                    <a:pt x="87890" y="205350"/>
                  </a:lnTo>
                  <a:lnTo>
                    <a:pt x="89402" y="2427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5" name="SMARTInkShape-Group534"/>
          <p:cNvGrpSpPr/>
          <p:nvPr/>
        </p:nvGrpSpPr>
        <p:grpSpPr>
          <a:xfrm>
            <a:off x="3799894" y="3372321"/>
            <a:ext cx="1618057" cy="418630"/>
            <a:chOff x="3799894" y="3372321"/>
            <a:chExt cx="1618057" cy="418630"/>
          </a:xfrm>
        </p:grpSpPr>
        <p:sp>
          <p:nvSpPr>
            <p:cNvPr id="1405" name="SMARTInkShape-2932"/>
            <p:cNvSpPr/>
            <p:nvPr>
              <p:custDataLst>
                <p:tags r:id="rId171"/>
              </p:custDataLst>
            </p:nvPr>
          </p:nvSpPr>
          <p:spPr>
            <a:xfrm>
              <a:off x="3799894" y="3372321"/>
              <a:ext cx="308557" cy="383864"/>
            </a:xfrm>
            <a:custGeom>
              <a:avLst/>
              <a:gdLst/>
              <a:ahLst/>
              <a:cxnLst/>
              <a:rect l="0" t="0" r="0" b="0"/>
              <a:pathLst>
                <a:path w="308557" h="383864">
                  <a:moveTo>
                    <a:pt x="156156" y="50329"/>
                  </a:moveTo>
                  <a:lnTo>
                    <a:pt x="156156" y="50329"/>
                  </a:lnTo>
                  <a:lnTo>
                    <a:pt x="159527" y="46958"/>
                  </a:lnTo>
                  <a:lnTo>
                    <a:pt x="163063" y="45303"/>
                  </a:lnTo>
                  <a:lnTo>
                    <a:pt x="186194" y="40685"/>
                  </a:lnTo>
                  <a:lnTo>
                    <a:pt x="195238" y="35164"/>
                  </a:lnTo>
                  <a:lnTo>
                    <a:pt x="204615" y="21907"/>
                  </a:lnTo>
                  <a:lnTo>
                    <a:pt x="218393" y="1120"/>
                  </a:lnTo>
                  <a:lnTo>
                    <a:pt x="218108" y="589"/>
                  </a:lnTo>
                  <a:lnTo>
                    <a:pt x="215911" y="0"/>
                  </a:lnTo>
                  <a:lnTo>
                    <a:pt x="182256" y="17169"/>
                  </a:lnTo>
                  <a:lnTo>
                    <a:pt x="146250" y="40974"/>
                  </a:lnTo>
                  <a:lnTo>
                    <a:pt x="106184" y="74133"/>
                  </a:lnTo>
                  <a:lnTo>
                    <a:pt x="73146" y="113356"/>
                  </a:lnTo>
                  <a:lnTo>
                    <a:pt x="55595" y="146144"/>
                  </a:lnTo>
                  <a:lnTo>
                    <a:pt x="52196" y="161352"/>
                  </a:lnTo>
                  <a:lnTo>
                    <a:pt x="53037" y="172815"/>
                  </a:lnTo>
                  <a:lnTo>
                    <a:pt x="57071" y="177142"/>
                  </a:lnTo>
                  <a:lnTo>
                    <a:pt x="70960" y="183831"/>
                  </a:lnTo>
                  <a:lnTo>
                    <a:pt x="117350" y="188805"/>
                  </a:lnTo>
                  <a:lnTo>
                    <a:pt x="162604" y="189867"/>
                  </a:lnTo>
                  <a:lnTo>
                    <a:pt x="166100" y="192038"/>
                  </a:lnTo>
                  <a:lnTo>
                    <a:pt x="167724" y="195602"/>
                  </a:lnTo>
                  <a:lnTo>
                    <a:pt x="168101" y="200094"/>
                  </a:lnTo>
                  <a:lnTo>
                    <a:pt x="157232" y="212611"/>
                  </a:lnTo>
                  <a:lnTo>
                    <a:pt x="123549" y="239289"/>
                  </a:lnTo>
                  <a:lnTo>
                    <a:pt x="77820" y="274004"/>
                  </a:lnTo>
                  <a:lnTo>
                    <a:pt x="34168" y="311101"/>
                  </a:lnTo>
                  <a:lnTo>
                    <a:pt x="6417" y="345141"/>
                  </a:lnTo>
                  <a:lnTo>
                    <a:pt x="1296" y="354820"/>
                  </a:lnTo>
                  <a:lnTo>
                    <a:pt x="0" y="362684"/>
                  </a:lnTo>
                  <a:lnTo>
                    <a:pt x="1252" y="369338"/>
                  </a:lnTo>
                  <a:lnTo>
                    <a:pt x="4203" y="375185"/>
                  </a:lnTo>
                  <a:lnTo>
                    <a:pt x="11815" y="379083"/>
                  </a:lnTo>
                  <a:lnTo>
                    <a:pt x="53729" y="383863"/>
                  </a:lnTo>
                  <a:lnTo>
                    <a:pt x="100520" y="382481"/>
                  </a:lnTo>
                  <a:lnTo>
                    <a:pt x="126827" y="380419"/>
                  </a:lnTo>
                  <a:lnTo>
                    <a:pt x="154242" y="377634"/>
                  </a:lnTo>
                  <a:lnTo>
                    <a:pt x="182397" y="374365"/>
                  </a:lnTo>
                  <a:lnTo>
                    <a:pt x="208928" y="370776"/>
                  </a:lnTo>
                  <a:lnTo>
                    <a:pt x="234376" y="366971"/>
                  </a:lnTo>
                  <a:lnTo>
                    <a:pt x="275587" y="360392"/>
                  </a:lnTo>
                  <a:lnTo>
                    <a:pt x="308556" y="3551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6" name="SMARTInkShape-2933"/>
            <p:cNvSpPr/>
            <p:nvPr>
              <p:custDataLst>
                <p:tags r:id="rId172"/>
              </p:custDataLst>
            </p:nvPr>
          </p:nvSpPr>
          <p:spPr>
            <a:xfrm>
              <a:off x="4229100" y="3416300"/>
              <a:ext cx="177801" cy="288112"/>
            </a:xfrm>
            <a:custGeom>
              <a:avLst/>
              <a:gdLst/>
              <a:ahLst/>
              <a:cxnLst/>
              <a:rect l="0" t="0" r="0" b="0"/>
              <a:pathLst>
                <a:path w="177801" h="288112">
                  <a:moveTo>
                    <a:pt x="0" y="63500"/>
                  </a:moveTo>
                  <a:lnTo>
                    <a:pt x="0" y="63500"/>
                  </a:lnTo>
                  <a:lnTo>
                    <a:pt x="5467" y="47098"/>
                  </a:lnTo>
                  <a:lnTo>
                    <a:pt x="7878" y="46921"/>
                  </a:lnTo>
                  <a:lnTo>
                    <a:pt x="16201" y="48606"/>
                  </a:lnTo>
                  <a:lnTo>
                    <a:pt x="36158" y="60263"/>
                  </a:lnTo>
                  <a:lnTo>
                    <a:pt x="46174" y="82522"/>
                  </a:lnTo>
                  <a:lnTo>
                    <a:pt x="54389" y="113582"/>
                  </a:lnTo>
                  <a:lnTo>
                    <a:pt x="65095" y="148553"/>
                  </a:lnTo>
                  <a:lnTo>
                    <a:pt x="73146" y="187144"/>
                  </a:lnTo>
                  <a:lnTo>
                    <a:pt x="79076" y="224992"/>
                  </a:lnTo>
                  <a:lnTo>
                    <a:pt x="86381" y="267277"/>
                  </a:lnTo>
                  <a:lnTo>
                    <a:pt x="92308" y="287175"/>
                  </a:lnTo>
                  <a:lnTo>
                    <a:pt x="93288" y="288111"/>
                  </a:lnTo>
                  <a:lnTo>
                    <a:pt x="93942" y="287324"/>
                  </a:lnTo>
                  <a:lnTo>
                    <a:pt x="108892" y="245775"/>
                  </a:lnTo>
                  <a:lnTo>
                    <a:pt x="118246" y="213656"/>
                  </a:lnTo>
                  <a:lnTo>
                    <a:pt x="131811" y="171158"/>
                  </a:lnTo>
                  <a:lnTo>
                    <a:pt x="145366" y="124047"/>
                  </a:lnTo>
                  <a:lnTo>
                    <a:pt x="157740" y="78416"/>
                  </a:lnTo>
                  <a:lnTo>
                    <a:pt x="167944" y="41671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7" name="SMARTInkShape-2934"/>
            <p:cNvSpPr/>
            <p:nvPr>
              <p:custDataLst>
                <p:tags r:id="rId173"/>
              </p:custDataLst>
            </p:nvPr>
          </p:nvSpPr>
          <p:spPr>
            <a:xfrm>
              <a:off x="4447477" y="3590949"/>
              <a:ext cx="99124" cy="111484"/>
            </a:xfrm>
            <a:custGeom>
              <a:avLst/>
              <a:gdLst/>
              <a:ahLst/>
              <a:cxnLst/>
              <a:rect l="0" t="0" r="0" b="0"/>
              <a:pathLst>
                <a:path w="99124" h="111484">
                  <a:moveTo>
                    <a:pt x="73723" y="66651"/>
                  </a:moveTo>
                  <a:lnTo>
                    <a:pt x="73723" y="66651"/>
                  </a:lnTo>
                  <a:lnTo>
                    <a:pt x="53950" y="25830"/>
                  </a:lnTo>
                  <a:lnTo>
                    <a:pt x="44365" y="3998"/>
                  </a:lnTo>
                  <a:lnTo>
                    <a:pt x="39979" y="0"/>
                  </a:lnTo>
                  <a:lnTo>
                    <a:pt x="37116" y="345"/>
                  </a:lnTo>
                  <a:lnTo>
                    <a:pt x="30172" y="4491"/>
                  </a:lnTo>
                  <a:lnTo>
                    <a:pt x="18328" y="24871"/>
                  </a:lnTo>
                  <a:lnTo>
                    <a:pt x="3096" y="71386"/>
                  </a:lnTo>
                  <a:lnTo>
                    <a:pt x="0" y="91568"/>
                  </a:lnTo>
                  <a:lnTo>
                    <a:pt x="585" y="98785"/>
                  </a:lnTo>
                  <a:lnTo>
                    <a:pt x="4999" y="108684"/>
                  </a:lnTo>
                  <a:lnTo>
                    <a:pt x="8857" y="110901"/>
                  </a:lnTo>
                  <a:lnTo>
                    <a:pt x="18788" y="111483"/>
                  </a:lnTo>
                  <a:lnTo>
                    <a:pt x="22988" y="109239"/>
                  </a:lnTo>
                  <a:lnTo>
                    <a:pt x="51877" y="71314"/>
                  </a:lnTo>
                  <a:lnTo>
                    <a:pt x="59018" y="59409"/>
                  </a:lnTo>
                  <a:lnTo>
                    <a:pt x="63190" y="56376"/>
                  </a:lnTo>
                  <a:lnTo>
                    <a:pt x="65289" y="56274"/>
                  </a:lnTo>
                  <a:lnTo>
                    <a:pt x="69504" y="58041"/>
                  </a:lnTo>
                  <a:lnTo>
                    <a:pt x="99123" y="793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8" name="SMARTInkShape-2935"/>
            <p:cNvSpPr/>
            <p:nvPr>
              <p:custDataLst>
                <p:tags r:id="rId174"/>
              </p:custDataLst>
            </p:nvPr>
          </p:nvSpPr>
          <p:spPr>
            <a:xfrm>
              <a:off x="4587392" y="3549650"/>
              <a:ext cx="105259" cy="164449"/>
            </a:xfrm>
            <a:custGeom>
              <a:avLst/>
              <a:gdLst/>
              <a:ahLst/>
              <a:cxnLst/>
              <a:rect l="0" t="0" r="0" b="0"/>
              <a:pathLst>
                <a:path w="105259" h="164449">
                  <a:moveTo>
                    <a:pt x="3658" y="57150"/>
                  </a:moveTo>
                  <a:lnTo>
                    <a:pt x="3658" y="57150"/>
                  </a:lnTo>
                  <a:lnTo>
                    <a:pt x="0" y="53491"/>
                  </a:lnTo>
                  <a:lnTo>
                    <a:pt x="45666" y="99158"/>
                  </a:lnTo>
                  <a:lnTo>
                    <a:pt x="67251" y="135246"/>
                  </a:lnTo>
                  <a:lnTo>
                    <a:pt x="78058" y="164121"/>
                  </a:lnTo>
                  <a:lnTo>
                    <a:pt x="77247" y="164448"/>
                  </a:lnTo>
                  <a:lnTo>
                    <a:pt x="72582" y="159165"/>
                  </a:lnTo>
                  <a:lnTo>
                    <a:pt x="63160" y="121203"/>
                  </a:lnTo>
                  <a:lnTo>
                    <a:pt x="58760" y="74717"/>
                  </a:lnTo>
                  <a:lnTo>
                    <a:pt x="65454" y="35309"/>
                  </a:lnTo>
                  <a:lnTo>
                    <a:pt x="72515" y="17104"/>
                  </a:lnTo>
                  <a:lnTo>
                    <a:pt x="77785" y="11402"/>
                  </a:lnTo>
                  <a:lnTo>
                    <a:pt x="1052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9" name="SMARTInkShape-2936"/>
            <p:cNvSpPr/>
            <p:nvPr>
              <p:custDataLst>
                <p:tags r:id="rId175"/>
              </p:custDataLst>
            </p:nvPr>
          </p:nvSpPr>
          <p:spPr>
            <a:xfrm>
              <a:off x="4849270" y="3421045"/>
              <a:ext cx="110081" cy="300056"/>
            </a:xfrm>
            <a:custGeom>
              <a:avLst/>
              <a:gdLst/>
              <a:ahLst/>
              <a:cxnLst/>
              <a:rect l="0" t="0" r="0" b="0"/>
              <a:pathLst>
                <a:path w="110081" h="300056">
                  <a:moveTo>
                    <a:pt x="110080" y="14305"/>
                  </a:moveTo>
                  <a:lnTo>
                    <a:pt x="110080" y="14305"/>
                  </a:lnTo>
                  <a:lnTo>
                    <a:pt x="86936" y="0"/>
                  </a:lnTo>
                  <a:lnTo>
                    <a:pt x="74629" y="1126"/>
                  </a:lnTo>
                  <a:lnTo>
                    <a:pt x="67396" y="3403"/>
                  </a:lnTo>
                  <a:lnTo>
                    <a:pt x="53715" y="17221"/>
                  </a:lnTo>
                  <a:lnTo>
                    <a:pt x="32231" y="54445"/>
                  </a:lnTo>
                  <a:lnTo>
                    <a:pt x="17625" y="87884"/>
                  </a:lnTo>
                  <a:lnTo>
                    <a:pt x="6429" y="123912"/>
                  </a:lnTo>
                  <a:lnTo>
                    <a:pt x="513" y="162973"/>
                  </a:lnTo>
                  <a:lnTo>
                    <a:pt x="0" y="201735"/>
                  </a:lnTo>
                  <a:lnTo>
                    <a:pt x="6829" y="235426"/>
                  </a:lnTo>
                  <a:lnTo>
                    <a:pt x="22562" y="261217"/>
                  </a:lnTo>
                  <a:lnTo>
                    <a:pt x="44372" y="279972"/>
                  </a:lnTo>
                  <a:lnTo>
                    <a:pt x="97380" y="3000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0" name="SMARTInkShape-2937"/>
            <p:cNvSpPr/>
            <p:nvPr>
              <p:custDataLst>
                <p:tags r:id="rId176"/>
              </p:custDataLst>
            </p:nvPr>
          </p:nvSpPr>
          <p:spPr>
            <a:xfrm>
              <a:off x="5016500" y="3498850"/>
              <a:ext cx="177801" cy="190501"/>
            </a:xfrm>
            <a:custGeom>
              <a:avLst/>
              <a:gdLst/>
              <a:ahLst/>
              <a:cxnLst/>
              <a:rect l="0" t="0" r="0" b="0"/>
              <a:pathLst>
                <a:path w="177801" h="190501">
                  <a:moveTo>
                    <a:pt x="0" y="0"/>
                  </a:moveTo>
                  <a:lnTo>
                    <a:pt x="0" y="0"/>
                  </a:lnTo>
                  <a:lnTo>
                    <a:pt x="10845" y="6481"/>
                  </a:lnTo>
                  <a:lnTo>
                    <a:pt x="52175" y="39345"/>
                  </a:lnTo>
                  <a:lnTo>
                    <a:pt x="89307" y="72100"/>
                  </a:lnTo>
                  <a:lnTo>
                    <a:pt x="130492" y="108617"/>
                  </a:lnTo>
                  <a:lnTo>
                    <a:pt x="157119" y="146248"/>
                  </a:lnTo>
                  <a:lnTo>
                    <a:pt x="17780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1" name="SMARTInkShape-2938"/>
            <p:cNvSpPr/>
            <p:nvPr>
              <p:custDataLst>
                <p:tags r:id="rId177"/>
              </p:custDataLst>
            </p:nvPr>
          </p:nvSpPr>
          <p:spPr>
            <a:xfrm>
              <a:off x="5073650" y="3446377"/>
              <a:ext cx="127001" cy="268374"/>
            </a:xfrm>
            <a:custGeom>
              <a:avLst/>
              <a:gdLst/>
              <a:ahLst/>
              <a:cxnLst/>
              <a:rect l="0" t="0" r="0" b="0"/>
              <a:pathLst>
                <a:path w="127001" h="268374">
                  <a:moveTo>
                    <a:pt x="127000" y="8023"/>
                  </a:moveTo>
                  <a:lnTo>
                    <a:pt x="127000" y="8023"/>
                  </a:lnTo>
                  <a:lnTo>
                    <a:pt x="120258" y="1281"/>
                  </a:lnTo>
                  <a:lnTo>
                    <a:pt x="116861" y="0"/>
                  </a:lnTo>
                  <a:lnTo>
                    <a:pt x="109324" y="459"/>
                  </a:lnTo>
                  <a:lnTo>
                    <a:pt x="93775" y="11426"/>
                  </a:lnTo>
                  <a:lnTo>
                    <a:pt x="79134" y="34823"/>
                  </a:lnTo>
                  <a:lnTo>
                    <a:pt x="62488" y="77582"/>
                  </a:lnTo>
                  <a:lnTo>
                    <a:pt x="50350" y="112316"/>
                  </a:lnTo>
                  <a:lnTo>
                    <a:pt x="37900" y="148214"/>
                  </a:lnTo>
                  <a:lnTo>
                    <a:pt x="25311" y="182984"/>
                  </a:lnTo>
                  <a:lnTo>
                    <a:pt x="14543" y="217252"/>
                  </a:lnTo>
                  <a:lnTo>
                    <a:pt x="0" y="2683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2" name="SMARTInkShape-2939"/>
            <p:cNvSpPr/>
            <p:nvPr>
              <p:custDataLst>
                <p:tags r:id="rId178"/>
              </p:custDataLst>
            </p:nvPr>
          </p:nvSpPr>
          <p:spPr>
            <a:xfrm>
              <a:off x="5245100" y="3683000"/>
              <a:ext cx="38101" cy="25401"/>
            </a:xfrm>
            <a:custGeom>
              <a:avLst/>
              <a:gdLst/>
              <a:ahLst/>
              <a:cxnLst/>
              <a:rect l="0" t="0" r="0" b="0"/>
              <a:pathLst>
                <a:path w="38101" h="254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20265" y="10139"/>
                  </a:lnTo>
                  <a:lnTo>
                    <a:pt x="3810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3" name="SMARTInkShape-2940"/>
            <p:cNvSpPr/>
            <p:nvPr>
              <p:custDataLst>
                <p:tags r:id="rId179"/>
              </p:custDataLst>
            </p:nvPr>
          </p:nvSpPr>
          <p:spPr>
            <a:xfrm>
              <a:off x="5232400" y="358140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12700" y="25400"/>
                  </a:moveTo>
                  <a:lnTo>
                    <a:pt x="12700" y="254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4" name="SMARTInkShape-2941"/>
            <p:cNvSpPr/>
            <p:nvPr>
              <p:custDataLst>
                <p:tags r:id="rId180"/>
              </p:custDataLst>
            </p:nvPr>
          </p:nvSpPr>
          <p:spPr>
            <a:xfrm>
              <a:off x="5334000" y="3429000"/>
              <a:ext cx="83951" cy="361951"/>
            </a:xfrm>
            <a:custGeom>
              <a:avLst/>
              <a:gdLst/>
              <a:ahLst/>
              <a:cxnLst/>
              <a:rect l="0" t="0" r="0" b="0"/>
              <a:pathLst>
                <a:path w="83951" h="361951">
                  <a:moveTo>
                    <a:pt x="0" y="0"/>
                  </a:moveTo>
                  <a:lnTo>
                    <a:pt x="0" y="0"/>
                  </a:lnTo>
                  <a:lnTo>
                    <a:pt x="12255" y="7891"/>
                  </a:lnTo>
                  <a:lnTo>
                    <a:pt x="48334" y="49902"/>
                  </a:lnTo>
                  <a:lnTo>
                    <a:pt x="68754" y="88501"/>
                  </a:lnTo>
                  <a:lnTo>
                    <a:pt x="76174" y="112623"/>
                  </a:lnTo>
                  <a:lnTo>
                    <a:pt x="82533" y="138582"/>
                  </a:lnTo>
                  <a:lnTo>
                    <a:pt x="83950" y="165765"/>
                  </a:lnTo>
                  <a:lnTo>
                    <a:pt x="82072" y="193766"/>
                  </a:lnTo>
                  <a:lnTo>
                    <a:pt x="77998" y="222310"/>
                  </a:lnTo>
                  <a:lnTo>
                    <a:pt x="68931" y="250513"/>
                  </a:lnTo>
                  <a:lnTo>
                    <a:pt x="56538" y="278486"/>
                  </a:lnTo>
                  <a:lnTo>
                    <a:pt x="32183" y="324855"/>
                  </a:lnTo>
                  <a:lnTo>
                    <a:pt x="12700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0" name="SMARTInkShape-Group535"/>
          <p:cNvGrpSpPr/>
          <p:nvPr/>
        </p:nvGrpSpPr>
        <p:grpSpPr>
          <a:xfrm>
            <a:off x="3161804" y="3340100"/>
            <a:ext cx="400547" cy="705810"/>
            <a:chOff x="3161804" y="3340100"/>
            <a:chExt cx="400547" cy="705810"/>
          </a:xfrm>
        </p:grpSpPr>
        <p:sp>
          <p:nvSpPr>
            <p:cNvPr id="1416" name="SMARTInkShape-2942"/>
            <p:cNvSpPr/>
            <p:nvPr>
              <p:custDataLst>
                <p:tags r:id="rId167"/>
              </p:custDataLst>
            </p:nvPr>
          </p:nvSpPr>
          <p:spPr>
            <a:xfrm>
              <a:off x="3333750" y="3340100"/>
              <a:ext cx="31751" cy="158751"/>
            </a:xfrm>
            <a:custGeom>
              <a:avLst/>
              <a:gdLst/>
              <a:ahLst/>
              <a:cxnLst/>
              <a:rect l="0" t="0" r="0" b="0"/>
              <a:pathLst>
                <a:path w="31751" h="158751">
                  <a:moveTo>
                    <a:pt x="0" y="0"/>
                  </a:moveTo>
                  <a:lnTo>
                    <a:pt x="0" y="0"/>
                  </a:lnTo>
                  <a:lnTo>
                    <a:pt x="12209" y="42095"/>
                  </a:lnTo>
                  <a:lnTo>
                    <a:pt x="23765" y="80754"/>
                  </a:lnTo>
                  <a:lnTo>
                    <a:pt x="29384" y="126860"/>
                  </a:lnTo>
                  <a:lnTo>
                    <a:pt x="3175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7" name="SMARTInkShape-2943"/>
            <p:cNvSpPr/>
            <p:nvPr>
              <p:custDataLst>
                <p:tags r:id="rId168"/>
              </p:custDataLst>
            </p:nvPr>
          </p:nvSpPr>
          <p:spPr>
            <a:xfrm>
              <a:off x="3161804" y="3657600"/>
              <a:ext cx="286247" cy="52621"/>
            </a:xfrm>
            <a:custGeom>
              <a:avLst/>
              <a:gdLst/>
              <a:ahLst/>
              <a:cxnLst/>
              <a:rect l="0" t="0" r="0" b="0"/>
              <a:pathLst>
                <a:path w="286247" h="52621">
                  <a:moveTo>
                    <a:pt x="13196" y="44450"/>
                  </a:moveTo>
                  <a:lnTo>
                    <a:pt x="13196" y="44450"/>
                  </a:lnTo>
                  <a:lnTo>
                    <a:pt x="810" y="52472"/>
                  </a:lnTo>
                  <a:lnTo>
                    <a:pt x="0" y="52620"/>
                  </a:lnTo>
                  <a:lnTo>
                    <a:pt x="165" y="52013"/>
                  </a:lnTo>
                  <a:lnTo>
                    <a:pt x="30737" y="41047"/>
                  </a:lnTo>
                  <a:lnTo>
                    <a:pt x="70146" y="30237"/>
                  </a:lnTo>
                  <a:lnTo>
                    <a:pt x="93495" y="24392"/>
                  </a:lnTo>
                  <a:lnTo>
                    <a:pt x="118235" y="19083"/>
                  </a:lnTo>
                  <a:lnTo>
                    <a:pt x="143900" y="14133"/>
                  </a:lnTo>
                  <a:lnTo>
                    <a:pt x="170182" y="9422"/>
                  </a:lnTo>
                  <a:lnTo>
                    <a:pt x="194759" y="6281"/>
                  </a:lnTo>
                  <a:lnTo>
                    <a:pt x="240881" y="2792"/>
                  </a:lnTo>
                  <a:lnTo>
                    <a:pt x="28624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8" name="SMARTInkShape-2944"/>
            <p:cNvSpPr/>
            <p:nvPr>
              <p:custDataLst>
                <p:tags r:id="rId169"/>
              </p:custDataLst>
            </p:nvPr>
          </p:nvSpPr>
          <p:spPr>
            <a:xfrm>
              <a:off x="3268023" y="3885948"/>
              <a:ext cx="100522" cy="159962"/>
            </a:xfrm>
            <a:custGeom>
              <a:avLst/>
              <a:gdLst/>
              <a:ahLst/>
              <a:cxnLst/>
              <a:rect l="0" t="0" r="0" b="0"/>
              <a:pathLst>
                <a:path w="100522" h="159962">
                  <a:moveTo>
                    <a:pt x="14927" y="32002"/>
                  </a:moveTo>
                  <a:lnTo>
                    <a:pt x="14927" y="32002"/>
                  </a:lnTo>
                  <a:lnTo>
                    <a:pt x="14927" y="0"/>
                  </a:lnTo>
                  <a:lnTo>
                    <a:pt x="14927" y="85"/>
                  </a:lnTo>
                  <a:lnTo>
                    <a:pt x="6089" y="36865"/>
                  </a:lnTo>
                  <a:lnTo>
                    <a:pt x="0" y="74914"/>
                  </a:lnTo>
                  <a:lnTo>
                    <a:pt x="469" y="114096"/>
                  </a:lnTo>
                  <a:lnTo>
                    <a:pt x="2158" y="159961"/>
                  </a:lnTo>
                  <a:lnTo>
                    <a:pt x="11010" y="118904"/>
                  </a:lnTo>
                  <a:lnTo>
                    <a:pt x="23880" y="75860"/>
                  </a:lnTo>
                  <a:lnTo>
                    <a:pt x="35839" y="49378"/>
                  </a:lnTo>
                  <a:lnTo>
                    <a:pt x="50562" y="30552"/>
                  </a:lnTo>
                  <a:lnTo>
                    <a:pt x="66513" y="20774"/>
                  </a:lnTo>
                  <a:lnTo>
                    <a:pt x="74717" y="18167"/>
                  </a:lnTo>
                  <a:lnTo>
                    <a:pt x="81598" y="19956"/>
                  </a:lnTo>
                  <a:lnTo>
                    <a:pt x="93007" y="31352"/>
                  </a:lnTo>
                  <a:lnTo>
                    <a:pt x="99018" y="50057"/>
                  </a:lnTo>
                  <a:lnTo>
                    <a:pt x="100521" y="86270"/>
                  </a:lnTo>
                  <a:lnTo>
                    <a:pt x="97477" y="1526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9" name="SMARTInkShape-2945"/>
            <p:cNvSpPr/>
            <p:nvPr>
              <p:custDataLst>
                <p:tags r:id="rId170"/>
              </p:custDataLst>
            </p:nvPr>
          </p:nvSpPr>
          <p:spPr>
            <a:xfrm>
              <a:off x="3429000" y="3749191"/>
              <a:ext cx="133351" cy="100312"/>
            </a:xfrm>
            <a:custGeom>
              <a:avLst/>
              <a:gdLst/>
              <a:ahLst/>
              <a:cxnLst/>
              <a:rect l="0" t="0" r="0" b="0"/>
              <a:pathLst>
                <a:path w="133351" h="100312">
                  <a:moveTo>
                    <a:pt x="0" y="3659"/>
                  </a:moveTo>
                  <a:lnTo>
                    <a:pt x="0" y="3659"/>
                  </a:lnTo>
                  <a:lnTo>
                    <a:pt x="6481" y="2953"/>
                  </a:lnTo>
                  <a:lnTo>
                    <a:pt x="20970" y="0"/>
                  </a:lnTo>
                  <a:lnTo>
                    <a:pt x="51053" y="6409"/>
                  </a:lnTo>
                  <a:lnTo>
                    <a:pt x="59849" y="12172"/>
                  </a:lnTo>
                  <a:lnTo>
                    <a:pt x="63183" y="15684"/>
                  </a:lnTo>
                  <a:lnTo>
                    <a:pt x="59361" y="34639"/>
                  </a:lnTo>
                  <a:lnTo>
                    <a:pt x="43223" y="67636"/>
                  </a:lnTo>
                  <a:lnTo>
                    <a:pt x="26918" y="87056"/>
                  </a:lnTo>
                  <a:lnTo>
                    <a:pt x="22179" y="91007"/>
                  </a:lnTo>
                  <a:lnTo>
                    <a:pt x="22547" y="94346"/>
                  </a:lnTo>
                  <a:lnTo>
                    <a:pt x="26320" y="97278"/>
                  </a:lnTo>
                  <a:lnTo>
                    <a:pt x="32363" y="99939"/>
                  </a:lnTo>
                  <a:lnTo>
                    <a:pt x="64465" y="100311"/>
                  </a:lnTo>
                  <a:lnTo>
                    <a:pt x="105257" y="92582"/>
                  </a:lnTo>
                  <a:lnTo>
                    <a:pt x="133350" y="862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1" name="SMARTInkShape-Group536"/>
          <p:cNvGrpSpPr/>
          <p:nvPr/>
        </p:nvGrpSpPr>
        <p:grpSpPr>
          <a:xfrm>
            <a:off x="2296249" y="3225800"/>
            <a:ext cx="427902" cy="711201"/>
            <a:chOff x="2296249" y="3225800"/>
            <a:chExt cx="427902" cy="711201"/>
          </a:xfrm>
        </p:grpSpPr>
        <p:sp>
          <p:nvSpPr>
            <p:cNvPr id="1421" name="SMARTInkShape-2946"/>
            <p:cNvSpPr/>
            <p:nvPr>
              <p:custDataLst>
                <p:tags r:id="rId157"/>
              </p:custDataLst>
            </p:nvPr>
          </p:nvSpPr>
          <p:spPr>
            <a:xfrm>
              <a:off x="2402992" y="3651250"/>
              <a:ext cx="213209" cy="50801"/>
            </a:xfrm>
            <a:custGeom>
              <a:avLst/>
              <a:gdLst/>
              <a:ahLst/>
              <a:cxnLst/>
              <a:rect l="0" t="0" r="0" b="0"/>
              <a:pathLst>
                <a:path w="213209" h="50801">
                  <a:moveTo>
                    <a:pt x="3658" y="50800"/>
                  </a:moveTo>
                  <a:lnTo>
                    <a:pt x="3658" y="50800"/>
                  </a:lnTo>
                  <a:lnTo>
                    <a:pt x="0" y="50800"/>
                  </a:lnTo>
                  <a:lnTo>
                    <a:pt x="1562" y="50800"/>
                  </a:lnTo>
                  <a:lnTo>
                    <a:pt x="48940" y="36495"/>
                  </a:lnTo>
                  <a:lnTo>
                    <a:pt x="89826" y="29785"/>
                  </a:lnTo>
                  <a:lnTo>
                    <a:pt x="136590" y="16586"/>
                  </a:lnTo>
                  <a:lnTo>
                    <a:pt x="182824" y="6012"/>
                  </a:lnTo>
                  <a:lnTo>
                    <a:pt x="2132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2" name="SMARTInkShape-2947"/>
            <p:cNvSpPr/>
            <p:nvPr>
              <p:custDataLst>
                <p:tags r:id="rId158"/>
              </p:custDataLst>
            </p:nvPr>
          </p:nvSpPr>
          <p:spPr>
            <a:xfrm>
              <a:off x="2296249" y="3239645"/>
              <a:ext cx="135802" cy="241201"/>
            </a:xfrm>
            <a:custGeom>
              <a:avLst/>
              <a:gdLst/>
              <a:ahLst/>
              <a:cxnLst/>
              <a:rect l="0" t="0" r="0" b="0"/>
              <a:pathLst>
                <a:path w="135802" h="241201">
                  <a:moveTo>
                    <a:pt x="27851" y="11555"/>
                  </a:moveTo>
                  <a:lnTo>
                    <a:pt x="27851" y="11555"/>
                  </a:lnTo>
                  <a:lnTo>
                    <a:pt x="27851" y="8184"/>
                  </a:lnTo>
                  <a:lnTo>
                    <a:pt x="29732" y="4648"/>
                  </a:lnTo>
                  <a:lnTo>
                    <a:pt x="33318" y="0"/>
                  </a:lnTo>
                  <a:lnTo>
                    <a:pt x="34123" y="32212"/>
                  </a:lnTo>
                  <a:lnTo>
                    <a:pt x="27436" y="71455"/>
                  </a:lnTo>
                  <a:lnTo>
                    <a:pt x="16518" y="115459"/>
                  </a:lnTo>
                  <a:lnTo>
                    <a:pt x="10349" y="146870"/>
                  </a:lnTo>
                  <a:lnTo>
                    <a:pt x="2909" y="190643"/>
                  </a:lnTo>
                  <a:lnTo>
                    <a:pt x="0" y="220310"/>
                  </a:lnTo>
                  <a:lnTo>
                    <a:pt x="817" y="226925"/>
                  </a:lnTo>
                  <a:lnTo>
                    <a:pt x="5488" y="236157"/>
                  </a:lnTo>
                  <a:lnTo>
                    <a:pt x="8709" y="239606"/>
                  </a:lnTo>
                  <a:lnTo>
                    <a:pt x="12973" y="241200"/>
                  </a:lnTo>
                  <a:lnTo>
                    <a:pt x="23355" y="241090"/>
                  </a:lnTo>
                  <a:lnTo>
                    <a:pt x="69191" y="219555"/>
                  </a:lnTo>
                  <a:lnTo>
                    <a:pt x="114020" y="198770"/>
                  </a:lnTo>
                  <a:lnTo>
                    <a:pt x="135801" y="1893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3" name="SMARTInkShape-2948"/>
            <p:cNvSpPr/>
            <p:nvPr>
              <p:custDataLst>
                <p:tags r:id="rId159"/>
              </p:custDataLst>
            </p:nvPr>
          </p:nvSpPr>
          <p:spPr>
            <a:xfrm>
              <a:off x="2441064" y="3286480"/>
              <a:ext cx="92599" cy="135929"/>
            </a:xfrm>
            <a:custGeom>
              <a:avLst/>
              <a:gdLst/>
              <a:ahLst/>
              <a:cxnLst/>
              <a:rect l="0" t="0" r="0" b="0"/>
              <a:pathLst>
                <a:path w="92599" h="135929">
                  <a:moveTo>
                    <a:pt x="73536" y="21870"/>
                  </a:moveTo>
                  <a:lnTo>
                    <a:pt x="73536" y="21870"/>
                  </a:lnTo>
                  <a:lnTo>
                    <a:pt x="73536" y="8386"/>
                  </a:lnTo>
                  <a:lnTo>
                    <a:pt x="69303" y="4414"/>
                  </a:lnTo>
                  <a:lnTo>
                    <a:pt x="53310" y="0"/>
                  </a:lnTo>
                  <a:lnTo>
                    <a:pt x="45235" y="940"/>
                  </a:lnTo>
                  <a:lnTo>
                    <a:pt x="30619" y="7629"/>
                  </a:lnTo>
                  <a:lnTo>
                    <a:pt x="18949" y="19539"/>
                  </a:lnTo>
                  <a:lnTo>
                    <a:pt x="9764" y="35651"/>
                  </a:lnTo>
                  <a:lnTo>
                    <a:pt x="0" y="80488"/>
                  </a:lnTo>
                  <a:lnTo>
                    <a:pt x="637" y="102955"/>
                  </a:lnTo>
                  <a:lnTo>
                    <a:pt x="7975" y="119997"/>
                  </a:lnTo>
                  <a:lnTo>
                    <a:pt x="20174" y="130864"/>
                  </a:lnTo>
                  <a:lnTo>
                    <a:pt x="27378" y="134749"/>
                  </a:lnTo>
                  <a:lnTo>
                    <a:pt x="35003" y="135928"/>
                  </a:lnTo>
                  <a:lnTo>
                    <a:pt x="51001" y="133475"/>
                  </a:lnTo>
                  <a:lnTo>
                    <a:pt x="65637" y="123919"/>
                  </a:lnTo>
                  <a:lnTo>
                    <a:pt x="83895" y="102670"/>
                  </a:lnTo>
                  <a:lnTo>
                    <a:pt x="88909" y="94787"/>
                  </a:lnTo>
                  <a:lnTo>
                    <a:pt x="92598" y="76621"/>
                  </a:lnTo>
                  <a:lnTo>
                    <a:pt x="85846" y="29470"/>
                  </a:lnTo>
                  <a:lnTo>
                    <a:pt x="79886" y="2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4" name="SMARTInkShape-2949"/>
            <p:cNvSpPr/>
            <p:nvPr>
              <p:custDataLst>
                <p:tags r:id="rId160"/>
              </p:custDataLst>
            </p:nvPr>
          </p:nvSpPr>
          <p:spPr>
            <a:xfrm>
              <a:off x="2603500" y="3225800"/>
              <a:ext cx="120651" cy="164975"/>
            </a:xfrm>
            <a:custGeom>
              <a:avLst/>
              <a:gdLst/>
              <a:ahLst/>
              <a:cxnLst/>
              <a:rect l="0" t="0" r="0" b="0"/>
              <a:pathLst>
                <a:path w="120651" h="164975">
                  <a:moveTo>
                    <a:pt x="0" y="44450"/>
                  </a:moveTo>
                  <a:lnTo>
                    <a:pt x="0" y="44450"/>
                  </a:lnTo>
                  <a:lnTo>
                    <a:pt x="0" y="60030"/>
                  </a:lnTo>
                  <a:lnTo>
                    <a:pt x="14306" y="104341"/>
                  </a:lnTo>
                  <a:lnTo>
                    <a:pt x="32240" y="147395"/>
                  </a:lnTo>
                  <a:lnTo>
                    <a:pt x="40434" y="157937"/>
                  </a:lnTo>
                  <a:lnTo>
                    <a:pt x="48780" y="164974"/>
                  </a:lnTo>
                  <a:lnTo>
                    <a:pt x="53687" y="164311"/>
                  </a:lnTo>
                  <a:lnTo>
                    <a:pt x="64783" y="156047"/>
                  </a:lnTo>
                  <a:lnTo>
                    <a:pt x="82930" y="132157"/>
                  </a:lnTo>
                  <a:lnTo>
                    <a:pt x="98342" y="92623"/>
                  </a:lnTo>
                  <a:lnTo>
                    <a:pt x="111845" y="45161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5" name="SMARTInkShape-2950"/>
            <p:cNvSpPr/>
            <p:nvPr>
              <p:custDataLst>
                <p:tags r:id="rId161"/>
              </p:custDataLst>
            </p:nvPr>
          </p:nvSpPr>
          <p:spPr>
            <a:xfrm>
              <a:off x="2368550" y="3857142"/>
              <a:ext cx="25401" cy="79859"/>
            </a:xfrm>
            <a:custGeom>
              <a:avLst/>
              <a:gdLst/>
              <a:ahLst/>
              <a:cxnLst/>
              <a:rect l="0" t="0" r="0" b="0"/>
              <a:pathLst>
                <a:path w="25401" h="79859">
                  <a:moveTo>
                    <a:pt x="0" y="3658"/>
                  </a:moveTo>
                  <a:lnTo>
                    <a:pt x="0" y="3658"/>
                  </a:lnTo>
                  <a:lnTo>
                    <a:pt x="3371" y="287"/>
                  </a:lnTo>
                  <a:lnTo>
                    <a:pt x="5069" y="0"/>
                  </a:lnTo>
                  <a:lnTo>
                    <a:pt x="6908" y="514"/>
                  </a:lnTo>
                  <a:lnTo>
                    <a:pt x="8838" y="1562"/>
                  </a:lnTo>
                  <a:lnTo>
                    <a:pt x="10126" y="2966"/>
                  </a:lnTo>
                  <a:lnTo>
                    <a:pt x="12643" y="10430"/>
                  </a:lnTo>
                  <a:lnTo>
                    <a:pt x="22759" y="52416"/>
                  </a:lnTo>
                  <a:lnTo>
                    <a:pt x="25400" y="79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6" name="SMARTInkShape-2951"/>
            <p:cNvSpPr/>
            <p:nvPr>
              <p:custDataLst>
                <p:tags r:id="rId162"/>
              </p:custDataLst>
            </p:nvPr>
          </p:nvSpPr>
          <p:spPr>
            <a:xfrm>
              <a:off x="2374900" y="379095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0"/>
                  </a:moveTo>
                  <a:lnTo>
                    <a:pt x="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7" name="SMARTInkShape-2952"/>
            <p:cNvSpPr/>
            <p:nvPr>
              <p:custDataLst>
                <p:tags r:id="rId163"/>
              </p:custDataLst>
            </p:nvPr>
          </p:nvSpPr>
          <p:spPr>
            <a:xfrm>
              <a:off x="2451100" y="3841750"/>
              <a:ext cx="12701" cy="57151"/>
            </a:xfrm>
            <a:custGeom>
              <a:avLst/>
              <a:gdLst/>
              <a:ahLst/>
              <a:cxnLst/>
              <a:rect l="0" t="0" r="0" b="0"/>
              <a:pathLst>
                <a:path w="12701" h="57151">
                  <a:moveTo>
                    <a:pt x="0" y="0"/>
                  </a:moveTo>
                  <a:lnTo>
                    <a:pt x="0" y="0"/>
                  </a:lnTo>
                  <a:lnTo>
                    <a:pt x="706" y="10139"/>
                  </a:lnTo>
                  <a:lnTo>
                    <a:pt x="1270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8" name="SMARTInkShape-2953"/>
            <p:cNvSpPr/>
            <p:nvPr>
              <p:custDataLst>
                <p:tags r:id="rId164"/>
              </p:custDataLst>
            </p:nvPr>
          </p:nvSpPr>
          <p:spPr>
            <a:xfrm>
              <a:off x="2425700" y="3754615"/>
              <a:ext cx="6351" cy="10936"/>
            </a:xfrm>
            <a:custGeom>
              <a:avLst/>
              <a:gdLst/>
              <a:ahLst/>
              <a:cxnLst/>
              <a:rect l="0" t="0" r="0" b="0"/>
              <a:pathLst>
                <a:path w="6351" h="10936">
                  <a:moveTo>
                    <a:pt x="6350" y="10935"/>
                  </a:moveTo>
                  <a:lnTo>
                    <a:pt x="6350" y="10935"/>
                  </a:lnTo>
                  <a:lnTo>
                    <a:pt x="883" y="0"/>
                  </a:lnTo>
                  <a:lnTo>
                    <a:pt x="588" y="117"/>
                  </a:lnTo>
                  <a:lnTo>
                    <a:pt x="0" y="4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9" name="SMARTInkShape-2954"/>
            <p:cNvSpPr/>
            <p:nvPr>
              <p:custDataLst>
                <p:tags r:id="rId165"/>
              </p:custDataLst>
            </p:nvPr>
          </p:nvSpPr>
          <p:spPr>
            <a:xfrm>
              <a:off x="2495553" y="3656886"/>
              <a:ext cx="78184" cy="253046"/>
            </a:xfrm>
            <a:custGeom>
              <a:avLst/>
              <a:gdLst/>
              <a:ahLst/>
              <a:cxnLst/>
              <a:rect l="0" t="0" r="0" b="0"/>
              <a:pathLst>
                <a:path w="78184" h="253046">
                  <a:moveTo>
                    <a:pt x="69847" y="178514"/>
                  </a:moveTo>
                  <a:lnTo>
                    <a:pt x="69847" y="178514"/>
                  </a:lnTo>
                  <a:lnTo>
                    <a:pt x="66476" y="178514"/>
                  </a:lnTo>
                  <a:lnTo>
                    <a:pt x="62939" y="176632"/>
                  </a:lnTo>
                  <a:lnTo>
                    <a:pt x="61009" y="175143"/>
                  </a:lnTo>
                  <a:lnTo>
                    <a:pt x="58863" y="169725"/>
                  </a:lnTo>
                  <a:lnTo>
                    <a:pt x="58291" y="166304"/>
                  </a:lnTo>
                  <a:lnTo>
                    <a:pt x="56498" y="163319"/>
                  </a:lnTo>
                  <a:lnTo>
                    <a:pt x="50744" y="158120"/>
                  </a:lnTo>
                  <a:lnTo>
                    <a:pt x="43483" y="155338"/>
                  </a:lnTo>
                  <a:lnTo>
                    <a:pt x="39571" y="154597"/>
                  </a:lnTo>
                  <a:lnTo>
                    <a:pt x="31461" y="155655"/>
                  </a:lnTo>
                  <a:lnTo>
                    <a:pt x="27323" y="156924"/>
                  </a:lnTo>
                  <a:lnTo>
                    <a:pt x="11386" y="172195"/>
                  </a:lnTo>
                  <a:lnTo>
                    <a:pt x="0" y="197965"/>
                  </a:lnTo>
                  <a:lnTo>
                    <a:pt x="2115" y="219614"/>
                  </a:lnTo>
                  <a:lnTo>
                    <a:pt x="10111" y="239820"/>
                  </a:lnTo>
                  <a:lnTo>
                    <a:pt x="20720" y="251152"/>
                  </a:lnTo>
                  <a:lnTo>
                    <a:pt x="26512" y="253045"/>
                  </a:lnTo>
                  <a:lnTo>
                    <a:pt x="38593" y="251385"/>
                  </a:lnTo>
                  <a:lnTo>
                    <a:pt x="49136" y="242181"/>
                  </a:lnTo>
                  <a:lnTo>
                    <a:pt x="67402" y="209905"/>
                  </a:lnTo>
                  <a:lnTo>
                    <a:pt x="76962" y="166413"/>
                  </a:lnTo>
                  <a:lnTo>
                    <a:pt x="78183" y="127745"/>
                  </a:lnTo>
                  <a:lnTo>
                    <a:pt x="76374" y="85394"/>
                  </a:lnTo>
                  <a:lnTo>
                    <a:pt x="73218" y="43053"/>
                  </a:lnTo>
                  <a:lnTo>
                    <a:pt x="67475" y="6517"/>
                  </a:lnTo>
                  <a:lnTo>
                    <a:pt x="65443" y="1760"/>
                  </a:lnTo>
                  <a:lnTo>
                    <a:pt x="63383" y="0"/>
                  </a:lnTo>
                  <a:lnTo>
                    <a:pt x="61304" y="238"/>
                  </a:lnTo>
                  <a:lnTo>
                    <a:pt x="57113" y="9910"/>
                  </a:lnTo>
                  <a:lnTo>
                    <a:pt x="54310" y="27379"/>
                  </a:lnTo>
                  <a:lnTo>
                    <a:pt x="56698" y="65686"/>
                  </a:lnTo>
                  <a:lnTo>
                    <a:pt x="61875" y="112471"/>
                  </a:lnTo>
                  <a:lnTo>
                    <a:pt x="67877" y="159965"/>
                  </a:lnTo>
                  <a:lnTo>
                    <a:pt x="76197" y="2102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0" name="SMARTInkShape-2955"/>
            <p:cNvSpPr/>
            <p:nvPr>
              <p:custDataLst>
                <p:tags r:id="rId166"/>
              </p:custDataLst>
            </p:nvPr>
          </p:nvSpPr>
          <p:spPr>
            <a:xfrm>
              <a:off x="2362200" y="3523482"/>
              <a:ext cx="234951" cy="38869"/>
            </a:xfrm>
            <a:custGeom>
              <a:avLst/>
              <a:gdLst/>
              <a:ahLst/>
              <a:cxnLst/>
              <a:rect l="0" t="0" r="0" b="0"/>
              <a:pathLst>
                <a:path w="234951" h="38869">
                  <a:moveTo>
                    <a:pt x="0" y="38868"/>
                  </a:moveTo>
                  <a:lnTo>
                    <a:pt x="0" y="38868"/>
                  </a:lnTo>
                  <a:lnTo>
                    <a:pt x="43308" y="24121"/>
                  </a:lnTo>
                  <a:lnTo>
                    <a:pt x="85269" y="14743"/>
                  </a:lnTo>
                  <a:lnTo>
                    <a:pt x="121858" y="9096"/>
                  </a:lnTo>
                  <a:lnTo>
                    <a:pt x="159287" y="1882"/>
                  </a:lnTo>
                  <a:lnTo>
                    <a:pt x="205946" y="0"/>
                  </a:lnTo>
                  <a:lnTo>
                    <a:pt x="234950" y="7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2" name="SMARTInkShape-Group537"/>
          <p:cNvGrpSpPr/>
          <p:nvPr/>
        </p:nvGrpSpPr>
        <p:grpSpPr>
          <a:xfrm>
            <a:off x="8775700" y="2057400"/>
            <a:ext cx="1686903" cy="457201"/>
            <a:chOff x="8775700" y="2057400"/>
            <a:chExt cx="1686903" cy="457201"/>
          </a:xfrm>
        </p:grpSpPr>
        <p:sp>
          <p:nvSpPr>
            <p:cNvPr id="1432" name="SMARTInkShape-2956"/>
            <p:cNvSpPr/>
            <p:nvPr>
              <p:custDataLst>
                <p:tags r:id="rId147"/>
              </p:custDataLst>
            </p:nvPr>
          </p:nvSpPr>
          <p:spPr>
            <a:xfrm>
              <a:off x="8775700" y="2057400"/>
              <a:ext cx="147728" cy="321325"/>
            </a:xfrm>
            <a:custGeom>
              <a:avLst/>
              <a:gdLst/>
              <a:ahLst/>
              <a:cxnLst/>
              <a:rect l="0" t="0" r="0" b="0"/>
              <a:pathLst>
                <a:path w="147728" h="321325">
                  <a:moveTo>
                    <a:pt x="0" y="76200"/>
                  </a:moveTo>
                  <a:lnTo>
                    <a:pt x="0" y="76200"/>
                  </a:lnTo>
                  <a:lnTo>
                    <a:pt x="5776" y="48605"/>
                  </a:lnTo>
                  <a:lnTo>
                    <a:pt x="12209" y="36654"/>
                  </a:lnTo>
                  <a:lnTo>
                    <a:pt x="15195" y="33608"/>
                  </a:lnTo>
                  <a:lnTo>
                    <a:pt x="17891" y="32283"/>
                  </a:lnTo>
                  <a:lnTo>
                    <a:pt x="20393" y="32106"/>
                  </a:lnTo>
                  <a:lnTo>
                    <a:pt x="26939" y="39434"/>
                  </a:lnTo>
                  <a:lnTo>
                    <a:pt x="38555" y="65071"/>
                  </a:lnTo>
                  <a:lnTo>
                    <a:pt x="49054" y="109591"/>
                  </a:lnTo>
                  <a:lnTo>
                    <a:pt x="54963" y="148190"/>
                  </a:lnTo>
                  <a:lnTo>
                    <a:pt x="62293" y="191216"/>
                  </a:lnTo>
                  <a:lnTo>
                    <a:pt x="68373" y="230565"/>
                  </a:lnTo>
                  <a:lnTo>
                    <a:pt x="73427" y="265456"/>
                  </a:lnTo>
                  <a:lnTo>
                    <a:pt x="82420" y="312943"/>
                  </a:lnTo>
                  <a:lnTo>
                    <a:pt x="84580" y="318695"/>
                  </a:lnTo>
                  <a:lnTo>
                    <a:pt x="86726" y="321119"/>
                  </a:lnTo>
                  <a:lnTo>
                    <a:pt x="88860" y="321324"/>
                  </a:lnTo>
                  <a:lnTo>
                    <a:pt x="90992" y="320049"/>
                  </a:lnTo>
                  <a:lnTo>
                    <a:pt x="100730" y="301400"/>
                  </a:lnTo>
                  <a:lnTo>
                    <a:pt x="109182" y="256677"/>
                  </a:lnTo>
                  <a:lnTo>
                    <a:pt x="115788" y="211210"/>
                  </a:lnTo>
                  <a:lnTo>
                    <a:pt x="119525" y="185257"/>
                  </a:lnTo>
                  <a:lnTo>
                    <a:pt x="124134" y="157371"/>
                  </a:lnTo>
                  <a:lnTo>
                    <a:pt x="129322" y="128197"/>
                  </a:lnTo>
                  <a:lnTo>
                    <a:pt x="134898" y="98165"/>
                  </a:lnTo>
                  <a:lnTo>
                    <a:pt x="139321" y="72499"/>
                  </a:lnTo>
                  <a:lnTo>
                    <a:pt x="146116" y="28929"/>
                  </a:lnTo>
                  <a:lnTo>
                    <a:pt x="147727" y="9565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3" name="SMARTInkShape-2957"/>
            <p:cNvSpPr/>
            <p:nvPr>
              <p:custDataLst>
                <p:tags r:id="rId148"/>
              </p:custDataLst>
            </p:nvPr>
          </p:nvSpPr>
          <p:spPr>
            <a:xfrm>
              <a:off x="8996120" y="2240283"/>
              <a:ext cx="97081" cy="115568"/>
            </a:xfrm>
            <a:custGeom>
              <a:avLst/>
              <a:gdLst/>
              <a:ahLst/>
              <a:cxnLst/>
              <a:rect l="0" t="0" r="0" b="0"/>
              <a:pathLst>
                <a:path w="97081" h="115568">
                  <a:moveTo>
                    <a:pt x="71680" y="52067"/>
                  </a:moveTo>
                  <a:lnTo>
                    <a:pt x="71680" y="52067"/>
                  </a:lnTo>
                  <a:lnTo>
                    <a:pt x="68309" y="45325"/>
                  </a:lnTo>
                  <a:lnTo>
                    <a:pt x="61959" y="19429"/>
                  </a:lnTo>
                  <a:lnTo>
                    <a:pt x="51101" y="1483"/>
                  </a:lnTo>
                  <a:lnTo>
                    <a:pt x="48082" y="0"/>
                  </a:lnTo>
                  <a:lnTo>
                    <a:pt x="40966" y="234"/>
                  </a:lnTo>
                  <a:lnTo>
                    <a:pt x="31218" y="8333"/>
                  </a:lnTo>
                  <a:lnTo>
                    <a:pt x="20537" y="22046"/>
                  </a:lnTo>
                  <a:lnTo>
                    <a:pt x="7294" y="50306"/>
                  </a:lnTo>
                  <a:lnTo>
                    <a:pt x="0" y="83060"/>
                  </a:lnTo>
                  <a:lnTo>
                    <a:pt x="546" y="99708"/>
                  </a:lnTo>
                  <a:lnTo>
                    <a:pt x="5021" y="110400"/>
                  </a:lnTo>
                  <a:lnTo>
                    <a:pt x="8190" y="114239"/>
                  </a:lnTo>
                  <a:lnTo>
                    <a:pt x="13125" y="114682"/>
                  </a:lnTo>
                  <a:lnTo>
                    <a:pt x="26135" y="109529"/>
                  </a:lnTo>
                  <a:lnTo>
                    <a:pt x="42584" y="94728"/>
                  </a:lnTo>
                  <a:lnTo>
                    <a:pt x="69425" y="61631"/>
                  </a:lnTo>
                  <a:lnTo>
                    <a:pt x="72294" y="59854"/>
                  </a:lnTo>
                  <a:lnTo>
                    <a:pt x="74205" y="60081"/>
                  </a:lnTo>
                  <a:lnTo>
                    <a:pt x="75479" y="61643"/>
                  </a:lnTo>
                  <a:lnTo>
                    <a:pt x="80645" y="73954"/>
                  </a:lnTo>
                  <a:lnTo>
                    <a:pt x="85054" y="100030"/>
                  </a:lnTo>
                  <a:lnTo>
                    <a:pt x="97080" y="115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4" name="SMARTInkShape-2958"/>
            <p:cNvSpPr/>
            <p:nvPr>
              <p:custDataLst>
                <p:tags r:id="rId149"/>
              </p:custDataLst>
            </p:nvPr>
          </p:nvSpPr>
          <p:spPr>
            <a:xfrm>
              <a:off x="10261600" y="22860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19050"/>
                  </a:moveTo>
                  <a:lnTo>
                    <a:pt x="0" y="190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5" name="SMARTInkShape-2959"/>
            <p:cNvSpPr/>
            <p:nvPr>
              <p:custDataLst>
                <p:tags r:id="rId150"/>
              </p:custDataLst>
            </p:nvPr>
          </p:nvSpPr>
          <p:spPr>
            <a:xfrm>
              <a:off x="10325100" y="2138983"/>
              <a:ext cx="137503" cy="375618"/>
            </a:xfrm>
            <a:custGeom>
              <a:avLst/>
              <a:gdLst/>
              <a:ahLst/>
              <a:cxnLst/>
              <a:rect l="0" t="0" r="0" b="0"/>
              <a:pathLst>
                <a:path w="137503" h="375618">
                  <a:moveTo>
                    <a:pt x="69850" y="7317"/>
                  </a:moveTo>
                  <a:lnTo>
                    <a:pt x="69850" y="7317"/>
                  </a:lnTo>
                  <a:lnTo>
                    <a:pt x="73221" y="575"/>
                  </a:lnTo>
                  <a:lnTo>
                    <a:pt x="76330" y="0"/>
                  </a:lnTo>
                  <a:lnTo>
                    <a:pt x="85430" y="3124"/>
                  </a:lnTo>
                  <a:lnTo>
                    <a:pt x="102453" y="16188"/>
                  </a:lnTo>
                  <a:lnTo>
                    <a:pt x="120902" y="53690"/>
                  </a:lnTo>
                  <a:lnTo>
                    <a:pt x="131580" y="90957"/>
                  </a:lnTo>
                  <a:lnTo>
                    <a:pt x="137502" y="134096"/>
                  </a:lnTo>
                  <a:lnTo>
                    <a:pt x="133079" y="181491"/>
                  </a:lnTo>
                  <a:lnTo>
                    <a:pt x="125409" y="206688"/>
                  </a:lnTo>
                  <a:lnTo>
                    <a:pt x="114650" y="232659"/>
                  </a:lnTo>
                  <a:lnTo>
                    <a:pt x="101833" y="259145"/>
                  </a:lnTo>
                  <a:lnTo>
                    <a:pt x="84823" y="283858"/>
                  </a:lnTo>
                  <a:lnTo>
                    <a:pt x="43344" y="330132"/>
                  </a:lnTo>
                  <a:lnTo>
                    <a:pt x="0" y="375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6" name="SMARTInkShape-2960"/>
            <p:cNvSpPr/>
            <p:nvPr>
              <p:custDataLst>
                <p:tags r:id="rId151"/>
              </p:custDataLst>
            </p:nvPr>
          </p:nvSpPr>
          <p:spPr>
            <a:xfrm>
              <a:off x="9664806" y="2159023"/>
              <a:ext cx="241195" cy="276736"/>
            </a:xfrm>
            <a:custGeom>
              <a:avLst/>
              <a:gdLst/>
              <a:ahLst/>
              <a:cxnLst/>
              <a:rect l="0" t="0" r="0" b="0"/>
              <a:pathLst>
                <a:path w="241195" h="276736">
                  <a:moveTo>
                    <a:pt x="234844" y="6327"/>
                  </a:moveTo>
                  <a:lnTo>
                    <a:pt x="234844" y="6327"/>
                  </a:lnTo>
                  <a:lnTo>
                    <a:pt x="241116" y="55"/>
                  </a:lnTo>
                  <a:lnTo>
                    <a:pt x="237800" y="0"/>
                  </a:lnTo>
                  <a:lnTo>
                    <a:pt x="225607" y="3355"/>
                  </a:lnTo>
                  <a:lnTo>
                    <a:pt x="181930" y="28539"/>
                  </a:lnTo>
                  <a:lnTo>
                    <a:pt x="138968" y="51714"/>
                  </a:lnTo>
                  <a:lnTo>
                    <a:pt x="100603" y="74573"/>
                  </a:lnTo>
                  <a:lnTo>
                    <a:pt x="69098" y="97889"/>
                  </a:lnTo>
                  <a:lnTo>
                    <a:pt x="66491" y="103352"/>
                  </a:lnTo>
                  <a:lnTo>
                    <a:pt x="66164" y="109110"/>
                  </a:lnTo>
                  <a:lnTo>
                    <a:pt x="67357" y="115066"/>
                  </a:lnTo>
                  <a:lnTo>
                    <a:pt x="69562" y="119036"/>
                  </a:lnTo>
                  <a:lnTo>
                    <a:pt x="72445" y="121683"/>
                  </a:lnTo>
                  <a:lnTo>
                    <a:pt x="75780" y="123448"/>
                  </a:lnTo>
                  <a:lnTo>
                    <a:pt x="112958" y="126512"/>
                  </a:lnTo>
                  <a:lnTo>
                    <a:pt x="149541" y="126885"/>
                  </a:lnTo>
                  <a:lnTo>
                    <a:pt x="154692" y="128327"/>
                  </a:lnTo>
                  <a:lnTo>
                    <a:pt x="158125" y="130699"/>
                  </a:lnTo>
                  <a:lnTo>
                    <a:pt x="160415" y="133692"/>
                  </a:lnTo>
                  <a:lnTo>
                    <a:pt x="160531" y="136392"/>
                  </a:lnTo>
                  <a:lnTo>
                    <a:pt x="159197" y="138898"/>
                  </a:lnTo>
                  <a:lnTo>
                    <a:pt x="131513" y="164661"/>
                  </a:lnTo>
                  <a:lnTo>
                    <a:pt x="87198" y="190395"/>
                  </a:lnTo>
                  <a:lnTo>
                    <a:pt x="41049" y="219232"/>
                  </a:lnTo>
                  <a:lnTo>
                    <a:pt x="4894" y="251701"/>
                  </a:lnTo>
                  <a:lnTo>
                    <a:pt x="1112" y="256693"/>
                  </a:lnTo>
                  <a:lnTo>
                    <a:pt x="0" y="261432"/>
                  </a:lnTo>
                  <a:lnTo>
                    <a:pt x="670" y="266003"/>
                  </a:lnTo>
                  <a:lnTo>
                    <a:pt x="2527" y="270461"/>
                  </a:lnTo>
                  <a:lnTo>
                    <a:pt x="48966" y="276735"/>
                  </a:lnTo>
                  <a:lnTo>
                    <a:pt x="88027" y="274440"/>
                  </a:lnTo>
                  <a:lnTo>
                    <a:pt x="125846" y="270127"/>
                  </a:lnTo>
                  <a:lnTo>
                    <a:pt x="161469" y="268210"/>
                  </a:lnTo>
                  <a:lnTo>
                    <a:pt x="194236" y="265477"/>
                  </a:lnTo>
                  <a:lnTo>
                    <a:pt x="241194" y="2603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7" name="SMARTInkShape-2961"/>
            <p:cNvSpPr/>
            <p:nvPr>
              <p:custDataLst>
                <p:tags r:id="rId152"/>
              </p:custDataLst>
            </p:nvPr>
          </p:nvSpPr>
          <p:spPr>
            <a:xfrm>
              <a:off x="10068030" y="2180742"/>
              <a:ext cx="128751" cy="219559"/>
            </a:xfrm>
            <a:custGeom>
              <a:avLst/>
              <a:gdLst/>
              <a:ahLst/>
              <a:cxnLst/>
              <a:rect l="0" t="0" r="0" b="0"/>
              <a:pathLst>
                <a:path w="128751" h="219559">
                  <a:moveTo>
                    <a:pt x="9420" y="3658"/>
                  </a:moveTo>
                  <a:lnTo>
                    <a:pt x="9420" y="3658"/>
                  </a:lnTo>
                  <a:lnTo>
                    <a:pt x="6049" y="287"/>
                  </a:lnTo>
                  <a:lnTo>
                    <a:pt x="4351" y="0"/>
                  </a:lnTo>
                  <a:lnTo>
                    <a:pt x="2513" y="513"/>
                  </a:lnTo>
                  <a:lnTo>
                    <a:pt x="581" y="1562"/>
                  </a:lnTo>
                  <a:lnTo>
                    <a:pt x="0" y="2966"/>
                  </a:lnTo>
                  <a:lnTo>
                    <a:pt x="319" y="4608"/>
                  </a:lnTo>
                  <a:lnTo>
                    <a:pt x="25434" y="47834"/>
                  </a:lnTo>
                  <a:lnTo>
                    <a:pt x="50383" y="88008"/>
                  </a:lnTo>
                  <a:lnTo>
                    <a:pt x="80117" y="129310"/>
                  </a:lnTo>
                  <a:lnTo>
                    <a:pt x="107508" y="166477"/>
                  </a:lnTo>
                  <a:lnTo>
                    <a:pt x="123385" y="194188"/>
                  </a:lnTo>
                  <a:lnTo>
                    <a:pt x="128750" y="212822"/>
                  </a:lnTo>
                  <a:lnTo>
                    <a:pt x="128485" y="215067"/>
                  </a:lnTo>
                  <a:lnTo>
                    <a:pt x="127602" y="216564"/>
                  </a:lnTo>
                  <a:lnTo>
                    <a:pt x="123720" y="219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8" name="SMARTInkShape-2962"/>
            <p:cNvSpPr/>
            <p:nvPr>
              <p:custDataLst>
                <p:tags r:id="rId153"/>
              </p:custDataLst>
            </p:nvPr>
          </p:nvSpPr>
          <p:spPr>
            <a:xfrm>
              <a:off x="9431365" y="2123879"/>
              <a:ext cx="125386" cy="327222"/>
            </a:xfrm>
            <a:custGeom>
              <a:avLst/>
              <a:gdLst/>
              <a:ahLst/>
              <a:cxnLst/>
              <a:rect l="0" t="0" r="0" b="0"/>
              <a:pathLst>
                <a:path w="125386" h="327222">
                  <a:moveTo>
                    <a:pt x="125385" y="3371"/>
                  </a:moveTo>
                  <a:lnTo>
                    <a:pt x="125385" y="3371"/>
                  </a:lnTo>
                  <a:lnTo>
                    <a:pt x="122014" y="0"/>
                  </a:lnTo>
                  <a:lnTo>
                    <a:pt x="112832" y="226"/>
                  </a:lnTo>
                  <a:lnTo>
                    <a:pt x="106432" y="1275"/>
                  </a:lnTo>
                  <a:lnTo>
                    <a:pt x="93679" y="8084"/>
                  </a:lnTo>
                  <a:lnTo>
                    <a:pt x="80250" y="20988"/>
                  </a:lnTo>
                  <a:lnTo>
                    <a:pt x="56821" y="57431"/>
                  </a:lnTo>
                  <a:lnTo>
                    <a:pt x="40349" y="90192"/>
                  </a:lnTo>
                  <a:lnTo>
                    <a:pt x="23621" y="129682"/>
                  </a:lnTo>
                  <a:lnTo>
                    <a:pt x="8894" y="171693"/>
                  </a:lnTo>
                  <a:lnTo>
                    <a:pt x="0" y="211531"/>
                  </a:lnTo>
                  <a:lnTo>
                    <a:pt x="1219" y="246640"/>
                  </a:lnTo>
                  <a:lnTo>
                    <a:pt x="4508" y="262917"/>
                  </a:lnTo>
                  <a:lnTo>
                    <a:pt x="21332" y="290410"/>
                  </a:lnTo>
                  <a:lnTo>
                    <a:pt x="55535" y="327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9" name="SMARTInkShape-2963"/>
            <p:cNvSpPr/>
            <p:nvPr>
              <p:custDataLst>
                <p:tags r:id="rId154"/>
              </p:custDataLst>
            </p:nvPr>
          </p:nvSpPr>
          <p:spPr>
            <a:xfrm>
              <a:off x="9153329" y="2209800"/>
              <a:ext cx="117672" cy="179393"/>
            </a:xfrm>
            <a:custGeom>
              <a:avLst/>
              <a:gdLst/>
              <a:ahLst/>
              <a:cxnLst/>
              <a:rect l="0" t="0" r="0" b="0"/>
              <a:pathLst>
                <a:path w="117672" h="179393">
                  <a:moveTo>
                    <a:pt x="3371" y="44450"/>
                  </a:moveTo>
                  <a:lnTo>
                    <a:pt x="3371" y="44450"/>
                  </a:lnTo>
                  <a:lnTo>
                    <a:pt x="0" y="47821"/>
                  </a:lnTo>
                  <a:lnTo>
                    <a:pt x="417" y="50225"/>
                  </a:lnTo>
                  <a:lnTo>
                    <a:pt x="4645" y="56659"/>
                  </a:lnTo>
                  <a:lnTo>
                    <a:pt x="41915" y="99265"/>
                  </a:lnTo>
                  <a:lnTo>
                    <a:pt x="63196" y="133307"/>
                  </a:lnTo>
                  <a:lnTo>
                    <a:pt x="68059" y="150264"/>
                  </a:lnTo>
                  <a:lnTo>
                    <a:pt x="66830" y="172855"/>
                  </a:lnTo>
                  <a:lnTo>
                    <a:pt x="63798" y="179130"/>
                  </a:lnTo>
                  <a:lnTo>
                    <a:pt x="61292" y="179392"/>
                  </a:lnTo>
                  <a:lnTo>
                    <a:pt x="54748" y="175921"/>
                  </a:lnTo>
                  <a:lnTo>
                    <a:pt x="43131" y="155920"/>
                  </a:lnTo>
                  <a:lnTo>
                    <a:pt x="37494" y="124280"/>
                  </a:lnTo>
                  <a:lnTo>
                    <a:pt x="45937" y="81352"/>
                  </a:lnTo>
                  <a:lnTo>
                    <a:pt x="65215" y="39626"/>
                  </a:lnTo>
                  <a:lnTo>
                    <a:pt x="84479" y="20904"/>
                  </a:lnTo>
                  <a:lnTo>
                    <a:pt x="1176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0" name="SMARTInkShape-2964"/>
            <p:cNvSpPr/>
            <p:nvPr>
              <p:custDataLst>
                <p:tags r:id="rId155"/>
              </p:custDataLst>
            </p:nvPr>
          </p:nvSpPr>
          <p:spPr>
            <a:xfrm>
              <a:off x="10267950" y="2406650"/>
              <a:ext cx="12701" cy="50801"/>
            </a:xfrm>
            <a:custGeom>
              <a:avLst/>
              <a:gdLst/>
              <a:ahLst/>
              <a:cxnLst/>
              <a:rect l="0" t="0" r="0" b="0"/>
              <a:pathLst>
                <a:path w="12701" h="50801">
                  <a:moveTo>
                    <a:pt x="12700" y="0"/>
                  </a:moveTo>
                  <a:lnTo>
                    <a:pt x="12700" y="0"/>
                  </a:lnTo>
                  <a:lnTo>
                    <a:pt x="9330" y="29886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1" name="SMARTInkShape-2965"/>
            <p:cNvSpPr/>
            <p:nvPr>
              <p:custDataLst>
                <p:tags r:id="rId156"/>
              </p:custDataLst>
            </p:nvPr>
          </p:nvSpPr>
          <p:spPr>
            <a:xfrm>
              <a:off x="10045700" y="2165350"/>
              <a:ext cx="171451" cy="254001"/>
            </a:xfrm>
            <a:custGeom>
              <a:avLst/>
              <a:gdLst/>
              <a:ahLst/>
              <a:cxnLst/>
              <a:rect l="0" t="0" r="0" b="0"/>
              <a:pathLst>
                <a:path w="171451" h="254001">
                  <a:moveTo>
                    <a:pt x="171450" y="0"/>
                  </a:moveTo>
                  <a:lnTo>
                    <a:pt x="171450" y="0"/>
                  </a:lnTo>
                  <a:lnTo>
                    <a:pt x="164707" y="0"/>
                  </a:lnTo>
                  <a:lnTo>
                    <a:pt x="157636" y="3763"/>
                  </a:lnTo>
                  <a:lnTo>
                    <a:pt x="153773" y="6742"/>
                  </a:lnTo>
                  <a:lnTo>
                    <a:pt x="147600" y="19459"/>
                  </a:lnTo>
                  <a:lnTo>
                    <a:pt x="131146" y="56368"/>
                  </a:lnTo>
                  <a:lnTo>
                    <a:pt x="110276" y="93921"/>
                  </a:lnTo>
                  <a:lnTo>
                    <a:pt x="82845" y="139698"/>
                  </a:lnTo>
                  <a:lnTo>
                    <a:pt x="55751" y="182268"/>
                  </a:lnTo>
                  <a:lnTo>
                    <a:pt x="22719" y="223734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7" name="SMARTInkShape-Group538"/>
          <p:cNvGrpSpPr/>
          <p:nvPr/>
        </p:nvGrpSpPr>
        <p:grpSpPr>
          <a:xfrm>
            <a:off x="8016348" y="1958031"/>
            <a:ext cx="441853" cy="842040"/>
            <a:chOff x="8016348" y="1958031"/>
            <a:chExt cx="441853" cy="842040"/>
          </a:xfrm>
        </p:grpSpPr>
        <p:sp>
          <p:nvSpPr>
            <p:cNvPr id="1443" name="SMARTInkShape-2966"/>
            <p:cNvSpPr/>
            <p:nvPr>
              <p:custDataLst>
                <p:tags r:id="rId143"/>
              </p:custDataLst>
            </p:nvPr>
          </p:nvSpPr>
          <p:spPr>
            <a:xfrm>
              <a:off x="8281283" y="2459316"/>
              <a:ext cx="176918" cy="124269"/>
            </a:xfrm>
            <a:custGeom>
              <a:avLst/>
              <a:gdLst/>
              <a:ahLst/>
              <a:cxnLst/>
              <a:rect l="0" t="0" r="0" b="0"/>
              <a:pathLst>
                <a:path w="176918" h="124269">
                  <a:moveTo>
                    <a:pt x="5467" y="23534"/>
                  </a:moveTo>
                  <a:lnTo>
                    <a:pt x="5467" y="23534"/>
                  </a:lnTo>
                  <a:lnTo>
                    <a:pt x="2096" y="20163"/>
                  </a:lnTo>
                  <a:lnTo>
                    <a:pt x="441" y="16626"/>
                  </a:lnTo>
                  <a:lnTo>
                    <a:pt x="0" y="14695"/>
                  </a:lnTo>
                  <a:lnTo>
                    <a:pt x="410" y="13408"/>
                  </a:lnTo>
                  <a:lnTo>
                    <a:pt x="1391" y="12550"/>
                  </a:lnTo>
                  <a:lnTo>
                    <a:pt x="30857" y="933"/>
                  </a:lnTo>
                  <a:lnTo>
                    <a:pt x="37209" y="0"/>
                  </a:lnTo>
                  <a:lnTo>
                    <a:pt x="59636" y="5429"/>
                  </a:lnTo>
                  <a:lnTo>
                    <a:pt x="80783" y="15974"/>
                  </a:lnTo>
                  <a:lnTo>
                    <a:pt x="85311" y="20611"/>
                  </a:lnTo>
                  <a:lnTo>
                    <a:pt x="90342" y="31407"/>
                  </a:lnTo>
                  <a:lnTo>
                    <a:pt x="88815" y="47024"/>
                  </a:lnTo>
                  <a:lnTo>
                    <a:pt x="86432" y="56127"/>
                  </a:lnTo>
                  <a:lnTo>
                    <a:pt x="76258" y="71886"/>
                  </a:lnTo>
                  <a:lnTo>
                    <a:pt x="53473" y="99251"/>
                  </a:lnTo>
                  <a:lnTo>
                    <a:pt x="47968" y="110338"/>
                  </a:lnTo>
                  <a:lnTo>
                    <a:pt x="46502" y="115269"/>
                  </a:lnTo>
                  <a:lnTo>
                    <a:pt x="46934" y="118558"/>
                  </a:lnTo>
                  <a:lnTo>
                    <a:pt x="48634" y="120750"/>
                  </a:lnTo>
                  <a:lnTo>
                    <a:pt x="51178" y="122211"/>
                  </a:lnTo>
                  <a:lnTo>
                    <a:pt x="68243" y="124268"/>
                  </a:lnTo>
                  <a:lnTo>
                    <a:pt x="115207" y="119893"/>
                  </a:lnTo>
                  <a:lnTo>
                    <a:pt x="156124" y="114958"/>
                  </a:lnTo>
                  <a:lnTo>
                    <a:pt x="176917" y="1124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4" name="SMARTInkShape-2967"/>
            <p:cNvSpPr/>
            <p:nvPr>
              <p:custDataLst>
                <p:tags r:id="rId144"/>
              </p:custDataLst>
            </p:nvPr>
          </p:nvSpPr>
          <p:spPr>
            <a:xfrm>
              <a:off x="8077200" y="2585287"/>
              <a:ext cx="125447" cy="214784"/>
            </a:xfrm>
            <a:custGeom>
              <a:avLst/>
              <a:gdLst/>
              <a:ahLst/>
              <a:cxnLst/>
              <a:rect l="0" t="0" r="0" b="0"/>
              <a:pathLst>
                <a:path w="125447" h="214784">
                  <a:moveTo>
                    <a:pt x="0" y="43613"/>
                  </a:moveTo>
                  <a:lnTo>
                    <a:pt x="0" y="43613"/>
                  </a:lnTo>
                  <a:lnTo>
                    <a:pt x="3370" y="46984"/>
                  </a:lnTo>
                  <a:lnTo>
                    <a:pt x="5025" y="52402"/>
                  </a:lnTo>
                  <a:lnTo>
                    <a:pt x="12831" y="94346"/>
                  </a:lnTo>
                  <a:lnTo>
                    <a:pt x="17207" y="133591"/>
                  </a:lnTo>
                  <a:lnTo>
                    <a:pt x="15133" y="170932"/>
                  </a:lnTo>
                  <a:lnTo>
                    <a:pt x="8111" y="204856"/>
                  </a:lnTo>
                  <a:lnTo>
                    <a:pt x="4074" y="213584"/>
                  </a:lnTo>
                  <a:lnTo>
                    <a:pt x="2716" y="214783"/>
                  </a:lnTo>
                  <a:lnTo>
                    <a:pt x="1812" y="214171"/>
                  </a:lnTo>
                  <a:lnTo>
                    <a:pt x="1207" y="212351"/>
                  </a:lnTo>
                  <a:lnTo>
                    <a:pt x="944" y="176898"/>
                  </a:lnTo>
                  <a:lnTo>
                    <a:pt x="3477" y="145890"/>
                  </a:lnTo>
                  <a:lnTo>
                    <a:pt x="8836" y="107178"/>
                  </a:lnTo>
                  <a:lnTo>
                    <a:pt x="18038" y="66926"/>
                  </a:lnTo>
                  <a:lnTo>
                    <a:pt x="41642" y="20730"/>
                  </a:lnTo>
                  <a:lnTo>
                    <a:pt x="55901" y="5691"/>
                  </a:lnTo>
                  <a:lnTo>
                    <a:pt x="62667" y="2104"/>
                  </a:lnTo>
                  <a:lnTo>
                    <a:pt x="75830" y="0"/>
                  </a:lnTo>
                  <a:lnTo>
                    <a:pt x="90617" y="5179"/>
                  </a:lnTo>
                  <a:lnTo>
                    <a:pt x="98512" y="9524"/>
                  </a:lnTo>
                  <a:lnTo>
                    <a:pt x="109164" y="23759"/>
                  </a:lnTo>
                  <a:lnTo>
                    <a:pt x="121752" y="58271"/>
                  </a:lnTo>
                  <a:lnTo>
                    <a:pt x="125446" y="97267"/>
                  </a:lnTo>
                  <a:lnTo>
                    <a:pt x="120650" y="1388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5" name="SMARTInkShape-2968"/>
            <p:cNvSpPr/>
            <p:nvPr>
              <p:custDataLst>
                <p:tags r:id="rId145"/>
              </p:custDataLst>
            </p:nvPr>
          </p:nvSpPr>
          <p:spPr>
            <a:xfrm>
              <a:off x="8016348" y="2336800"/>
              <a:ext cx="340253" cy="31490"/>
            </a:xfrm>
            <a:custGeom>
              <a:avLst/>
              <a:gdLst/>
              <a:ahLst/>
              <a:cxnLst/>
              <a:rect l="0" t="0" r="0" b="0"/>
              <a:pathLst>
                <a:path w="340253" h="31490">
                  <a:moveTo>
                    <a:pt x="16402" y="25400"/>
                  </a:moveTo>
                  <a:lnTo>
                    <a:pt x="16402" y="25400"/>
                  </a:lnTo>
                  <a:lnTo>
                    <a:pt x="0" y="30867"/>
                  </a:lnTo>
                  <a:lnTo>
                    <a:pt x="8249" y="31489"/>
                  </a:lnTo>
                  <a:lnTo>
                    <a:pt x="47695" y="28301"/>
                  </a:lnTo>
                  <a:lnTo>
                    <a:pt x="93810" y="22926"/>
                  </a:lnTo>
                  <a:lnTo>
                    <a:pt x="120924" y="19518"/>
                  </a:lnTo>
                  <a:lnTo>
                    <a:pt x="149583" y="16539"/>
                  </a:lnTo>
                  <a:lnTo>
                    <a:pt x="179273" y="13849"/>
                  </a:lnTo>
                  <a:lnTo>
                    <a:pt x="209649" y="11349"/>
                  </a:lnTo>
                  <a:lnTo>
                    <a:pt x="237661" y="8977"/>
                  </a:lnTo>
                  <a:lnTo>
                    <a:pt x="264098" y="6690"/>
                  </a:lnTo>
                  <a:lnTo>
                    <a:pt x="306404" y="2973"/>
                  </a:lnTo>
                  <a:lnTo>
                    <a:pt x="3402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6" name="SMARTInkShape-2969"/>
            <p:cNvSpPr/>
            <p:nvPr>
              <p:custDataLst>
                <p:tags r:id="rId146"/>
              </p:custDataLst>
            </p:nvPr>
          </p:nvSpPr>
          <p:spPr>
            <a:xfrm>
              <a:off x="8166100" y="1958031"/>
              <a:ext cx="38098" cy="264470"/>
            </a:xfrm>
            <a:custGeom>
              <a:avLst/>
              <a:gdLst/>
              <a:ahLst/>
              <a:cxnLst/>
              <a:rect l="0" t="0" r="0" b="0"/>
              <a:pathLst>
                <a:path w="38098" h="264470">
                  <a:moveTo>
                    <a:pt x="0" y="23169"/>
                  </a:moveTo>
                  <a:lnTo>
                    <a:pt x="0" y="23169"/>
                  </a:lnTo>
                  <a:lnTo>
                    <a:pt x="6741" y="16427"/>
                  </a:lnTo>
                  <a:lnTo>
                    <a:pt x="10051" y="9354"/>
                  </a:lnTo>
                  <a:lnTo>
                    <a:pt x="10934" y="5492"/>
                  </a:lnTo>
                  <a:lnTo>
                    <a:pt x="12229" y="2918"/>
                  </a:lnTo>
                  <a:lnTo>
                    <a:pt x="13797" y="1201"/>
                  </a:lnTo>
                  <a:lnTo>
                    <a:pt x="15548" y="57"/>
                  </a:lnTo>
                  <a:lnTo>
                    <a:pt x="17421" y="0"/>
                  </a:lnTo>
                  <a:lnTo>
                    <a:pt x="21382" y="1818"/>
                  </a:lnTo>
                  <a:lnTo>
                    <a:pt x="34323" y="40518"/>
                  </a:lnTo>
                  <a:lnTo>
                    <a:pt x="38067" y="74154"/>
                  </a:lnTo>
                  <a:lnTo>
                    <a:pt x="38085" y="107918"/>
                  </a:lnTo>
                  <a:lnTo>
                    <a:pt x="38092" y="141739"/>
                  </a:lnTo>
                  <a:lnTo>
                    <a:pt x="38097" y="175585"/>
                  </a:lnTo>
                  <a:lnTo>
                    <a:pt x="36217" y="222611"/>
                  </a:lnTo>
                  <a:lnTo>
                    <a:pt x="31750" y="2644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0" name="SMARTInkShape-Group539"/>
          <p:cNvGrpSpPr/>
          <p:nvPr/>
        </p:nvGrpSpPr>
        <p:grpSpPr>
          <a:xfrm>
            <a:off x="7378700" y="2247900"/>
            <a:ext cx="196851" cy="120651"/>
            <a:chOff x="7378700" y="2247900"/>
            <a:chExt cx="196851" cy="120651"/>
          </a:xfrm>
        </p:grpSpPr>
        <p:sp>
          <p:nvSpPr>
            <p:cNvPr id="1448" name="SMARTInkShape-2970"/>
            <p:cNvSpPr/>
            <p:nvPr>
              <p:custDataLst>
                <p:tags r:id="rId141"/>
              </p:custDataLst>
            </p:nvPr>
          </p:nvSpPr>
          <p:spPr>
            <a:xfrm>
              <a:off x="7394091" y="2330450"/>
              <a:ext cx="156060" cy="38101"/>
            </a:xfrm>
            <a:custGeom>
              <a:avLst/>
              <a:gdLst/>
              <a:ahLst/>
              <a:cxnLst/>
              <a:rect l="0" t="0" r="0" b="0"/>
              <a:pathLst>
                <a:path w="156060" h="38101">
                  <a:moveTo>
                    <a:pt x="3659" y="38100"/>
                  </a:moveTo>
                  <a:lnTo>
                    <a:pt x="3659" y="38100"/>
                  </a:lnTo>
                  <a:lnTo>
                    <a:pt x="0" y="38100"/>
                  </a:lnTo>
                  <a:lnTo>
                    <a:pt x="1561" y="38100"/>
                  </a:lnTo>
                  <a:lnTo>
                    <a:pt x="40102" y="29262"/>
                  </a:lnTo>
                  <a:lnTo>
                    <a:pt x="81642" y="19802"/>
                  </a:lnTo>
                  <a:lnTo>
                    <a:pt x="126327" y="8062"/>
                  </a:lnTo>
                  <a:lnTo>
                    <a:pt x="1560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9" name="SMARTInkShape-2971"/>
            <p:cNvSpPr/>
            <p:nvPr>
              <p:custDataLst>
                <p:tags r:id="rId142"/>
              </p:custDataLst>
            </p:nvPr>
          </p:nvSpPr>
          <p:spPr>
            <a:xfrm>
              <a:off x="7378700" y="2247900"/>
              <a:ext cx="196851" cy="31751"/>
            </a:xfrm>
            <a:custGeom>
              <a:avLst/>
              <a:gdLst/>
              <a:ahLst/>
              <a:cxnLst/>
              <a:rect l="0" t="0" r="0" b="0"/>
              <a:pathLst>
                <a:path w="196851" h="31751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40181" y="17003"/>
                  </a:lnTo>
                  <a:lnTo>
                    <a:pt x="85048" y="7625"/>
                  </a:lnTo>
                  <a:lnTo>
                    <a:pt x="130327" y="2259"/>
                  </a:lnTo>
                  <a:lnTo>
                    <a:pt x="176810" y="446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2" name="SMARTInkShape-Group540"/>
          <p:cNvGrpSpPr/>
          <p:nvPr/>
        </p:nvGrpSpPr>
        <p:grpSpPr>
          <a:xfrm>
            <a:off x="3962400" y="1828800"/>
            <a:ext cx="2872435" cy="749301"/>
            <a:chOff x="3962400" y="1828800"/>
            <a:chExt cx="2872435" cy="749301"/>
          </a:xfrm>
        </p:grpSpPr>
        <p:sp>
          <p:nvSpPr>
            <p:cNvPr id="1451" name="SMARTInkShape-2972"/>
            <p:cNvSpPr/>
            <p:nvPr>
              <p:custDataLst>
                <p:tags r:id="rId130"/>
              </p:custDataLst>
            </p:nvPr>
          </p:nvSpPr>
          <p:spPr>
            <a:xfrm>
              <a:off x="5715000" y="19812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2" name="SMARTInkShape-2973"/>
            <p:cNvSpPr/>
            <p:nvPr>
              <p:custDataLst>
                <p:tags r:id="rId131"/>
              </p:custDataLst>
            </p:nvPr>
          </p:nvSpPr>
          <p:spPr>
            <a:xfrm>
              <a:off x="6680200" y="1828800"/>
              <a:ext cx="154635" cy="641351"/>
            </a:xfrm>
            <a:custGeom>
              <a:avLst/>
              <a:gdLst/>
              <a:ahLst/>
              <a:cxnLst/>
              <a:rect l="0" t="0" r="0" b="0"/>
              <a:pathLst>
                <a:path w="154635" h="641351">
                  <a:moveTo>
                    <a:pt x="95250" y="0"/>
                  </a:moveTo>
                  <a:lnTo>
                    <a:pt x="95250" y="0"/>
                  </a:lnTo>
                  <a:lnTo>
                    <a:pt x="95248" y="3371"/>
                  </a:lnTo>
                  <a:lnTo>
                    <a:pt x="116297" y="49458"/>
                  </a:lnTo>
                  <a:lnTo>
                    <a:pt x="127888" y="86893"/>
                  </a:lnTo>
                  <a:lnTo>
                    <a:pt x="140095" y="133869"/>
                  </a:lnTo>
                  <a:lnTo>
                    <a:pt x="146314" y="161213"/>
                  </a:lnTo>
                  <a:lnTo>
                    <a:pt x="152576" y="190025"/>
                  </a:lnTo>
                  <a:lnTo>
                    <a:pt x="154634" y="221934"/>
                  </a:lnTo>
                  <a:lnTo>
                    <a:pt x="153890" y="255906"/>
                  </a:lnTo>
                  <a:lnTo>
                    <a:pt x="151276" y="291254"/>
                  </a:lnTo>
                  <a:lnTo>
                    <a:pt x="144595" y="327519"/>
                  </a:lnTo>
                  <a:lnTo>
                    <a:pt x="135202" y="364396"/>
                  </a:lnTo>
                  <a:lnTo>
                    <a:pt x="124001" y="401681"/>
                  </a:lnTo>
                  <a:lnTo>
                    <a:pt x="112301" y="437120"/>
                  </a:lnTo>
                  <a:lnTo>
                    <a:pt x="100268" y="471330"/>
                  </a:lnTo>
                  <a:lnTo>
                    <a:pt x="88011" y="504720"/>
                  </a:lnTo>
                  <a:lnTo>
                    <a:pt x="72785" y="534741"/>
                  </a:lnTo>
                  <a:lnTo>
                    <a:pt x="55579" y="562516"/>
                  </a:lnTo>
                  <a:lnTo>
                    <a:pt x="24702" y="606313"/>
                  </a:lnTo>
                  <a:lnTo>
                    <a:pt x="0" y="641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3" name="SMARTInkShape-2974"/>
            <p:cNvSpPr/>
            <p:nvPr>
              <p:custDataLst>
                <p:tags r:id="rId132"/>
              </p:custDataLst>
            </p:nvPr>
          </p:nvSpPr>
          <p:spPr>
            <a:xfrm>
              <a:off x="5321300" y="20066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4" name="SMARTInkShape-2975"/>
            <p:cNvSpPr/>
            <p:nvPr>
              <p:custDataLst>
                <p:tags r:id="rId133"/>
              </p:custDataLst>
            </p:nvPr>
          </p:nvSpPr>
          <p:spPr>
            <a:xfrm>
              <a:off x="5613400" y="19875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5" name="SMARTInkShape-2976"/>
            <p:cNvSpPr/>
            <p:nvPr>
              <p:custDataLst>
                <p:tags r:id="rId134"/>
              </p:custDataLst>
            </p:nvPr>
          </p:nvSpPr>
          <p:spPr>
            <a:xfrm>
              <a:off x="5941111" y="1962150"/>
              <a:ext cx="186640" cy="12439"/>
            </a:xfrm>
            <a:custGeom>
              <a:avLst/>
              <a:gdLst/>
              <a:ahLst/>
              <a:cxnLst/>
              <a:rect l="0" t="0" r="0" b="0"/>
              <a:pathLst>
                <a:path w="186640" h="12439">
                  <a:moveTo>
                    <a:pt x="8839" y="6350"/>
                  </a:moveTo>
                  <a:lnTo>
                    <a:pt x="8839" y="6350"/>
                  </a:lnTo>
                  <a:lnTo>
                    <a:pt x="5468" y="6350"/>
                  </a:lnTo>
                  <a:lnTo>
                    <a:pt x="1932" y="8231"/>
                  </a:lnTo>
                  <a:lnTo>
                    <a:pt x="0" y="9721"/>
                  </a:lnTo>
                  <a:lnTo>
                    <a:pt x="124" y="10714"/>
                  </a:lnTo>
                  <a:lnTo>
                    <a:pt x="1618" y="11376"/>
                  </a:lnTo>
                  <a:lnTo>
                    <a:pt x="20896" y="12438"/>
                  </a:lnTo>
                  <a:lnTo>
                    <a:pt x="53883" y="9251"/>
                  </a:lnTo>
                  <a:lnTo>
                    <a:pt x="86478" y="5758"/>
                  </a:lnTo>
                  <a:lnTo>
                    <a:pt x="122368" y="2559"/>
                  </a:lnTo>
                  <a:lnTo>
                    <a:pt x="165401" y="758"/>
                  </a:lnTo>
                  <a:lnTo>
                    <a:pt x="1866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6" name="SMARTInkShape-2977"/>
            <p:cNvSpPr/>
            <p:nvPr>
              <p:custDataLst>
                <p:tags r:id="rId135"/>
              </p:custDataLst>
            </p:nvPr>
          </p:nvSpPr>
          <p:spPr>
            <a:xfrm>
              <a:off x="6013450" y="1885950"/>
              <a:ext cx="10312" cy="146051"/>
            </a:xfrm>
            <a:custGeom>
              <a:avLst/>
              <a:gdLst/>
              <a:ahLst/>
              <a:cxnLst/>
              <a:rect l="0" t="0" r="0" b="0"/>
              <a:pathLst>
                <a:path w="10312" h="1460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7526"/>
                  </a:lnTo>
                  <a:lnTo>
                    <a:pt x="10126" y="21689"/>
                  </a:lnTo>
                  <a:lnTo>
                    <a:pt x="10311" y="67157"/>
                  </a:lnTo>
                  <a:lnTo>
                    <a:pt x="5642" y="107152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7" name="SMARTInkShape-2978"/>
            <p:cNvSpPr/>
            <p:nvPr>
              <p:custDataLst>
                <p:tags r:id="rId136"/>
              </p:custDataLst>
            </p:nvPr>
          </p:nvSpPr>
          <p:spPr>
            <a:xfrm>
              <a:off x="6267450" y="1847850"/>
              <a:ext cx="190501" cy="234951"/>
            </a:xfrm>
            <a:custGeom>
              <a:avLst/>
              <a:gdLst/>
              <a:ahLst/>
              <a:cxnLst/>
              <a:rect l="0" t="0" r="0" b="0"/>
              <a:pathLst>
                <a:path w="190501" h="234951">
                  <a:moveTo>
                    <a:pt x="0" y="0"/>
                  </a:moveTo>
                  <a:lnTo>
                    <a:pt x="0" y="0"/>
                  </a:lnTo>
                  <a:lnTo>
                    <a:pt x="6741" y="3371"/>
                  </a:lnTo>
                  <a:lnTo>
                    <a:pt x="43307" y="46139"/>
                  </a:lnTo>
                  <a:lnTo>
                    <a:pt x="81506" y="89400"/>
                  </a:lnTo>
                  <a:lnTo>
                    <a:pt x="124809" y="133498"/>
                  </a:lnTo>
                  <a:lnTo>
                    <a:pt x="160687" y="174081"/>
                  </a:lnTo>
                  <a:lnTo>
                    <a:pt x="177250" y="196608"/>
                  </a:lnTo>
                  <a:lnTo>
                    <a:pt x="19050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8" name="SMARTInkShape-2979"/>
            <p:cNvSpPr/>
            <p:nvPr>
              <p:custDataLst>
                <p:tags r:id="rId137"/>
              </p:custDataLst>
            </p:nvPr>
          </p:nvSpPr>
          <p:spPr>
            <a:xfrm>
              <a:off x="3962400" y="2269642"/>
              <a:ext cx="2324101" cy="40589"/>
            </a:xfrm>
            <a:custGeom>
              <a:avLst/>
              <a:gdLst/>
              <a:ahLst/>
              <a:cxnLst/>
              <a:rect l="0" t="0" r="0" b="0"/>
              <a:pathLst>
                <a:path w="2324101" h="40589">
                  <a:moveTo>
                    <a:pt x="0" y="3658"/>
                  </a:moveTo>
                  <a:lnTo>
                    <a:pt x="0" y="3658"/>
                  </a:lnTo>
                  <a:lnTo>
                    <a:pt x="44749" y="0"/>
                  </a:lnTo>
                  <a:lnTo>
                    <a:pt x="90713" y="2260"/>
                  </a:lnTo>
                  <a:lnTo>
                    <a:pt x="133450" y="3037"/>
                  </a:lnTo>
                  <a:lnTo>
                    <a:pt x="158817" y="3244"/>
                  </a:lnTo>
                  <a:lnTo>
                    <a:pt x="186311" y="3382"/>
                  </a:lnTo>
                  <a:lnTo>
                    <a:pt x="215224" y="3474"/>
                  </a:lnTo>
                  <a:lnTo>
                    <a:pt x="246494" y="4241"/>
                  </a:lnTo>
                  <a:lnTo>
                    <a:pt x="279335" y="5458"/>
                  </a:lnTo>
                  <a:lnTo>
                    <a:pt x="313223" y="6974"/>
                  </a:lnTo>
                  <a:lnTo>
                    <a:pt x="350632" y="7985"/>
                  </a:lnTo>
                  <a:lnTo>
                    <a:pt x="390388" y="8660"/>
                  </a:lnTo>
                  <a:lnTo>
                    <a:pt x="431709" y="9109"/>
                  </a:lnTo>
                  <a:lnTo>
                    <a:pt x="476189" y="10114"/>
                  </a:lnTo>
                  <a:lnTo>
                    <a:pt x="522776" y="11490"/>
                  </a:lnTo>
                  <a:lnTo>
                    <a:pt x="570767" y="13113"/>
                  </a:lnTo>
                  <a:lnTo>
                    <a:pt x="622517" y="14900"/>
                  </a:lnTo>
                  <a:lnTo>
                    <a:pt x="676773" y="16797"/>
                  </a:lnTo>
                  <a:lnTo>
                    <a:pt x="732698" y="18767"/>
                  </a:lnTo>
                  <a:lnTo>
                    <a:pt x="791149" y="20081"/>
                  </a:lnTo>
                  <a:lnTo>
                    <a:pt x="851283" y="20957"/>
                  </a:lnTo>
                  <a:lnTo>
                    <a:pt x="912538" y="21540"/>
                  </a:lnTo>
                  <a:lnTo>
                    <a:pt x="974542" y="22635"/>
                  </a:lnTo>
                  <a:lnTo>
                    <a:pt x="1037045" y="24070"/>
                  </a:lnTo>
                  <a:lnTo>
                    <a:pt x="1099880" y="25733"/>
                  </a:lnTo>
                  <a:lnTo>
                    <a:pt x="1163642" y="26841"/>
                  </a:lnTo>
                  <a:lnTo>
                    <a:pt x="1228023" y="27580"/>
                  </a:lnTo>
                  <a:lnTo>
                    <a:pt x="1292815" y="28073"/>
                  </a:lnTo>
                  <a:lnTo>
                    <a:pt x="1357176" y="29107"/>
                  </a:lnTo>
                  <a:lnTo>
                    <a:pt x="1421251" y="30502"/>
                  </a:lnTo>
                  <a:lnTo>
                    <a:pt x="1485134" y="32137"/>
                  </a:lnTo>
                  <a:lnTo>
                    <a:pt x="1549595" y="33933"/>
                  </a:lnTo>
                  <a:lnTo>
                    <a:pt x="1614441" y="35836"/>
                  </a:lnTo>
                  <a:lnTo>
                    <a:pt x="1679544" y="37810"/>
                  </a:lnTo>
                  <a:lnTo>
                    <a:pt x="1741996" y="39126"/>
                  </a:lnTo>
                  <a:lnTo>
                    <a:pt x="1802681" y="40003"/>
                  </a:lnTo>
                  <a:lnTo>
                    <a:pt x="1862186" y="40588"/>
                  </a:lnTo>
                  <a:lnTo>
                    <a:pt x="1917379" y="40272"/>
                  </a:lnTo>
                  <a:lnTo>
                    <a:pt x="1969698" y="39357"/>
                  </a:lnTo>
                  <a:lnTo>
                    <a:pt x="2020098" y="38040"/>
                  </a:lnTo>
                  <a:lnTo>
                    <a:pt x="2064988" y="36457"/>
                  </a:lnTo>
                  <a:lnTo>
                    <a:pt x="2106202" y="34696"/>
                  </a:lnTo>
                  <a:lnTo>
                    <a:pt x="2144969" y="32817"/>
                  </a:lnTo>
                  <a:lnTo>
                    <a:pt x="2177868" y="31564"/>
                  </a:lnTo>
                  <a:lnTo>
                    <a:pt x="2206856" y="30729"/>
                  </a:lnTo>
                  <a:lnTo>
                    <a:pt x="2254353" y="29095"/>
                  </a:lnTo>
                  <a:lnTo>
                    <a:pt x="2298103" y="24914"/>
                  </a:lnTo>
                  <a:lnTo>
                    <a:pt x="2324100" y="22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9" name="SMARTInkShape-2980"/>
            <p:cNvSpPr/>
            <p:nvPr>
              <p:custDataLst>
                <p:tags r:id="rId138"/>
              </p:custDataLst>
            </p:nvPr>
          </p:nvSpPr>
          <p:spPr>
            <a:xfrm>
              <a:off x="6512193" y="1996505"/>
              <a:ext cx="124059" cy="105346"/>
            </a:xfrm>
            <a:custGeom>
              <a:avLst/>
              <a:gdLst/>
              <a:ahLst/>
              <a:cxnLst/>
              <a:rect l="0" t="0" r="0" b="0"/>
              <a:pathLst>
                <a:path w="124059" h="105346">
                  <a:moveTo>
                    <a:pt x="15607" y="35495"/>
                  </a:moveTo>
                  <a:lnTo>
                    <a:pt x="15607" y="35495"/>
                  </a:lnTo>
                  <a:lnTo>
                    <a:pt x="12236" y="45608"/>
                  </a:lnTo>
                  <a:lnTo>
                    <a:pt x="12462" y="54336"/>
                  </a:lnTo>
                  <a:lnTo>
                    <a:pt x="14985" y="74808"/>
                  </a:lnTo>
                  <a:lnTo>
                    <a:pt x="13449" y="83071"/>
                  </a:lnTo>
                  <a:lnTo>
                    <a:pt x="8618" y="91690"/>
                  </a:lnTo>
                  <a:lnTo>
                    <a:pt x="4739" y="95748"/>
                  </a:lnTo>
                  <a:lnTo>
                    <a:pt x="664" y="97552"/>
                  </a:lnTo>
                  <a:lnTo>
                    <a:pt x="0" y="96622"/>
                  </a:lnTo>
                  <a:lnTo>
                    <a:pt x="5756" y="74450"/>
                  </a:lnTo>
                  <a:lnTo>
                    <a:pt x="18332" y="51427"/>
                  </a:lnTo>
                  <a:lnTo>
                    <a:pt x="55886" y="10582"/>
                  </a:lnTo>
                  <a:lnTo>
                    <a:pt x="67376" y="3256"/>
                  </a:lnTo>
                  <a:lnTo>
                    <a:pt x="79537" y="0"/>
                  </a:lnTo>
                  <a:lnTo>
                    <a:pt x="91998" y="2315"/>
                  </a:lnTo>
                  <a:lnTo>
                    <a:pt x="103885" y="8754"/>
                  </a:lnTo>
                  <a:lnTo>
                    <a:pt x="113873" y="18671"/>
                  </a:lnTo>
                  <a:lnTo>
                    <a:pt x="124058" y="39525"/>
                  </a:lnTo>
                  <a:lnTo>
                    <a:pt x="123543" y="57277"/>
                  </a:lnTo>
                  <a:lnTo>
                    <a:pt x="110857" y="1053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0" name="SMARTInkShape-2981"/>
            <p:cNvSpPr/>
            <p:nvPr>
              <p:custDataLst>
                <p:tags r:id="rId139"/>
              </p:custDataLst>
            </p:nvPr>
          </p:nvSpPr>
          <p:spPr>
            <a:xfrm>
              <a:off x="6286500" y="1828800"/>
              <a:ext cx="209551" cy="285751"/>
            </a:xfrm>
            <a:custGeom>
              <a:avLst/>
              <a:gdLst/>
              <a:ahLst/>
              <a:cxnLst/>
              <a:rect l="0" t="0" r="0" b="0"/>
              <a:pathLst>
                <a:path w="209551" h="285751">
                  <a:moveTo>
                    <a:pt x="209550" y="0"/>
                  </a:moveTo>
                  <a:lnTo>
                    <a:pt x="209550" y="0"/>
                  </a:lnTo>
                  <a:lnTo>
                    <a:pt x="164085" y="31161"/>
                  </a:lnTo>
                  <a:lnTo>
                    <a:pt x="130069" y="71949"/>
                  </a:lnTo>
                  <a:lnTo>
                    <a:pt x="106492" y="107236"/>
                  </a:lnTo>
                  <a:lnTo>
                    <a:pt x="81902" y="145027"/>
                  </a:lnTo>
                  <a:lnTo>
                    <a:pt x="56862" y="180638"/>
                  </a:lnTo>
                  <a:lnTo>
                    <a:pt x="35385" y="213398"/>
                  </a:lnTo>
                  <a:lnTo>
                    <a:pt x="13071" y="253964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1" name="SMARTInkShape-2982"/>
            <p:cNvSpPr/>
            <p:nvPr>
              <p:custDataLst>
                <p:tags r:id="rId140"/>
              </p:custDataLst>
            </p:nvPr>
          </p:nvSpPr>
          <p:spPr>
            <a:xfrm>
              <a:off x="5022850" y="2418276"/>
              <a:ext cx="163047" cy="159825"/>
            </a:xfrm>
            <a:custGeom>
              <a:avLst/>
              <a:gdLst/>
              <a:ahLst/>
              <a:cxnLst/>
              <a:rect l="0" t="0" r="0" b="0"/>
              <a:pathLst>
                <a:path w="163047" h="159825">
                  <a:moveTo>
                    <a:pt x="0" y="32824"/>
                  </a:moveTo>
                  <a:lnTo>
                    <a:pt x="0" y="32824"/>
                  </a:lnTo>
                  <a:lnTo>
                    <a:pt x="5026" y="20890"/>
                  </a:lnTo>
                  <a:lnTo>
                    <a:pt x="6272" y="14190"/>
                  </a:lnTo>
                  <a:lnTo>
                    <a:pt x="16471" y="52773"/>
                  </a:lnTo>
                  <a:lnTo>
                    <a:pt x="17904" y="74145"/>
                  </a:lnTo>
                  <a:lnTo>
                    <a:pt x="5731" y="120243"/>
                  </a:lnTo>
                  <a:lnTo>
                    <a:pt x="755" y="152051"/>
                  </a:lnTo>
                  <a:lnTo>
                    <a:pt x="1208" y="151820"/>
                  </a:lnTo>
                  <a:lnTo>
                    <a:pt x="15945" y="105200"/>
                  </a:lnTo>
                  <a:lnTo>
                    <a:pt x="28558" y="66342"/>
                  </a:lnTo>
                  <a:lnTo>
                    <a:pt x="46091" y="33269"/>
                  </a:lnTo>
                  <a:lnTo>
                    <a:pt x="68141" y="10848"/>
                  </a:lnTo>
                  <a:lnTo>
                    <a:pt x="81792" y="2361"/>
                  </a:lnTo>
                  <a:lnTo>
                    <a:pt x="96794" y="0"/>
                  </a:lnTo>
                  <a:lnTo>
                    <a:pt x="112164" y="2008"/>
                  </a:lnTo>
                  <a:lnTo>
                    <a:pt x="126050" y="7604"/>
                  </a:lnTo>
                  <a:lnTo>
                    <a:pt x="145769" y="25430"/>
                  </a:lnTo>
                  <a:lnTo>
                    <a:pt x="158274" y="55328"/>
                  </a:lnTo>
                  <a:lnTo>
                    <a:pt x="163046" y="98287"/>
                  </a:lnTo>
                  <a:lnTo>
                    <a:pt x="156084" y="144595"/>
                  </a:lnTo>
                  <a:lnTo>
                    <a:pt x="152400" y="1598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77" name="SMARTInkShape-Group541"/>
          <p:cNvGrpSpPr/>
          <p:nvPr/>
        </p:nvGrpSpPr>
        <p:grpSpPr>
          <a:xfrm>
            <a:off x="3143250" y="1826979"/>
            <a:ext cx="1949451" cy="560622"/>
            <a:chOff x="3143250" y="1826979"/>
            <a:chExt cx="1949451" cy="560622"/>
          </a:xfrm>
        </p:grpSpPr>
        <p:sp>
          <p:nvSpPr>
            <p:cNvPr id="1463" name="SMARTInkShape-2983"/>
            <p:cNvSpPr/>
            <p:nvPr>
              <p:custDataLst>
                <p:tags r:id="rId116"/>
              </p:custDataLst>
            </p:nvPr>
          </p:nvSpPr>
          <p:spPr>
            <a:xfrm>
              <a:off x="5005283" y="1898650"/>
              <a:ext cx="23918" cy="133351"/>
            </a:xfrm>
            <a:custGeom>
              <a:avLst/>
              <a:gdLst/>
              <a:ahLst/>
              <a:cxnLst/>
              <a:rect l="0" t="0" r="0" b="0"/>
              <a:pathLst>
                <a:path w="23918" h="133351">
                  <a:moveTo>
                    <a:pt x="23917" y="0"/>
                  </a:moveTo>
                  <a:lnTo>
                    <a:pt x="23917" y="0"/>
                  </a:lnTo>
                  <a:lnTo>
                    <a:pt x="20546" y="3371"/>
                  </a:lnTo>
                  <a:lnTo>
                    <a:pt x="6025" y="45521"/>
                  </a:lnTo>
                  <a:lnTo>
                    <a:pt x="0" y="83624"/>
                  </a:lnTo>
                  <a:lnTo>
                    <a:pt x="11217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4" name="SMARTInkShape-2984"/>
            <p:cNvSpPr/>
            <p:nvPr>
              <p:custDataLst>
                <p:tags r:id="rId117"/>
              </p:custDataLst>
            </p:nvPr>
          </p:nvSpPr>
          <p:spPr>
            <a:xfrm>
              <a:off x="4000500" y="1905000"/>
              <a:ext cx="139701" cy="177801"/>
            </a:xfrm>
            <a:custGeom>
              <a:avLst/>
              <a:gdLst/>
              <a:ahLst/>
              <a:cxnLst/>
              <a:rect l="0" t="0" r="0" b="0"/>
              <a:pathLst>
                <a:path w="139701" h="1778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2209" y="6742"/>
                  </a:lnTo>
                  <a:lnTo>
                    <a:pt x="47660" y="45190"/>
                  </a:lnTo>
                  <a:lnTo>
                    <a:pt x="77151" y="82769"/>
                  </a:lnTo>
                  <a:lnTo>
                    <a:pt x="106350" y="120715"/>
                  </a:lnTo>
                  <a:lnTo>
                    <a:pt x="134158" y="166833"/>
                  </a:lnTo>
                  <a:lnTo>
                    <a:pt x="13970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5" name="SMARTInkShape-2985"/>
            <p:cNvSpPr/>
            <p:nvPr>
              <p:custDataLst>
                <p:tags r:id="rId118"/>
              </p:custDataLst>
            </p:nvPr>
          </p:nvSpPr>
          <p:spPr>
            <a:xfrm>
              <a:off x="4000500" y="1854200"/>
              <a:ext cx="139701" cy="234951"/>
            </a:xfrm>
            <a:custGeom>
              <a:avLst/>
              <a:gdLst/>
              <a:ahLst/>
              <a:cxnLst/>
              <a:rect l="0" t="0" r="0" b="0"/>
              <a:pathLst>
                <a:path w="139701" h="234951">
                  <a:moveTo>
                    <a:pt x="139700" y="0"/>
                  </a:moveTo>
                  <a:lnTo>
                    <a:pt x="139700" y="0"/>
                  </a:lnTo>
                  <a:lnTo>
                    <a:pt x="114352" y="17325"/>
                  </a:lnTo>
                  <a:lnTo>
                    <a:pt x="75374" y="63081"/>
                  </a:lnTo>
                  <a:lnTo>
                    <a:pt x="46087" y="109707"/>
                  </a:lnTo>
                  <a:lnTo>
                    <a:pt x="28949" y="141892"/>
                  </a:lnTo>
                  <a:lnTo>
                    <a:pt x="9518" y="186367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6" name="SMARTInkShape-2986"/>
            <p:cNvSpPr/>
            <p:nvPr>
              <p:custDataLst>
                <p:tags r:id="rId119"/>
              </p:custDataLst>
            </p:nvPr>
          </p:nvSpPr>
          <p:spPr>
            <a:xfrm>
              <a:off x="4203700" y="1993900"/>
              <a:ext cx="50801" cy="107951"/>
            </a:xfrm>
            <a:custGeom>
              <a:avLst/>
              <a:gdLst/>
              <a:ahLst/>
              <a:cxnLst/>
              <a:rect l="0" t="0" r="0" b="0"/>
              <a:pathLst>
                <a:path w="50801" h="107951">
                  <a:moveTo>
                    <a:pt x="50800" y="0"/>
                  </a:moveTo>
                  <a:lnTo>
                    <a:pt x="50800" y="0"/>
                  </a:lnTo>
                  <a:lnTo>
                    <a:pt x="24774" y="44735"/>
                  </a:lnTo>
                  <a:lnTo>
                    <a:pt x="8526" y="84566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7" name="SMARTInkShape-2987"/>
            <p:cNvSpPr/>
            <p:nvPr>
              <p:custDataLst>
                <p:tags r:id="rId120"/>
              </p:custDataLst>
            </p:nvPr>
          </p:nvSpPr>
          <p:spPr>
            <a:xfrm>
              <a:off x="4295292" y="1974850"/>
              <a:ext cx="143359" cy="31751"/>
            </a:xfrm>
            <a:custGeom>
              <a:avLst/>
              <a:gdLst/>
              <a:ahLst/>
              <a:cxnLst/>
              <a:rect l="0" t="0" r="0" b="0"/>
              <a:pathLst>
                <a:path w="143359" h="31751">
                  <a:moveTo>
                    <a:pt x="3658" y="31750"/>
                  </a:moveTo>
                  <a:lnTo>
                    <a:pt x="3658" y="31750"/>
                  </a:lnTo>
                  <a:lnTo>
                    <a:pt x="0" y="31750"/>
                  </a:lnTo>
                  <a:lnTo>
                    <a:pt x="1562" y="31750"/>
                  </a:lnTo>
                  <a:lnTo>
                    <a:pt x="43473" y="19540"/>
                  </a:lnTo>
                  <a:lnTo>
                    <a:pt x="80366" y="11356"/>
                  </a:lnTo>
                  <a:lnTo>
                    <a:pt x="126525" y="2975"/>
                  </a:lnTo>
                  <a:lnTo>
                    <a:pt x="1433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8" name="SMARTInkShape-2988"/>
            <p:cNvSpPr/>
            <p:nvPr>
              <p:custDataLst>
                <p:tags r:id="rId121"/>
              </p:custDataLst>
            </p:nvPr>
          </p:nvSpPr>
          <p:spPr>
            <a:xfrm>
              <a:off x="4343400" y="1898650"/>
              <a:ext cx="38101" cy="165101"/>
            </a:xfrm>
            <a:custGeom>
              <a:avLst/>
              <a:gdLst/>
              <a:ahLst/>
              <a:cxnLst/>
              <a:rect l="0" t="0" r="0" b="0"/>
              <a:pathLst>
                <a:path w="38101" h="165101">
                  <a:moveTo>
                    <a:pt x="38100" y="0"/>
                  </a:moveTo>
                  <a:lnTo>
                    <a:pt x="38100" y="0"/>
                  </a:lnTo>
                  <a:lnTo>
                    <a:pt x="26563" y="44749"/>
                  </a:lnTo>
                  <a:lnTo>
                    <a:pt x="16729" y="85774"/>
                  </a:lnTo>
                  <a:lnTo>
                    <a:pt x="6727" y="132314"/>
                  </a:lnTo>
                  <a:lnTo>
                    <a:pt x="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9" name="SMARTInkShape-2989"/>
            <p:cNvSpPr/>
            <p:nvPr>
              <p:custDataLst>
                <p:tags r:id="rId122"/>
              </p:custDataLst>
            </p:nvPr>
          </p:nvSpPr>
          <p:spPr>
            <a:xfrm>
              <a:off x="4597400" y="1865933"/>
              <a:ext cx="152401" cy="216868"/>
            </a:xfrm>
            <a:custGeom>
              <a:avLst/>
              <a:gdLst/>
              <a:ahLst/>
              <a:cxnLst/>
              <a:rect l="0" t="0" r="0" b="0"/>
              <a:pathLst>
                <a:path w="152401" h="216868">
                  <a:moveTo>
                    <a:pt x="0" y="7317"/>
                  </a:moveTo>
                  <a:lnTo>
                    <a:pt x="0" y="7317"/>
                  </a:lnTo>
                  <a:lnTo>
                    <a:pt x="0" y="575"/>
                  </a:lnTo>
                  <a:lnTo>
                    <a:pt x="2117" y="0"/>
                  </a:lnTo>
                  <a:lnTo>
                    <a:pt x="10113" y="3124"/>
                  </a:lnTo>
                  <a:lnTo>
                    <a:pt x="46055" y="43577"/>
                  </a:lnTo>
                  <a:lnTo>
                    <a:pt x="78557" y="78503"/>
                  </a:lnTo>
                  <a:lnTo>
                    <a:pt x="108256" y="119034"/>
                  </a:lnTo>
                  <a:lnTo>
                    <a:pt x="131559" y="162322"/>
                  </a:lnTo>
                  <a:lnTo>
                    <a:pt x="152400" y="216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0" name="SMARTInkShape-2990"/>
            <p:cNvSpPr/>
            <p:nvPr>
              <p:custDataLst>
                <p:tags r:id="rId123"/>
              </p:custDataLst>
            </p:nvPr>
          </p:nvSpPr>
          <p:spPr>
            <a:xfrm>
              <a:off x="4959350" y="1955800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6742" y="15679"/>
                  </a:lnTo>
                  <a:lnTo>
                    <a:pt x="50216" y="9329"/>
                  </a:lnTo>
                  <a:lnTo>
                    <a:pt x="86845" y="2764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1" name="SMARTInkShape-2991"/>
            <p:cNvSpPr/>
            <p:nvPr>
              <p:custDataLst>
                <p:tags r:id="rId124"/>
              </p:custDataLst>
            </p:nvPr>
          </p:nvSpPr>
          <p:spPr>
            <a:xfrm>
              <a:off x="3765524" y="1885950"/>
              <a:ext cx="171477" cy="501651"/>
            </a:xfrm>
            <a:custGeom>
              <a:avLst/>
              <a:gdLst/>
              <a:ahLst/>
              <a:cxnLst/>
              <a:rect l="0" t="0" r="0" b="0"/>
              <a:pathLst>
                <a:path w="171477" h="501651">
                  <a:moveTo>
                    <a:pt x="171476" y="0"/>
                  </a:moveTo>
                  <a:lnTo>
                    <a:pt x="171476" y="0"/>
                  </a:lnTo>
                  <a:lnTo>
                    <a:pt x="168105" y="0"/>
                  </a:lnTo>
                  <a:lnTo>
                    <a:pt x="159267" y="3371"/>
                  </a:lnTo>
                  <a:lnTo>
                    <a:pt x="144340" y="18951"/>
                  </a:lnTo>
                  <a:lnTo>
                    <a:pt x="116398" y="61668"/>
                  </a:lnTo>
                  <a:lnTo>
                    <a:pt x="89612" y="108547"/>
                  </a:lnTo>
                  <a:lnTo>
                    <a:pt x="74567" y="135864"/>
                  </a:lnTo>
                  <a:lnTo>
                    <a:pt x="59598" y="166776"/>
                  </a:lnTo>
                  <a:lnTo>
                    <a:pt x="44679" y="200084"/>
                  </a:lnTo>
                  <a:lnTo>
                    <a:pt x="29795" y="234990"/>
                  </a:lnTo>
                  <a:lnTo>
                    <a:pt x="18461" y="269549"/>
                  </a:lnTo>
                  <a:lnTo>
                    <a:pt x="9493" y="303877"/>
                  </a:lnTo>
                  <a:lnTo>
                    <a:pt x="2104" y="338051"/>
                  </a:lnTo>
                  <a:lnTo>
                    <a:pt x="0" y="367890"/>
                  </a:lnTo>
                  <a:lnTo>
                    <a:pt x="1420" y="394838"/>
                  </a:lnTo>
                  <a:lnTo>
                    <a:pt x="5189" y="419858"/>
                  </a:lnTo>
                  <a:lnTo>
                    <a:pt x="14757" y="440067"/>
                  </a:lnTo>
                  <a:lnTo>
                    <a:pt x="54877" y="481835"/>
                  </a:lnTo>
                  <a:lnTo>
                    <a:pt x="76226" y="501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2" name="SMARTInkShape-2992"/>
            <p:cNvSpPr/>
            <p:nvPr>
              <p:custDataLst>
                <p:tags r:id="rId125"/>
              </p:custDataLst>
            </p:nvPr>
          </p:nvSpPr>
          <p:spPr>
            <a:xfrm>
              <a:off x="3476429" y="2051050"/>
              <a:ext cx="104972" cy="207066"/>
            </a:xfrm>
            <a:custGeom>
              <a:avLst/>
              <a:gdLst/>
              <a:ahLst/>
              <a:cxnLst/>
              <a:rect l="0" t="0" r="0" b="0"/>
              <a:pathLst>
                <a:path w="104972" h="207066">
                  <a:moveTo>
                    <a:pt x="3371" y="63500"/>
                  </a:moveTo>
                  <a:lnTo>
                    <a:pt x="3371" y="63500"/>
                  </a:lnTo>
                  <a:lnTo>
                    <a:pt x="0" y="63500"/>
                  </a:lnTo>
                  <a:lnTo>
                    <a:pt x="418" y="64206"/>
                  </a:lnTo>
                  <a:lnTo>
                    <a:pt x="39161" y="94007"/>
                  </a:lnTo>
                  <a:lnTo>
                    <a:pt x="59837" y="120674"/>
                  </a:lnTo>
                  <a:lnTo>
                    <a:pt x="72626" y="150918"/>
                  </a:lnTo>
                  <a:lnTo>
                    <a:pt x="70841" y="173613"/>
                  </a:lnTo>
                  <a:lnTo>
                    <a:pt x="63696" y="194283"/>
                  </a:lnTo>
                  <a:lnTo>
                    <a:pt x="55817" y="205822"/>
                  </a:lnTo>
                  <a:lnTo>
                    <a:pt x="51741" y="207065"/>
                  </a:lnTo>
                  <a:lnTo>
                    <a:pt x="47612" y="205777"/>
                  </a:lnTo>
                  <a:lnTo>
                    <a:pt x="43448" y="202801"/>
                  </a:lnTo>
                  <a:lnTo>
                    <a:pt x="30846" y="181758"/>
                  </a:lnTo>
                  <a:lnTo>
                    <a:pt x="28288" y="139697"/>
                  </a:lnTo>
                  <a:lnTo>
                    <a:pt x="34201" y="105126"/>
                  </a:lnTo>
                  <a:lnTo>
                    <a:pt x="44590" y="71417"/>
                  </a:lnTo>
                  <a:lnTo>
                    <a:pt x="67011" y="34017"/>
                  </a:lnTo>
                  <a:lnTo>
                    <a:pt x="1049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3" name="SMARTInkShape-2993"/>
            <p:cNvSpPr/>
            <p:nvPr>
              <p:custDataLst>
                <p:tags r:id="rId126"/>
              </p:custDataLst>
            </p:nvPr>
          </p:nvSpPr>
          <p:spPr>
            <a:xfrm>
              <a:off x="3326199" y="2120075"/>
              <a:ext cx="102802" cy="108776"/>
            </a:xfrm>
            <a:custGeom>
              <a:avLst/>
              <a:gdLst/>
              <a:ahLst/>
              <a:cxnLst/>
              <a:rect l="0" t="0" r="0" b="0"/>
              <a:pathLst>
                <a:path w="102802" h="108776">
                  <a:moveTo>
                    <a:pt x="90101" y="77025"/>
                  </a:moveTo>
                  <a:lnTo>
                    <a:pt x="90101" y="77025"/>
                  </a:lnTo>
                  <a:lnTo>
                    <a:pt x="83359" y="70283"/>
                  </a:lnTo>
                  <a:lnTo>
                    <a:pt x="75796" y="52606"/>
                  </a:lnTo>
                  <a:lnTo>
                    <a:pt x="66213" y="19102"/>
                  </a:lnTo>
                  <a:lnTo>
                    <a:pt x="59258" y="9418"/>
                  </a:lnTo>
                  <a:lnTo>
                    <a:pt x="47409" y="0"/>
                  </a:lnTo>
                  <a:lnTo>
                    <a:pt x="41884" y="981"/>
                  </a:lnTo>
                  <a:lnTo>
                    <a:pt x="28220" y="9596"/>
                  </a:lnTo>
                  <a:lnTo>
                    <a:pt x="11402" y="33684"/>
                  </a:lnTo>
                  <a:lnTo>
                    <a:pt x="852" y="66535"/>
                  </a:lnTo>
                  <a:lnTo>
                    <a:pt x="0" y="92967"/>
                  </a:lnTo>
                  <a:lnTo>
                    <a:pt x="2549" y="103631"/>
                  </a:lnTo>
                  <a:lnTo>
                    <a:pt x="4216" y="107462"/>
                  </a:lnTo>
                  <a:lnTo>
                    <a:pt x="8150" y="108605"/>
                  </a:lnTo>
                  <a:lnTo>
                    <a:pt x="20047" y="106112"/>
                  </a:lnTo>
                  <a:lnTo>
                    <a:pt x="39240" y="93405"/>
                  </a:lnTo>
                  <a:lnTo>
                    <a:pt x="75352" y="55841"/>
                  </a:lnTo>
                  <a:lnTo>
                    <a:pt x="78151" y="54436"/>
                  </a:lnTo>
                  <a:lnTo>
                    <a:pt x="80723" y="55615"/>
                  </a:lnTo>
                  <a:lnTo>
                    <a:pt x="85463" y="62571"/>
                  </a:lnTo>
                  <a:lnTo>
                    <a:pt x="102801" y="108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4" name="SMARTInkShape-2994"/>
            <p:cNvSpPr/>
            <p:nvPr>
              <p:custDataLst>
                <p:tags r:id="rId127"/>
              </p:custDataLst>
            </p:nvPr>
          </p:nvSpPr>
          <p:spPr>
            <a:xfrm>
              <a:off x="3143250" y="1930400"/>
              <a:ext cx="152401" cy="349190"/>
            </a:xfrm>
            <a:custGeom>
              <a:avLst/>
              <a:gdLst/>
              <a:ahLst/>
              <a:cxnLst/>
              <a:rect l="0" t="0" r="0" b="0"/>
              <a:pathLst>
                <a:path w="152401" h="349190">
                  <a:moveTo>
                    <a:pt x="0" y="88900"/>
                  </a:moveTo>
                  <a:lnTo>
                    <a:pt x="0" y="88900"/>
                  </a:lnTo>
                  <a:lnTo>
                    <a:pt x="706" y="71444"/>
                  </a:lnTo>
                  <a:lnTo>
                    <a:pt x="1881" y="68796"/>
                  </a:lnTo>
                  <a:lnTo>
                    <a:pt x="3371" y="67030"/>
                  </a:lnTo>
                  <a:lnTo>
                    <a:pt x="6481" y="67265"/>
                  </a:lnTo>
                  <a:lnTo>
                    <a:pt x="15580" y="71288"/>
                  </a:lnTo>
                  <a:lnTo>
                    <a:pt x="32603" y="94971"/>
                  </a:lnTo>
                  <a:lnTo>
                    <a:pt x="51053" y="135541"/>
                  </a:lnTo>
                  <a:lnTo>
                    <a:pt x="59849" y="168896"/>
                  </a:lnTo>
                  <a:lnTo>
                    <a:pt x="66111" y="205593"/>
                  </a:lnTo>
                  <a:lnTo>
                    <a:pt x="71246" y="245421"/>
                  </a:lnTo>
                  <a:lnTo>
                    <a:pt x="75880" y="280996"/>
                  </a:lnTo>
                  <a:lnTo>
                    <a:pt x="80574" y="323147"/>
                  </a:lnTo>
                  <a:lnTo>
                    <a:pt x="82377" y="341176"/>
                  </a:lnTo>
                  <a:lnTo>
                    <a:pt x="85531" y="349189"/>
                  </a:lnTo>
                  <a:lnTo>
                    <a:pt x="87359" y="348504"/>
                  </a:lnTo>
                  <a:lnTo>
                    <a:pt x="91273" y="340217"/>
                  </a:lnTo>
                  <a:lnTo>
                    <a:pt x="99534" y="294575"/>
                  </a:lnTo>
                  <a:lnTo>
                    <a:pt x="103739" y="259098"/>
                  </a:lnTo>
                  <a:lnTo>
                    <a:pt x="109841" y="212286"/>
                  </a:lnTo>
                  <a:lnTo>
                    <a:pt x="113443" y="185974"/>
                  </a:lnTo>
                  <a:lnTo>
                    <a:pt x="117963" y="157849"/>
                  </a:lnTo>
                  <a:lnTo>
                    <a:pt x="123092" y="128516"/>
                  </a:lnTo>
                  <a:lnTo>
                    <a:pt x="128628" y="98377"/>
                  </a:lnTo>
                  <a:lnTo>
                    <a:pt x="138542" y="53601"/>
                  </a:lnTo>
                  <a:lnTo>
                    <a:pt x="150575" y="7058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5" name="SMARTInkShape-2995"/>
            <p:cNvSpPr/>
            <p:nvPr>
              <p:custDataLst>
                <p:tags r:id="rId128"/>
              </p:custDataLst>
            </p:nvPr>
          </p:nvSpPr>
          <p:spPr>
            <a:xfrm>
              <a:off x="4616450" y="1826979"/>
              <a:ext cx="139701" cy="268522"/>
            </a:xfrm>
            <a:custGeom>
              <a:avLst/>
              <a:gdLst/>
              <a:ahLst/>
              <a:cxnLst/>
              <a:rect l="0" t="0" r="0" b="0"/>
              <a:pathLst>
                <a:path w="139701" h="268522">
                  <a:moveTo>
                    <a:pt x="139700" y="8171"/>
                  </a:moveTo>
                  <a:lnTo>
                    <a:pt x="139700" y="8171"/>
                  </a:lnTo>
                  <a:lnTo>
                    <a:pt x="129587" y="1429"/>
                  </a:lnTo>
                  <a:lnTo>
                    <a:pt x="118977" y="0"/>
                  </a:lnTo>
                  <a:lnTo>
                    <a:pt x="113185" y="607"/>
                  </a:lnTo>
                  <a:lnTo>
                    <a:pt x="99223" y="10689"/>
                  </a:lnTo>
                  <a:lnTo>
                    <a:pt x="84315" y="28340"/>
                  </a:lnTo>
                  <a:lnTo>
                    <a:pt x="64023" y="67455"/>
                  </a:lnTo>
                  <a:lnTo>
                    <a:pt x="51033" y="100842"/>
                  </a:lnTo>
                  <a:lnTo>
                    <a:pt x="40086" y="134965"/>
                  </a:lnTo>
                  <a:lnTo>
                    <a:pt x="29809" y="168946"/>
                  </a:lnTo>
                  <a:lnTo>
                    <a:pt x="18188" y="202864"/>
                  </a:lnTo>
                  <a:lnTo>
                    <a:pt x="6486" y="243579"/>
                  </a:lnTo>
                  <a:lnTo>
                    <a:pt x="0" y="268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6" name="SMARTInkShape-2996"/>
            <p:cNvSpPr/>
            <p:nvPr>
              <p:custDataLst>
                <p:tags r:id="rId129"/>
              </p:custDataLst>
            </p:nvPr>
          </p:nvSpPr>
          <p:spPr>
            <a:xfrm>
              <a:off x="4775200" y="2015077"/>
              <a:ext cx="127001" cy="97796"/>
            </a:xfrm>
            <a:custGeom>
              <a:avLst/>
              <a:gdLst/>
              <a:ahLst/>
              <a:cxnLst/>
              <a:rect l="0" t="0" r="0" b="0"/>
              <a:pathLst>
                <a:path w="127001" h="97796">
                  <a:moveTo>
                    <a:pt x="0" y="29623"/>
                  </a:moveTo>
                  <a:lnTo>
                    <a:pt x="0" y="29623"/>
                  </a:lnTo>
                  <a:lnTo>
                    <a:pt x="0" y="26252"/>
                  </a:lnTo>
                  <a:lnTo>
                    <a:pt x="3763" y="22715"/>
                  </a:lnTo>
                  <a:lnTo>
                    <a:pt x="35425" y="2659"/>
                  </a:lnTo>
                  <a:lnTo>
                    <a:pt x="49140" y="0"/>
                  </a:lnTo>
                  <a:lnTo>
                    <a:pt x="60881" y="2581"/>
                  </a:lnTo>
                  <a:lnTo>
                    <a:pt x="65987" y="5245"/>
                  </a:lnTo>
                  <a:lnTo>
                    <a:pt x="69392" y="8432"/>
                  </a:lnTo>
                  <a:lnTo>
                    <a:pt x="73174" y="15736"/>
                  </a:lnTo>
                  <a:lnTo>
                    <a:pt x="72772" y="20365"/>
                  </a:lnTo>
                  <a:lnTo>
                    <a:pt x="68561" y="31153"/>
                  </a:lnTo>
                  <a:lnTo>
                    <a:pt x="31316" y="74855"/>
                  </a:lnTo>
                  <a:lnTo>
                    <a:pt x="24972" y="84063"/>
                  </a:lnTo>
                  <a:lnTo>
                    <a:pt x="23704" y="87789"/>
                  </a:lnTo>
                  <a:lnTo>
                    <a:pt x="23563" y="90978"/>
                  </a:lnTo>
                  <a:lnTo>
                    <a:pt x="24176" y="93809"/>
                  </a:lnTo>
                  <a:lnTo>
                    <a:pt x="26700" y="95697"/>
                  </a:lnTo>
                  <a:lnTo>
                    <a:pt x="35150" y="97795"/>
                  </a:lnTo>
                  <a:lnTo>
                    <a:pt x="61920" y="95605"/>
                  </a:lnTo>
                  <a:lnTo>
                    <a:pt x="109024" y="80521"/>
                  </a:lnTo>
                  <a:lnTo>
                    <a:pt x="127000" y="740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0" name="SMARTInkShape-Group542"/>
          <p:cNvGrpSpPr/>
          <p:nvPr/>
        </p:nvGrpSpPr>
        <p:grpSpPr>
          <a:xfrm>
            <a:off x="2451100" y="2139950"/>
            <a:ext cx="222251" cy="165493"/>
            <a:chOff x="2451100" y="2139950"/>
            <a:chExt cx="222251" cy="165493"/>
          </a:xfrm>
        </p:grpSpPr>
        <p:sp>
          <p:nvSpPr>
            <p:cNvPr id="1478" name="SMARTInkShape-2997"/>
            <p:cNvSpPr/>
            <p:nvPr>
              <p:custDataLst>
                <p:tags r:id="rId114"/>
              </p:custDataLst>
            </p:nvPr>
          </p:nvSpPr>
          <p:spPr>
            <a:xfrm>
              <a:off x="2451100" y="2273300"/>
              <a:ext cx="222251" cy="32143"/>
            </a:xfrm>
            <a:custGeom>
              <a:avLst/>
              <a:gdLst/>
              <a:ahLst/>
              <a:cxnLst/>
              <a:rect l="0" t="0" r="0" b="0"/>
              <a:pathLst>
                <a:path w="222251" h="32143">
                  <a:moveTo>
                    <a:pt x="0" y="25400"/>
                  </a:moveTo>
                  <a:lnTo>
                    <a:pt x="0" y="25400"/>
                  </a:lnTo>
                  <a:lnTo>
                    <a:pt x="0" y="32142"/>
                  </a:lnTo>
                  <a:lnTo>
                    <a:pt x="37081" y="29593"/>
                  </a:lnTo>
                  <a:lnTo>
                    <a:pt x="77864" y="23500"/>
                  </a:lnTo>
                  <a:lnTo>
                    <a:pt x="124212" y="16089"/>
                  </a:lnTo>
                  <a:lnTo>
                    <a:pt x="148424" y="12137"/>
                  </a:lnTo>
                  <a:lnTo>
                    <a:pt x="189439" y="5394"/>
                  </a:lnTo>
                  <a:lnTo>
                    <a:pt x="222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9" name="SMARTInkShape-2998"/>
            <p:cNvSpPr/>
            <p:nvPr>
              <p:custDataLst>
                <p:tags r:id="rId115"/>
              </p:custDataLst>
            </p:nvPr>
          </p:nvSpPr>
          <p:spPr>
            <a:xfrm>
              <a:off x="2466492" y="2139950"/>
              <a:ext cx="181459" cy="25401"/>
            </a:xfrm>
            <a:custGeom>
              <a:avLst/>
              <a:gdLst/>
              <a:ahLst/>
              <a:cxnLst/>
              <a:rect l="0" t="0" r="0" b="0"/>
              <a:pathLst>
                <a:path w="181459" h="25401">
                  <a:moveTo>
                    <a:pt x="3658" y="25400"/>
                  </a:moveTo>
                  <a:lnTo>
                    <a:pt x="3658" y="25400"/>
                  </a:lnTo>
                  <a:lnTo>
                    <a:pt x="0" y="25400"/>
                  </a:lnTo>
                  <a:lnTo>
                    <a:pt x="1562" y="25400"/>
                  </a:lnTo>
                  <a:lnTo>
                    <a:pt x="43564" y="11585"/>
                  </a:lnTo>
                  <a:lnTo>
                    <a:pt x="88624" y="3433"/>
                  </a:lnTo>
                  <a:lnTo>
                    <a:pt x="135842" y="1017"/>
                  </a:lnTo>
                  <a:lnTo>
                    <a:pt x="1814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9" name="SMARTInkShape-Group543"/>
          <p:cNvGrpSpPr/>
          <p:nvPr/>
        </p:nvGrpSpPr>
        <p:grpSpPr>
          <a:xfrm>
            <a:off x="679450" y="1877112"/>
            <a:ext cx="1460474" cy="548589"/>
            <a:chOff x="679450" y="1877112"/>
            <a:chExt cx="1460474" cy="548589"/>
          </a:xfrm>
        </p:grpSpPr>
        <p:sp>
          <p:nvSpPr>
            <p:cNvPr id="1481" name="SMARTInkShape-2999"/>
            <p:cNvSpPr/>
            <p:nvPr>
              <p:custDataLst>
                <p:tags r:id="rId106"/>
              </p:custDataLst>
            </p:nvPr>
          </p:nvSpPr>
          <p:spPr>
            <a:xfrm>
              <a:off x="679450" y="1879600"/>
              <a:ext cx="217968" cy="423383"/>
            </a:xfrm>
            <a:custGeom>
              <a:avLst/>
              <a:gdLst/>
              <a:ahLst/>
              <a:cxnLst/>
              <a:rect l="0" t="0" r="0" b="0"/>
              <a:pathLst>
                <a:path w="217968" h="423383">
                  <a:moveTo>
                    <a:pt x="0" y="127000"/>
                  </a:moveTo>
                  <a:lnTo>
                    <a:pt x="0" y="127000"/>
                  </a:lnTo>
                  <a:lnTo>
                    <a:pt x="26732" y="171749"/>
                  </a:lnTo>
                  <a:lnTo>
                    <a:pt x="45550" y="214891"/>
                  </a:lnTo>
                  <a:lnTo>
                    <a:pt x="60696" y="246967"/>
                  </a:lnTo>
                  <a:lnTo>
                    <a:pt x="76835" y="283800"/>
                  </a:lnTo>
                  <a:lnTo>
                    <a:pt x="93416" y="322278"/>
                  </a:lnTo>
                  <a:lnTo>
                    <a:pt x="110192" y="358194"/>
                  </a:lnTo>
                  <a:lnTo>
                    <a:pt x="132133" y="400035"/>
                  </a:lnTo>
                  <a:lnTo>
                    <a:pt x="145297" y="421290"/>
                  </a:lnTo>
                  <a:lnTo>
                    <a:pt x="149076" y="423382"/>
                  </a:lnTo>
                  <a:lnTo>
                    <a:pt x="153006" y="423366"/>
                  </a:lnTo>
                  <a:lnTo>
                    <a:pt x="157037" y="421944"/>
                  </a:lnTo>
                  <a:lnTo>
                    <a:pt x="163398" y="410957"/>
                  </a:lnTo>
                  <a:lnTo>
                    <a:pt x="172827" y="377411"/>
                  </a:lnTo>
                  <a:lnTo>
                    <a:pt x="179823" y="340600"/>
                  </a:lnTo>
                  <a:lnTo>
                    <a:pt x="182677" y="315967"/>
                  </a:lnTo>
                  <a:lnTo>
                    <a:pt x="185284" y="288961"/>
                  </a:lnTo>
                  <a:lnTo>
                    <a:pt x="188434" y="258963"/>
                  </a:lnTo>
                  <a:lnTo>
                    <a:pt x="191945" y="226970"/>
                  </a:lnTo>
                  <a:lnTo>
                    <a:pt x="195697" y="193646"/>
                  </a:lnTo>
                  <a:lnTo>
                    <a:pt x="199609" y="160848"/>
                  </a:lnTo>
                  <a:lnTo>
                    <a:pt x="203628" y="128398"/>
                  </a:lnTo>
                  <a:lnTo>
                    <a:pt x="207719" y="96182"/>
                  </a:lnTo>
                  <a:lnTo>
                    <a:pt x="214145" y="50979"/>
                  </a:lnTo>
                  <a:lnTo>
                    <a:pt x="217967" y="15105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2" name="SMARTInkShape-3000"/>
            <p:cNvSpPr/>
            <p:nvPr>
              <p:custDataLst>
                <p:tags r:id="rId107"/>
              </p:custDataLst>
            </p:nvPr>
          </p:nvSpPr>
          <p:spPr>
            <a:xfrm>
              <a:off x="1562100" y="1943100"/>
              <a:ext cx="165101" cy="317501"/>
            </a:xfrm>
            <a:custGeom>
              <a:avLst/>
              <a:gdLst/>
              <a:ahLst/>
              <a:cxnLst/>
              <a:rect l="0" t="0" r="0" b="0"/>
              <a:pathLst>
                <a:path w="165101" h="3175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1881"/>
                  </a:lnTo>
                  <a:lnTo>
                    <a:pt x="8838" y="3371"/>
                  </a:lnTo>
                  <a:lnTo>
                    <a:pt x="36677" y="42376"/>
                  </a:lnTo>
                  <a:lnTo>
                    <a:pt x="66841" y="81230"/>
                  </a:lnTo>
                  <a:lnTo>
                    <a:pt x="89679" y="113713"/>
                  </a:lnTo>
                  <a:lnTo>
                    <a:pt x="111589" y="151669"/>
                  </a:lnTo>
                  <a:lnTo>
                    <a:pt x="129323" y="190175"/>
                  </a:lnTo>
                  <a:lnTo>
                    <a:pt x="143555" y="227044"/>
                  </a:lnTo>
                  <a:lnTo>
                    <a:pt x="158089" y="273451"/>
                  </a:lnTo>
                  <a:lnTo>
                    <a:pt x="165100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3" name="SMARTInkShape-3001"/>
            <p:cNvSpPr/>
            <p:nvPr>
              <p:custDataLst>
                <p:tags r:id="rId108"/>
              </p:custDataLst>
            </p:nvPr>
          </p:nvSpPr>
          <p:spPr>
            <a:xfrm>
              <a:off x="1555750" y="1901342"/>
              <a:ext cx="203201" cy="359259"/>
            </a:xfrm>
            <a:custGeom>
              <a:avLst/>
              <a:gdLst/>
              <a:ahLst/>
              <a:cxnLst/>
              <a:rect l="0" t="0" r="0" b="0"/>
              <a:pathLst>
                <a:path w="203201" h="359259">
                  <a:moveTo>
                    <a:pt x="203200" y="3658"/>
                  </a:moveTo>
                  <a:lnTo>
                    <a:pt x="203200" y="3658"/>
                  </a:lnTo>
                  <a:lnTo>
                    <a:pt x="203200" y="287"/>
                  </a:lnTo>
                  <a:lnTo>
                    <a:pt x="202494" y="0"/>
                  </a:lnTo>
                  <a:lnTo>
                    <a:pt x="199829" y="1562"/>
                  </a:lnTo>
                  <a:lnTo>
                    <a:pt x="187620" y="13150"/>
                  </a:lnTo>
                  <a:lnTo>
                    <a:pt x="162414" y="58423"/>
                  </a:lnTo>
                  <a:lnTo>
                    <a:pt x="142034" y="93850"/>
                  </a:lnTo>
                  <a:lnTo>
                    <a:pt x="116984" y="136877"/>
                  </a:lnTo>
                  <a:lnTo>
                    <a:pt x="89387" y="182811"/>
                  </a:lnTo>
                  <a:lnTo>
                    <a:pt x="60659" y="226744"/>
                  </a:lnTo>
                  <a:lnTo>
                    <a:pt x="37073" y="266026"/>
                  </a:lnTo>
                  <a:lnTo>
                    <a:pt x="19299" y="300888"/>
                  </a:lnTo>
                  <a:lnTo>
                    <a:pt x="0" y="359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4" name="SMARTInkShape-3002"/>
            <p:cNvSpPr/>
            <p:nvPr>
              <p:custDataLst>
                <p:tags r:id="rId109"/>
              </p:custDataLst>
            </p:nvPr>
          </p:nvSpPr>
          <p:spPr>
            <a:xfrm>
              <a:off x="2019300" y="1914042"/>
              <a:ext cx="120624" cy="511659"/>
            </a:xfrm>
            <a:custGeom>
              <a:avLst/>
              <a:gdLst/>
              <a:ahLst/>
              <a:cxnLst/>
              <a:rect l="0" t="0" r="0" b="0"/>
              <a:pathLst>
                <a:path w="120624" h="51165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1411" y="0"/>
                  </a:lnTo>
                  <a:lnTo>
                    <a:pt x="6742" y="1562"/>
                  </a:lnTo>
                  <a:lnTo>
                    <a:pt x="50901" y="45569"/>
                  </a:lnTo>
                  <a:lnTo>
                    <a:pt x="68954" y="78259"/>
                  </a:lnTo>
                  <a:lnTo>
                    <a:pt x="85680" y="119364"/>
                  </a:lnTo>
                  <a:lnTo>
                    <a:pt x="100169" y="165855"/>
                  </a:lnTo>
                  <a:lnTo>
                    <a:pt x="106290" y="191517"/>
                  </a:lnTo>
                  <a:lnTo>
                    <a:pt x="111782" y="218503"/>
                  </a:lnTo>
                  <a:lnTo>
                    <a:pt x="116855" y="246371"/>
                  </a:lnTo>
                  <a:lnTo>
                    <a:pt x="119531" y="274828"/>
                  </a:lnTo>
                  <a:lnTo>
                    <a:pt x="120609" y="303677"/>
                  </a:lnTo>
                  <a:lnTo>
                    <a:pt x="120623" y="332787"/>
                  </a:lnTo>
                  <a:lnTo>
                    <a:pt x="116399" y="360661"/>
                  </a:lnTo>
                  <a:lnTo>
                    <a:pt x="109349" y="387710"/>
                  </a:lnTo>
                  <a:lnTo>
                    <a:pt x="100416" y="414209"/>
                  </a:lnTo>
                  <a:lnTo>
                    <a:pt x="75439" y="456823"/>
                  </a:lnTo>
                  <a:lnTo>
                    <a:pt x="31750" y="511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5" name="SMARTInkShape-3003"/>
            <p:cNvSpPr/>
            <p:nvPr>
              <p:custDataLst>
                <p:tags r:id="rId110"/>
              </p:custDataLst>
            </p:nvPr>
          </p:nvSpPr>
          <p:spPr>
            <a:xfrm>
              <a:off x="1813030" y="2148031"/>
              <a:ext cx="136421" cy="137970"/>
            </a:xfrm>
            <a:custGeom>
              <a:avLst/>
              <a:gdLst/>
              <a:ahLst/>
              <a:cxnLst/>
              <a:rect l="0" t="0" r="0" b="0"/>
              <a:pathLst>
                <a:path w="136421" h="137970">
                  <a:moveTo>
                    <a:pt x="9420" y="42719"/>
                  </a:moveTo>
                  <a:lnTo>
                    <a:pt x="9420" y="42719"/>
                  </a:lnTo>
                  <a:lnTo>
                    <a:pt x="0" y="26126"/>
                  </a:lnTo>
                  <a:lnTo>
                    <a:pt x="318" y="23896"/>
                  </a:lnTo>
                  <a:lnTo>
                    <a:pt x="1235" y="21704"/>
                  </a:lnTo>
                  <a:lnTo>
                    <a:pt x="3258" y="21653"/>
                  </a:lnTo>
                  <a:lnTo>
                    <a:pt x="9268" y="25360"/>
                  </a:lnTo>
                  <a:lnTo>
                    <a:pt x="17214" y="38752"/>
                  </a:lnTo>
                  <a:lnTo>
                    <a:pt x="21474" y="77222"/>
                  </a:lnTo>
                  <a:lnTo>
                    <a:pt x="16615" y="124295"/>
                  </a:lnTo>
                  <a:lnTo>
                    <a:pt x="16020" y="129449"/>
                  </a:lnTo>
                  <a:lnTo>
                    <a:pt x="15844" y="124234"/>
                  </a:lnTo>
                  <a:lnTo>
                    <a:pt x="22687" y="78174"/>
                  </a:lnTo>
                  <a:lnTo>
                    <a:pt x="28016" y="56360"/>
                  </a:lnTo>
                  <a:lnTo>
                    <a:pt x="48685" y="25109"/>
                  </a:lnTo>
                  <a:lnTo>
                    <a:pt x="68796" y="6927"/>
                  </a:lnTo>
                  <a:lnTo>
                    <a:pt x="76521" y="1924"/>
                  </a:lnTo>
                  <a:lnTo>
                    <a:pt x="84493" y="0"/>
                  </a:lnTo>
                  <a:lnTo>
                    <a:pt x="100876" y="1626"/>
                  </a:lnTo>
                  <a:lnTo>
                    <a:pt x="122596" y="10474"/>
                  </a:lnTo>
                  <a:lnTo>
                    <a:pt x="127204" y="17694"/>
                  </a:lnTo>
                  <a:lnTo>
                    <a:pt x="134599" y="61007"/>
                  </a:lnTo>
                  <a:lnTo>
                    <a:pt x="135881" y="97056"/>
                  </a:lnTo>
                  <a:lnTo>
                    <a:pt x="136420" y="1379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6" name="SMARTInkShape-3004"/>
            <p:cNvSpPr/>
            <p:nvPr>
              <p:custDataLst>
                <p:tags r:id="rId111"/>
              </p:custDataLst>
            </p:nvPr>
          </p:nvSpPr>
          <p:spPr>
            <a:xfrm>
              <a:off x="1334262" y="1877112"/>
              <a:ext cx="157989" cy="396189"/>
            </a:xfrm>
            <a:custGeom>
              <a:avLst/>
              <a:gdLst/>
              <a:ahLst/>
              <a:cxnLst/>
              <a:rect l="0" t="0" r="0" b="0"/>
              <a:pathLst>
                <a:path w="157989" h="396189">
                  <a:moveTo>
                    <a:pt x="157988" y="8838"/>
                  </a:moveTo>
                  <a:lnTo>
                    <a:pt x="157988" y="8838"/>
                  </a:lnTo>
                  <a:lnTo>
                    <a:pt x="154617" y="5467"/>
                  </a:lnTo>
                  <a:lnTo>
                    <a:pt x="142408" y="0"/>
                  </a:lnTo>
                  <a:lnTo>
                    <a:pt x="122014" y="653"/>
                  </a:lnTo>
                  <a:lnTo>
                    <a:pt x="106251" y="9198"/>
                  </a:lnTo>
                  <a:lnTo>
                    <a:pt x="87722" y="27343"/>
                  </a:lnTo>
                  <a:lnTo>
                    <a:pt x="63023" y="61277"/>
                  </a:lnTo>
                  <a:lnTo>
                    <a:pt x="39346" y="105992"/>
                  </a:lnTo>
                  <a:lnTo>
                    <a:pt x="28094" y="130757"/>
                  </a:lnTo>
                  <a:lnTo>
                    <a:pt x="19180" y="157145"/>
                  </a:lnTo>
                  <a:lnTo>
                    <a:pt x="11827" y="184615"/>
                  </a:lnTo>
                  <a:lnTo>
                    <a:pt x="5514" y="212806"/>
                  </a:lnTo>
                  <a:lnTo>
                    <a:pt x="2011" y="239361"/>
                  </a:lnTo>
                  <a:lnTo>
                    <a:pt x="381" y="264826"/>
                  </a:lnTo>
                  <a:lnTo>
                    <a:pt x="0" y="289563"/>
                  </a:lnTo>
                  <a:lnTo>
                    <a:pt x="12747" y="328338"/>
                  </a:lnTo>
                  <a:lnTo>
                    <a:pt x="23061" y="344605"/>
                  </a:lnTo>
                  <a:lnTo>
                    <a:pt x="107188" y="396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7" name="SMARTInkShape-3005"/>
            <p:cNvSpPr/>
            <p:nvPr>
              <p:custDataLst>
                <p:tags r:id="rId112"/>
              </p:custDataLst>
            </p:nvPr>
          </p:nvSpPr>
          <p:spPr>
            <a:xfrm>
              <a:off x="1098550" y="2006600"/>
              <a:ext cx="101601" cy="276102"/>
            </a:xfrm>
            <a:custGeom>
              <a:avLst/>
              <a:gdLst/>
              <a:ahLst/>
              <a:cxnLst/>
              <a:rect l="0" t="0" r="0" b="0"/>
              <a:pathLst>
                <a:path w="101601" h="276102">
                  <a:moveTo>
                    <a:pt x="0" y="76200"/>
                  </a:moveTo>
                  <a:lnTo>
                    <a:pt x="0" y="76200"/>
                  </a:lnTo>
                  <a:lnTo>
                    <a:pt x="37682" y="115763"/>
                  </a:lnTo>
                  <a:lnTo>
                    <a:pt x="61495" y="152128"/>
                  </a:lnTo>
                  <a:lnTo>
                    <a:pt x="78193" y="198651"/>
                  </a:lnTo>
                  <a:lnTo>
                    <a:pt x="85728" y="240658"/>
                  </a:lnTo>
                  <a:lnTo>
                    <a:pt x="86785" y="251455"/>
                  </a:lnTo>
                  <a:lnTo>
                    <a:pt x="84668" y="260065"/>
                  </a:lnTo>
                  <a:lnTo>
                    <a:pt x="74789" y="273393"/>
                  </a:lnTo>
                  <a:lnTo>
                    <a:pt x="68204" y="276101"/>
                  </a:lnTo>
                  <a:lnTo>
                    <a:pt x="53361" y="275347"/>
                  </a:lnTo>
                  <a:lnTo>
                    <a:pt x="39238" y="266545"/>
                  </a:lnTo>
                  <a:lnTo>
                    <a:pt x="32509" y="260247"/>
                  </a:lnTo>
                  <a:lnTo>
                    <a:pt x="12925" y="224414"/>
                  </a:lnTo>
                  <a:lnTo>
                    <a:pt x="7626" y="186523"/>
                  </a:lnTo>
                  <a:lnTo>
                    <a:pt x="10445" y="142166"/>
                  </a:lnTo>
                  <a:lnTo>
                    <a:pt x="23457" y="96581"/>
                  </a:lnTo>
                  <a:lnTo>
                    <a:pt x="40999" y="61740"/>
                  </a:lnTo>
                  <a:lnTo>
                    <a:pt x="70709" y="26054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8" name="SMARTInkShape-3006"/>
            <p:cNvSpPr/>
            <p:nvPr>
              <p:custDataLst>
                <p:tags r:id="rId113"/>
              </p:custDataLst>
            </p:nvPr>
          </p:nvSpPr>
          <p:spPr>
            <a:xfrm>
              <a:off x="911773" y="2097138"/>
              <a:ext cx="135978" cy="191898"/>
            </a:xfrm>
            <a:custGeom>
              <a:avLst/>
              <a:gdLst/>
              <a:ahLst/>
              <a:cxnLst/>
              <a:rect l="0" t="0" r="0" b="0"/>
              <a:pathLst>
                <a:path w="135978" h="191898">
                  <a:moveTo>
                    <a:pt x="85177" y="36462"/>
                  </a:moveTo>
                  <a:lnTo>
                    <a:pt x="85177" y="36462"/>
                  </a:lnTo>
                  <a:lnTo>
                    <a:pt x="85177" y="26349"/>
                  </a:lnTo>
                  <a:lnTo>
                    <a:pt x="81414" y="17621"/>
                  </a:lnTo>
                  <a:lnTo>
                    <a:pt x="75038" y="9744"/>
                  </a:lnTo>
                  <a:lnTo>
                    <a:pt x="67500" y="3891"/>
                  </a:lnTo>
                  <a:lnTo>
                    <a:pt x="59447" y="819"/>
                  </a:lnTo>
                  <a:lnTo>
                    <a:pt x="55323" y="0"/>
                  </a:lnTo>
                  <a:lnTo>
                    <a:pt x="45098" y="4734"/>
                  </a:lnTo>
                  <a:lnTo>
                    <a:pt x="39407" y="8960"/>
                  </a:lnTo>
                  <a:lnTo>
                    <a:pt x="19430" y="51935"/>
                  </a:lnTo>
                  <a:lnTo>
                    <a:pt x="4078" y="97805"/>
                  </a:lnTo>
                  <a:lnTo>
                    <a:pt x="0" y="144322"/>
                  </a:lnTo>
                  <a:lnTo>
                    <a:pt x="4046" y="167185"/>
                  </a:lnTo>
                  <a:lnTo>
                    <a:pt x="14311" y="182990"/>
                  </a:lnTo>
                  <a:lnTo>
                    <a:pt x="21000" y="189181"/>
                  </a:lnTo>
                  <a:lnTo>
                    <a:pt x="28987" y="191897"/>
                  </a:lnTo>
                  <a:lnTo>
                    <a:pt x="47268" y="191151"/>
                  </a:lnTo>
                  <a:lnTo>
                    <a:pt x="63390" y="182354"/>
                  </a:lnTo>
                  <a:lnTo>
                    <a:pt x="76905" y="167625"/>
                  </a:lnTo>
                  <a:lnTo>
                    <a:pt x="91741" y="135532"/>
                  </a:lnTo>
                  <a:lnTo>
                    <a:pt x="101552" y="88644"/>
                  </a:lnTo>
                  <a:lnTo>
                    <a:pt x="103992" y="41461"/>
                  </a:lnTo>
                  <a:lnTo>
                    <a:pt x="104123" y="36567"/>
                  </a:lnTo>
                  <a:lnTo>
                    <a:pt x="99854" y="73201"/>
                  </a:lnTo>
                  <a:lnTo>
                    <a:pt x="100579" y="111239"/>
                  </a:lnTo>
                  <a:lnTo>
                    <a:pt x="118715" y="156413"/>
                  </a:lnTo>
                  <a:lnTo>
                    <a:pt x="135977" y="1888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7" name="SMARTInkShape-Group544"/>
          <p:cNvGrpSpPr/>
          <p:nvPr/>
        </p:nvGrpSpPr>
        <p:grpSpPr>
          <a:xfrm>
            <a:off x="3834433" y="435668"/>
            <a:ext cx="3319353" cy="902361"/>
            <a:chOff x="3834433" y="435668"/>
            <a:chExt cx="3319353" cy="902361"/>
          </a:xfrm>
        </p:grpSpPr>
        <p:sp>
          <p:nvSpPr>
            <p:cNvPr id="1490" name="SMARTInkShape-3007"/>
            <p:cNvSpPr/>
            <p:nvPr>
              <p:custDataLst>
                <p:tags r:id="rId99"/>
              </p:custDataLst>
            </p:nvPr>
          </p:nvSpPr>
          <p:spPr>
            <a:xfrm>
              <a:off x="4915789" y="1186451"/>
              <a:ext cx="151384" cy="151578"/>
            </a:xfrm>
            <a:custGeom>
              <a:avLst/>
              <a:gdLst/>
              <a:ahLst/>
              <a:cxnLst/>
              <a:rect l="0" t="0" r="0" b="0"/>
              <a:pathLst>
                <a:path w="151384" h="151578">
                  <a:moveTo>
                    <a:pt x="11811" y="77199"/>
                  </a:moveTo>
                  <a:lnTo>
                    <a:pt x="11811" y="77199"/>
                  </a:lnTo>
                  <a:lnTo>
                    <a:pt x="11811" y="73828"/>
                  </a:lnTo>
                  <a:lnTo>
                    <a:pt x="9929" y="70291"/>
                  </a:lnTo>
                  <a:lnTo>
                    <a:pt x="8153" y="67779"/>
                  </a:lnTo>
                  <a:lnTo>
                    <a:pt x="9714" y="69014"/>
                  </a:lnTo>
                  <a:lnTo>
                    <a:pt x="10879" y="73796"/>
                  </a:lnTo>
                  <a:lnTo>
                    <a:pt x="10982" y="102543"/>
                  </a:lnTo>
                  <a:lnTo>
                    <a:pt x="5632" y="149299"/>
                  </a:lnTo>
                  <a:lnTo>
                    <a:pt x="5537" y="151577"/>
                  </a:lnTo>
                  <a:lnTo>
                    <a:pt x="4806" y="151478"/>
                  </a:lnTo>
                  <a:lnTo>
                    <a:pt x="2112" y="149488"/>
                  </a:lnTo>
                  <a:lnTo>
                    <a:pt x="0" y="134288"/>
                  </a:lnTo>
                  <a:lnTo>
                    <a:pt x="5767" y="93728"/>
                  </a:lnTo>
                  <a:lnTo>
                    <a:pt x="25826" y="46832"/>
                  </a:lnTo>
                  <a:lnTo>
                    <a:pt x="38501" y="27014"/>
                  </a:lnTo>
                  <a:lnTo>
                    <a:pt x="53542" y="13502"/>
                  </a:lnTo>
                  <a:lnTo>
                    <a:pt x="77876" y="1333"/>
                  </a:lnTo>
                  <a:lnTo>
                    <a:pt x="106332" y="0"/>
                  </a:lnTo>
                  <a:lnTo>
                    <a:pt x="122965" y="8081"/>
                  </a:lnTo>
                  <a:lnTo>
                    <a:pt x="136707" y="21785"/>
                  </a:lnTo>
                  <a:lnTo>
                    <a:pt x="147518" y="39636"/>
                  </a:lnTo>
                  <a:lnTo>
                    <a:pt x="151383" y="63091"/>
                  </a:lnTo>
                  <a:lnTo>
                    <a:pt x="147710" y="102182"/>
                  </a:lnTo>
                  <a:lnTo>
                    <a:pt x="138811" y="1406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1" name="SMARTInkShape-3008"/>
            <p:cNvSpPr/>
            <p:nvPr>
              <p:custDataLst>
                <p:tags r:id="rId100"/>
              </p:custDataLst>
            </p:nvPr>
          </p:nvSpPr>
          <p:spPr>
            <a:xfrm>
              <a:off x="3834433" y="927100"/>
              <a:ext cx="2871168" cy="114301"/>
            </a:xfrm>
            <a:custGeom>
              <a:avLst/>
              <a:gdLst/>
              <a:ahLst/>
              <a:cxnLst/>
              <a:rect l="0" t="0" r="0" b="0"/>
              <a:pathLst>
                <a:path w="2871168" h="114301">
                  <a:moveTo>
                    <a:pt x="7317" y="114300"/>
                  </a:moveTo>
                  <a:lnTo>
                    <a:pt x="7317" y="114300"/>
                  </a:lnTo>
                  <a:lnTo>
                    <a:pt x="0" y="110642"/>
                  </a:lnTo>
                  <a:lnTo>
                    <a:pt x="3124" y="112204"/>
                  </a:lnTo>
                  <a:lnTo>
                    <a:pt x="46914" y="113886"/>
                  </a:lnTo>
                  <a:lnTo>
                    <a:pt x="92414" y="114116"/>
                  </a:lnTo>
                  <a:lnTo>
                    <a:pt x="122609" y="114177"/>
                  </a:lnTo>
                  <a:lnTo>
                    <a:pt x="156851" y="114218"/>
                  </a:lnTo>
                  <a:lnTo>
                    <a:pt x="193790" y="114245"/>
                  </a:lnTo>
                  <a:lnTo>
                    <a:pt x="238877" y="112853"/>
                  </a:lnTo>
                  <a:lnTo>
                    <a:pt x="289396" y="110513"/>
                  </a:lnTo>
                  <a:lnTo>
                    <a:pt x="343536" y="107542"/>
                  </a:lnTo>
                  <a:lnTo>
                    <a:pt x="403619" y="104150"/>
                  </a:lnTo>
                  <a:lnTo>
                    <a:pt x="467663" y="100478"/>
                  </a:lnTo>
                  <a:lnTo>
                    <a:pt x="534347" y="96619"/>
                  </a:lnTo>
                  <a:lnTo>
                    <a:pt x="607026" y="92635"/>
                  </a:lnTo>
                  <a:lnTo>
                    <a:pt x="683701" y="88567"/>
                  </a:lnTo>
                  <a:lnTo>
                    <a:pt x="763039" y="84445"/>
                  </a:lnTo>
                  <a:lnTo>
                    <a:pt x="846271" y="79580"/>
                  </a:lnTo>
                  <a:lnTo>
                    <a:pt x="932099" y="74220"/>
                  </a:lnTo>
                  <a:lnTo>
                    <a:pt x="1019654" y="68530"/>
                  </a:lnTo>
                  <a:lnTo>
                    <a:pt x="1110481" y="63326"/>
                  </a:lnTo>
                  <a:lnTo>
                    <a:pt x="1203487" y="58445"/>
                  </a:lnTo>
                  <a:lnTo>
                    <a:pt x="1297947" y="53780"/>
                  </a:lnTo>
                  <a:lnTo>
                    <a:pt x="1394082" y="49259"/>
                  </a:lnTo>
                  <a:lnTo>
                    <a:pt x="1491333" y="44834"/>
                  </a:lnTo>
                  <a:lnTo>
                    <a:pt x="1589327" y="40472"/>
                  </a:lnTo>
                  <a:lnTo>
                    <a:pt x="1687113" y="36154"/>
                  </a:lnTo>
                  <a:lnTo>
                    <a:pt x="1784758" y="31864"/>
                  </a:lnTo>
                  <a:lnTo>
                    <a:pt x="1882311" y="27592"/>
                  </a:lnTo>
                  <a:lnTo>
                    <a:pt x="1976980" y="24039"/>
                  </a:lnTo>
                  <a:lnTo>
                    <a:pt x="2069726" y="20965"/>
                  </a:lnTo>
                  <a:lnTo>
                    <a:pt x="2161189" y="18210"/>
                  </a:lnTo>
                  <a:lnTo>
                    <a:pt x="2245449" y="16373"/>
                  </a:lnTo>
                  <a:lnTo>
                    <a:pt x="2324904" y="15149"/>
                  </a:lnTo>
                  <a:lnTo>
                    <a:pt x="2401159" y="14333"/>
                  </a:lnTo>
                  <a:lnTo>
                    <a:pt x="2469633" y="13083"/>
                  </a:lnTo>
                  <a:lnTo>
                    <a:pt x="2532923" y="11544"/>
                  </a:lnTo>
                  <a:lnTo>
                    <a:pt x="2592755" y="9813"/>
                  </a:lnTo>
                  <a:lnTo>
                    <a:pt x="2643226" y="7953"/>
                  </a:lnTo>
                  <a:lnTo>
                    <a:pt x="2687455" y="6007"/>
                  </a:lnTo>
                  <a:lnTo>
                    <a:pt x="2727525" y="4005"/>
                  </a:lnTo>
                  <a:lnTo>
                    <a:pt x="2761295" y="2670"/>
                  </a:lnTo>
                  <a:lnTo>
                    <a:pt x="2790863" y="1780"/>
                  </a:lnTo>
                  <a:lnTo>
                    <a:pt x="2835476" y="791"/>
                  </a:lnTo>
                  <a:lnTo>
                    <a:pt x="28711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2" name="SMARTInkShape-3009"/>
            <p:cNvSpPr/>
            <p:nvPr>
              <p:custDataLst>
                <p:tags r:id="rId101"/>
              </p:custDataLst>
            </p:nvPr>
          </p:nvSpPr>
          <p:spPr>
            <a:xfrm>
              <a:off x="7048500" y="681256"/>
              <a:ext cx="105286" cy="112495"/>
            </a:xfrm>
            <a:custGeom>
              <a:avLst/>
              <a:gdLst/>
              <a:ahLst/>
              <a:cxnLst/>
              <a:rect l="0" t="0" r="0" b="0"/>
              <a:pathLst>
                <a:path w="105286" h="112495">
                  <a:moveTo>
                    <a:pt x="0" y="36294"/>
                  </a:moveTo>
                  <a:lnTo>
                    <a:pt x="0" y="36294"/>
                  </a:lnTo>
                  <a:lnTo>
                    <a:pt x="0" y="83196"/>
                  </a:lnTo>
                  <a:lnTo>
                    <a:pt x="0" y="84656"/>
                  </a:lnTo>
                  <a:lnTo>
                    <a:pt x="0" y="82953"/>
                  </a:lnTo>
                  <a:lnTo>
                    <a:pt x="8839" y="54423"/>
                  </a:lnTo>
                  <a:lnTo>
                    <a:pt x="31032" y="20328"/>
                  </a:lnTo>
                  <a:lnTo>
                    <a:pt x="44237" y="7339"/>
                  </a:lnTo>
                  <a:lnTo>
                    <a:pt x="48541" y="4291"/>
                  </a:lnTo>
                  <a:lnTo>
                    <a:pt x="68083" y="0"/>
                  </a:lnTo>
                  <a:lnTo>
                    <a:pt x="79882" y="2760"/>
                  </a:lnTo>
                  <a:lnTo>
                    <a:pt x="85006" y="5471"/>
                  </a:lnTo>
                  <a:lnTo>
                    <a:pt x="98957" y="22771"/>
                  </a:lnTo>
                  <a:lnTo>
                    <a:pt x="105285" y="45771"/>
                  </a:lnTo>
                  <a:lnTo>
                    <a:pt x="100418" y="83944"/>
                  </a:lnTo>
                  <a:lnTo>
                    <a:pt x="95250" y="1124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3" name="SMARTInkShape-3010"/>
            <p:cNvSpPr/>
            <p:nvPr>
              <p:custDataLst>
                <p:tags r:id="rId102"/>
              </p:custDataLst>
            </p:nvPr>
          </p:nvSpPr>
          <p:spPr>
            <a:xfrm>
              <a:off x="6819900" y="444500"/>
              <a:ext cx="196851" cy="317501"/>
            </a:xfrm>
            <a:custGeom>
              <a:avLst/>
              <a:gdLst/>
              <a:ahLst/>
              <a:cxnLst/>
              <a:rect l="0" t="0" r="0" b="0"/>
              <a:pathLst>
                <a:path w="196851" h="317501">
                  <a:moveTo>
                    <a:pt x="196850" y="0"/>
                  </a:moveTo>
                  <a:lnTo>
                    <a:pt x="196850" y="0"/>
                  </a:lnTo>
                  <a:lnTo>
                    <a:pt x="193479" y="0"/>
                  </a:lnTo>
                  <a:lnTo>
                    <a:pt x="184640" y="6742"/>
                  </a:lnTo>
                  <a:lnTo>
                    <a:pt x="156097" y="45190"/>
                  </a:lnTo>
                  <a:lnTo>
                    <a:pt x="128800" y="84651"/>
                  </a:lnTo>
                  <a:lnTo>
                    <a:pt x="95783" y="129504"/>
                  </a:lnTo>
                  <a:lnTo>
                    <a:pt x="73614" y="162685"/>
                  </a:lnTo>
                  <a:lnTo>
                    <a:pt x="49650" y="198599"/>
                  </a:lnTo>
                  <a:lnTo>
                    <a:pt x="30533" y="231964"/>
                  </a:lnTo>
                  <a:lnTo>
                    <a:pt x="11635" y="276634"/>
                  </a:lnTo>
                  <a:lnTo>
                    <a:pt x="0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4" name="SMARTInkShape-3011"/>
            <p:cNvSpPr/>
            <p:nvPr>
              <p:custDataLst>
                <p:tags r:id="rId103"/>
              </p:custDataLst>
            </p:nvPr>
          </p:nvSpPr>
          <p:spPr>
            <a:xfrm>
              <a:off x="6813550" y="435668"/>
              <a:ext cx="209551" cy="281883"/>
            </a:xfrm>
            <a:custGeom>
              <a:avLst/>
              <a:gdLst/>
              <a:ahLst/>
              <a:cxnLst/>
              <a:rect l="0" t="0" r="0" b="0"/>
              <a:pathLst>
                <a:path w="209551" h="281883">
                  <a:moveTo>
                    <a:pt x="0" y="15182"/>
                  </a:moveTo>
                  <a:lnTo>
                    <a:pt x="0" y="15182"/>
                  </a:lnTo>
                  <a:lnTo>
                    <a:pt x="8838" y="876"/>
                  </a:lnTo>
                  <a:lnTo>
                    <a:pt x="10831" y="0"/>
                  </a:lnTo>
                  <a:lnTo>
                    <a:pt x="12865" y="122"/>
                  </a:lnTo>
                  <a:lnTo>
                    <a:pt x="27941" y="8758"/>
                  </a:lnTo>
                  <a:lnTo>
                    <a:pt x="61247" y="52636"/>
                  </a:lnTo>
                  <a:lnTo>
                    <a:pt x="93877" y="93072"/>
                  </a:lnTo>
                  <a:lnTo>
                    <a:pt x="131061" y="138214"/>
                  </a:lnTo>
                  <a:lnTo>
                    <a:pt x="164422" y="185456"/>
                  </a:lnTo>
                  <a:lnTo>
                    <a:pt x="189123" y="228852"/>
                  </a:lnTo>
                  <a:lnTo>
                    <a:pt x="206990" y="275693"/>
                  </a:lnTo>
                  <a:lnTo>
                    <a:pt x="209550" y="281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5" name="SMARTInkShape-3012"/>
            <p:cNvSpPr/>
            <p:nvPr>
              <p:custDataLst>
                <p:tags r:id="rId104"/>
              </p:custDataLst>
            </p:nvPr>
          </p:nvSpPr>
          <p:spPr>
            <a:xfrm>
              <a:off x="6613351" y="483483"/>
              <a:ext cx="22400" cy="215018"/>
            </a:xfrm>
            <a:custGeom>
              <a:avLst/>
              <a:gdLst/>
              <a:ahLst/>
              <a:cxnLst/>
              <a:rect l="0" t="0" r="0" b="0"/>
              <a:pathLst>
                <a:path w="22400" h="215018">
                  <a:moveTo>
                    <a:pt x="9699" y="5467"/>
                  </a:moveTo>
                  <a:lnTo>
                    <a:pt x="9699" y="5467"/>
                  </a:lnTo>
                  <a:lnTo>
                    <a:pt x="4231" y="0"/>
                  </a:lnTo>
                  <a:lnTo>
                    <a:pt x="3611" y="6120"/>
                  </a:lnTo>
                  <a:lnTo>
                    <a:pt x="0" y="50041"/>
                  </a:lnTo>
                  <a:lnTo>
                    <a:pt x="1955" y="96351"/>
                  </a:lnTo>
                  <a:lnTo>
                    <a:pt x="3642" y="136504"/>
                  </a:lnTo>
                  <a:lnTo>
                    <a:pt x="12057" y="182392"/>
                  </a:lnTo>
                  <a:lnTo>
                    <a:pt x="22399" y="215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6" name="SMARTInkShape-3013"/>
            <p:cNvSpPr/>
            <p:nvPr>
              <p:custDataLst>
                <p:tags r:id="rId105"/>
              </p:custDataLst>
            </p:nvPr>
          </p:nvSpPr>
          <p:spPr>
            <a:xfrm>
              <a:off x="6502400" y="597074"/>
              <a:ext cx="190501" cy="6177"/>
            </a:xfrm>
            <a:custGeom>
              <a:avLst/>
              <a:gdLst/>
              <a:ahLst/>
              <a:cxnLst/>
              <a:rect l="0" t="0" r="0" b="0"/>
              <a:pathLst>
                <a:path w="190501" h="6177">
                  <a:moveTo>
                    <a:pt x="0" y="6176"/>
                  </a:moveTo>
                  <a:lnTo>
                    <a:pt x="0" y="6176"/>
                  </a:lnTo>
                  <a:lnTo>
                    <a:pt x="6742" y="2805"/>
                  </a:lnTo>
                  <a:lnTo>
                    <a:pt x="43351" y="414"/>
                  </a:lnTo>
                  <a:lnTo>
                    <a:pt x="86771" y="0"/>
                  </a:lnTo>
                  <a:lnTo>
                    <a:pt x="131229" y="583"/>
                  </a:lnTo>
                  <a:lnTo>
                    <a:pt x="190500" y="6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01" name="SMARTInkShape-Group545"/>
          <p:cNvGrpSpPr/>
          <p:nvPr/>
        </p:nvGrpSpPr>
        <p:grpSpPr>
          <a:xfrm>
            <a:off x="5829300" y="584200"/>
            <a:ext cx="384176" cy="31751"/>
            <a:chOff x="5829300" y="584200"/>
            <a:chExt cx="384176" cy="31751"/>
          </a:xfrm>
        </p:grpSpPr>
        <p:sp>
          <p:nvSpPr>
            <p:cNvPr id="1498" name="SMARTInkShape-3014"/>
            <p:cNvSpPr/>
            <p:nvPr>
              <p:custDataLst>
                <p:tags r:id="rId96"/>
              </p:custDataLst>
            </p:nvPr>
          </p:nvSpPr>
          <p:spPr>
            <a:xfrm>
              <a:off x="6203950" y="5842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9" name="SMARTInkShape-3015"/>
            <p:cNvSpPr/>
            <p:nvPr>
              <p:custDataLst>
                <p:tags r:id="rId97"/>
              </p:custDataLst>
            </p:nvPr>
          </p:nvSpPr>
          <p:spPr>
            <a:xfrm>
              <a:off x="6019800" y="590550"/>
              <a:ext cx="25401" cy="19051"/>
            </a:xfrm>
            <a:custGeom>
              <a:avLst/>
              <a:gdLst/>
              <a:ahLst/>
              <a:cxnLst/>
              <a:rect l="0" t="0" r="0" b="0"/>
              <a:pathLst>
                <a:path w="2540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2308"/>
                  </a:lnTo>
                  <a:lnTo>
                    <a:pt x="5070" y="10322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0" name="SMARTInkShape-3016"/>
            <p:cNvSpPr/>
            <p:nvPr>
              <p:custDataLst>
                <p:tags r:id="rId98"/>
              </p:custDataLst>
            </p:nvPr>
          </p:nvSpPr>
          <p:spPr>
            <a:xfrm>
              <a:off x="5829300" y="60325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5958"/>
                  </a:lnTo>
                  <a:lnTo>
                    <a:pt x="5775" y="3972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2" name="SMARTInkShape-Group546"/>
          <p:cNvGrpSpPr/>
          <p:nvPr/>
        </p:nvGrpSpPr>
        <p:grpSpPr>
          <a:xfrm>
            <a:off x="4032250" y="387350"/>
            <a:ext cx="1390651" cy="379942"/>
            <a:chOff x="4032250" y="387350"/>
            <a:chExt cx="1390651" cy="379942"/>
          </a:xfrm>
        </p:grpSpPr>
        <p:sp>
          <p:nvSpPr>
            <p:cNvPr id="1502" name="SMARTInkShape-3017"/>
            <p:cNvSpPr/>
            <p:nvPr>
              <p:custDataLst>
                <p:tags r:id="rId86"/>
              </p:custDataLst>
            </p:nvPr>
          </p:nvSpPr>
          <p:spPr>
            <a:xfrm>
              <a:off x="5339474" y="546100"/>
              <a:ext cx="19927" cy="133351"/>
            </a:xfrm>
            <a:custGeom>
              <a:avLst/>
              <a:gdLst/>
              <a:ahLst/>
              <a:cxnLst/>
              <a:rect l="0" t="0" r="0" b="0"/>
              <a:pathLst>
                <a:path w="19927" h="133351">
                  <a:moveTo>
                    <a:pt x="19926" y="0"/>
                  </a:moveTo>
                  <a:lnTo>
                    <a:pt x="19926" y="0"/>
                  </a:lnTo>
                  <a:lnTo>
                    <a:pt x="5178" y="43621"/>
                  </a:lnTo>
                  <a:lnTo>
                    <a:pt x="1628" y="50248"/>
                  </a:lnTo>
                  <a:lnTo>
                    <a:pt x="0" y="86541"/>
                  </a:lnTo>
                  <a:lnTo>
                    <a:pt x="13576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3" name="SMARTInkShape-3018"/>
            <p:cNvSpPr/>
            <p:nvPr>
              <p:custDataLst>
                <p:tags r:id="rId87"/>
              </p:custDataLst>
            </p:nvPr>
          </p:nvSpPr>
          <p:spPr>
            <a:xfrm>
              <a:off x="5276850" y="596900"/>
              <a:ext cx="146051" cy="25401"/>
            </a:xfrm>
            <a:custGeom>
              <a:avLst/>
              <a:gdLst/>
              <a:ahLst/>
              <a:cxnLst/>
              <a:rect l="0" t="0" r="0" b="0"/>
              <a:pathLst>
                <a:path w="146051" h="25401">
                  <a:moveTo>
                    <a:pt x="0" y="25400"/>
                  </a:moveTo>
                  <a:lnTo>
                    <a:pt x="0" y="25400"/>
                  </a:lnTo>
                  <a:lnTo>
                    <a:pt x="7186" y="19625"/>
                  </a:lnTo>
                  <a:lnTo>
                    <a:pt x="18952" y="13191"/>
                  </a:lnTo>
                  <a:lnTo>
                    <a:pt x="55980" y="6996"/>
                  </a:lnTo>
                  <a:lnTo>
                    <a:pt x="94590" y="2386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4" name="SMARTInkShape-3019"/>
            <p:cNvSpPr/>
            <p:nvPr>
              <p:custDataLst>
                <p:tags r:id="rId88"/>
              </p:custDataLst>
            </p:nvPr>
          </p:nvSpPr>
          <p:spPr>
            <a:xfrm>
              <a:off x="5050942" y="657225"/>
              <a:ext cx="187809" cy="110067"/>
            </a:xfrm>
            <a:custGeom>
              <a:avLst/>
              <a:gdLst/>
              <a:ahLst/>
              <a:cxnLst/>
              <a:rect l="0" t="0" r="0" b="0"/>
              <a:pathLst>
                <a:path w="187809" h="110067">
                  <a:moveTo>
                    <a:pt x="3658" y="22225"/>
                  </a:moveTo>
                  <a:lnTo>
                    <a:pt x="3658" y="22225"/>
                  </a:lnTo>
                  <a:lnTo>
                    <a:pt x="287" y="22225"/>
                  </a:lnTo>
                  <a:lnTo>
                    <a:pt x="0" y="21519"/>
                  </a:lnTo>
                  <a:lnTo>
                    <a:pt x="1562" y="18854"/>
                  </a:lnTo>
                  <a:lnTo>
                    <a:pt x="16521" y="6645"/>
                  </a:lnTo>
                  <a:lnTo>
                    <a:pt x="32893" y="1189"/>
                  </a:lnTo>
                  <a:lnTo>
                    <a:pt x="61944" y="0"/>
                  </a:lnTo>
                  <a:lnTo>
                    <a:pt x="81068" y="3175"/>
                  </a:lnTo>
                  <a:lnTo>
                    <a:pt x="96624" y="9290"/>
                  </a:lnTo>
                  <a:lnTo>
                    <a:pt x="101618" y="13601"/>
                  </a:lnTo>
                  <a:lnTo>
                    <a:pt x="107168" y="24037"/>
                  </a:lnTo>
                  <a:lnTo>
                    <a:pt x="107237" y="29783"/>
                  </a:lnTo>
                  <a:lnTo>
                    <a:pt x="103550" y="41812"/>
                  </a:lnTo>
                  <a:lnTo>
                    <a:pt x="90170" y="63855"/>
                  </a:lnTo>
                  <a:lnTo>
                    <a:pt x="75034" y="76240"/>
                  </a:lnTo>
                  <a:lnTo>
                    <a:pt x="28215" y="108742"/>
                  </a:lnTo>
                  <a:lnTo>
                    <a:pt x="27791" y="109536"/>
                  </a:lnTo>
                  <a:lnTo>
                    <a:pt x="28213" y="110066"/>
                  </a:lnTo>
                  <a:lnTo>
                    <a:pt x="74155" y="104078"/>
                  </a:lnTo>
                  <a:lnTo>
                    <a:pt x="106251" y="99526"/>
                  </a:lnTo>
                  <a:lnTo>
                    <a:pt x="146386" y="92800"/>
                  </a:lnTo>
                  <a:lnTo>
                    <a:pt x="187808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5" name="SMARTInkShape-3020"/>
            <p:cNvSpPr/>
            <p:nvPr>
              <p:custDataLst>
                <p:tags r:id="rId89"/>
              </p:custDataLst>
            </p:nvPr>
          </p:nvSpPr>
          <p:spPr>
            <a:xfrm>
              <a:off x="4857750" y="406400"/>
              <a:ext cx="184151" cy="266701"/>
            </a:xfrm>
            <a:custGeom>
              <a:avLst/>
              <a:gdLst/>
              <a:ahLst/>
              <a:cxnLst/>
              <a:rect l="0" t="0" r="0" b="0"/>
              <a:pathLst>
                <a:path w="184151" h="266701">
                  <a:moveTo>
                    <a:pt x="184150" y="0"/>
                  </a:moveTo>
                  <a:lnTo>
                    <a:pt x="184150" y="0"/>
                  </a:lnTo>
                  <a:lnTo>
                    <a:pt x="170666" y="6742"/>
                  </a:lnTo>
                  <a:lnTo>
                    <a:pt x="135834" y="50216"/>
                  </a:lnTo>
                  <a:lnTo>
                    <a:pt x="104923" y="92490"/>
                  </a:lnTo>
                  <a:lnTo>
                    <a:pt x="81206" y="125068"/>
                  </a:lnTo>
                  <a:lnTo>
                    <a:pt x="56552" y="160713"/>
                  </a:lnTo>
                  <a:lnTo>
                    <a:pt x="22244" y="206369"/>
                  </a:lnTo>
                  <a:lnTo>
                    <a:pt x="9886" y="231655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6" name="SMARTInkShape-3021"/>
            <p:cNvSpPr/>
            <p:nvPr>
              <p:custDataLst>
                <p:tags r:id="rId90"/>
              </p:custDataLst>
            </p:nvPr>
          </p:nvSpPr>
          <p:spPr>
            <a:xfrm>
              <a:off x="4845050" y="434492"/>
              <a:ext cx="152401" cy="213209"/>
            </a:xfrm>
            <a:custGeom>
              <a:avLst/>
              <a:gdLst/>
              <a:ahLst/>
              <a:cxnLst/>
              <a:rect l="0" t="0" r="0" b="0"/>
              <a:pathLst>
                <a:path w="152401" h="213209">
                  <a:moveTo>
                    <a:pt x="0" y="3658"/>
                  </a:moveTo>
                  <a:lnTo>
                    <a:pt x="0" y="3658"/>
                  </a:lnTo>
                  <a:lnTo>
                    <a:pt x="3371" y="287"/>
                  </a:lnTo>
                  <a:lnTo>
                    <a:pt x="5069" y="0"/>
                  </a:lnTo>
                  <a:lnTo>
                    <a:pt x="6907" y="513"/>
                  </a:lnTo>
                  <a:lnTo>
                    <a:pt x="8838" y="1562"/>
                  </a:lnTo>
                  <a:lnTo>
                    <a:pt x="44275" y="46873"/>
                  </a:lnTo>
                  <a:lnTo>
                    <a:pt x="69014" y="82079"/>
                  </a:lnTo>
                  <a:lnTo>
                    <a:pt x="98374" y="122771"/>
                  </a:lnTo>
                  <a:lnTo>
                    <a:pt x="127299" y="161953"/>
                  </a:lnTo>
                  <a:lnTo>
                    <a:pt x="152400" y="213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7" name="SMARTInkShape-3022"/>
            <p:cNvSpPr/>
            <p:nvPr>
              <p:custDataLst>
                <p:tags r:id="rId91"/>
              </p:custDataLst>
            </p:nvPr>
          </p:nvSpPr>
          <p:spPr>
            <a:xfrm>
              <a:off x="4603750" y="488950"/>
              <a:ext cx="12701" cy="158751"/>
            </a:xfrm>
            <a:custGeom>
              <a:avLst/>
              <a:gdLst/>
              <a:ahLst/>
              <a:cxnLst/>
              <a:rect l="0" t="0" r="0" b="0"/>
              <a:pathLst>
                <a:path w="12701" h="158751">
                  <a:moveTo>
                    <a:pt x="0" y="0"/>
                  </a:moveTo>
                  <a:lnTo>
                    <a:pt x="0" y="0"/>
                  </a:lnTo>
                  <a:lnTo>
                    <a:pt x="10126" y="38268"/>
                  </a:lnTo>
                  <a:lnTo>
                    <a:pt x="12192" y="77069"/>
                  </a:lnTo>
                  <a:lnTo>
                    <a:pt x="12549" y="113852"/>
                  </a:lnTo>
                  <a:lnTo>
                    <a:pt x="1270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8" name="SMARTInkShape-3023"/>
            <p:cNvSpPr/>
            <p:nvPr>
              <p:custDataLst>
                <p:tags r:id="rId92"/>
              </p:custDataLst>
            </p:nvPr>
          </p:nvSpPr>
          <p:spPr>
            <a:xfrm>
              <a:off x="4521200" y="558800"/>
              <a:ext cx="165101" cy="12701"/>
            </a:xfrm>
            <a:custGeom>
              <a:avLst/>
              <a:gdLst/>
              <a:ahLst/>
              <a:cxnLst/>
              <a:rect l="0" t="0" r="0" b="0"/>
              <a:pathLst>
                <a:path w="165101" h="12701">
                  <a:moveTo>
                    <a:pt x="0" y="12700"/>
                  </a:moveTo>
                  <a:lnTo>
                    <a:pt x="0" y="12700"/>
                  </a:lnTo>
                  <a:lnTo>
                    <a:pt x="38282" y="11994"/>
                  </a:lnTo>
                  <a:lnTo>
                    <a:pt x="75940" y="8336"/>
                  </a:lnTo>
                  <a:lnTo>
                    <a:pt x="114223" y="6233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9" name="SMARTInkShape-3024"/>
            <p:cNvSpPr/>
            <p:nvPr>
              <p:custDataLst>
                <p:tags r:id="rId93"/>
              </p:custDataLst>
            </p:nvPr>
          </p:nvSpPr>
          <p:spPr>
            <a:xfrm>
              <a:off x="4346925" y="603250"/>
              <a:ext cx="21876" cy="133351"/>
            </a:xfrm>
            <a:custGeom>
              <a:avLst/>
              <a:gdLst/>
              <a:ahLst/>
              <a:cxnLst/>
              <a:rect l="0" t="0" r="0" b="0"/>
              <a:pathLst>
                <a:path w="21876" h="133351">
                  <a:moveTo>
                    <a:pt x="21875" y="0"/>
                  </a:moveTo>
                  <a:lnTo>
                    <a:pt x="21875" y="0"/>
                  </a:lnTo>
                  <a:lnTo>
                    <a:pt x="18504" y="3371"/>
                  </a:lnTo>
                  <a:lnTo>
                    <a:pt x="5589" y="48592"/>
                  </a:lnTo>
                  <a:lnTo>
                    <a:pt x="0" y="87602"/>
                  </a:lnTo>
                  <a:lnTo>
                    <a:pt x="2825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0" name="SMARTInkShape-3025"/>
            <p:cNvSpPr/>
            <p:nvPr>
              <p:custDataLst>
                <p:tags r:id="rId94"/>
              </p:custDataLst>
            </p:nvPr>
          </p:nvSpPr>
          <p:spPr>
            <a:xfrm>
              <a:off x="4037932" y="387350"/>
              <a:ext cx="197519" cy="304801"/>
            </a:xfrm>
            <a:custGeom>
              <a:avLst/>
              <a:gdLst/>
              <a:ahLst/>
              <a:cxnLst/>
              <a:rect l="0" t="0" r="0" b="0"/>
              <a:pathLst>
                <a:path w="197519" h="304801">
                  <a:moveTo>
                    <a:pt x="197518" y="0"/>
                  </a:moveTo>
                  <a:lnTo>
                    <a:pt x="197518" y="0"/>
                  </a:lnTo>
                  <a:lnTo>
                    <a:pt x="181604" y="6481"/>
                  </a:lnTo>
                  <a:lnTo>
                    <a:pt x="160661" y="22381"/>
                  </a:lnTo>
                  <a:lnTo>
                    <a:pt x="132382" y="62407"/>
                  </a:lnTo>
                  <a:lnTo>
                    <a:pt x="106251" y="105039"/>
                  </a:lnTo>
                  <a:lnTo>
                    <a:pt x="85694" y="136995"/>
                  </a:lnTo>
                  <a:lnTo>
                    <a:pt x="62446" y="170013"/>
                  </a:lnTo>
                  <a:lnTo>
                    <a:pt x="32300" y="216964"/>
                  </a:lnTo>
                  <a:lnTo>
                    <a:pt x="7674" y="261161"/>
                  </a:lnTo>
                  <a:lnTo>
                    <a:pt x="724" y="276938"/>
                  </a:lnTo>
                  <a:lnTo>
                    <a:pt x="0" y="283403"/>
                  </a:lnTo>
                  <a:lnTo>
                    <a:pt x="7018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1" name="SMARTInkShape-3026"/>
            <p:cNvSpPr/>
            <p:nvPr>
              <p:custDataLst>
                <p:tags r:id="rId95"/>
              </p:custDataLst>
            </p:nvPr>
          </p:nvSpPr>
          <p:spPr>
            <a:xfrm>
              <a:off x="4032250" y="451994"/>
              <a:ext cx="203201" cy="214757"/>
            </a:xfrm>
            <a:custGeom>
              <a:avLst/>
              <a:gdLst/>
              <a:ahLst/>
              <a:cxnLst/>
              <a:rect l="0" t="0" r="0" b="0"/>
              <a:pathLst>
                <a:path w="203201" h="214757">
                  <a:moveTo>
                    <a:pt x="0" y="11556"/>
                  </a:moveTo>
                  <a:lnTo>
                    <a:pt x="0" y="11556"/>
                  </a:lnTo>
                  <a:lnTo>
                    <a:pt x="0" y="8185"/>
                  </a:lnTo>
                  <a:lnTo>
                    <a:pt x="1882" y="4648"/>
                  </a:lnTo>
                  <a:lnTo>
                    <a:pt x="5467" y="0"/>
                  </a:lnTo>
                  <a:lnTo>
                    <a:pt x="6467" y="324"/>
                  </a:lnTo>
                  <a:lnTo>
                    <a:pt x="46811" y="29344"/>
                  </a:lnTo>
                  <a:lnTo>
                    <a:pt x="82545" y="61276"/>
                  </a:lnTo>
                  <a:lnTo>
                    <a:pt x="125116" y="100136"/>
                  </a:lnTo>
                  <a:lnTo>
                    <a:pt x="162660" y="138461"/>
                  </a:lnTo>
                  <a:lnTo>
                    <a:pt x="182360" y="163914"/>
                  </a:lnTo>
                  <a:lnTo>
                    <a:pt x="203200" y="214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5" name="SMARTInkShape-Group547"/>
          <p:cNvGrpSpPr/>
          <p:nvPr/>
        </p:nvGrpSpPr>
        <p:grpSpPr>
          <a:xfrm>
            <a:off x="3378200" y="717550"/>
            <a:ext cx="152401" cy="95251"/>
            <a:chOff x="3378200" y="717550"/>
            <a:chExt cx="152401" cy="95251"/>
          </a:xfrm>
        </p:grpSpPr>
        <p:sp>
          <p:nvSpPr>
            <p:cNvPr id="1513" name="SMARTInkShape-3027"/>
            <p:cNvSpPr/>
            <p:nvPr>
              <p:custDataLst>
                <p:tags r:id="rId84"/>
              </p:custDataLst>
            </p:nvPr>
          </p:nvSpPr>
          <p:spPr>
            <a:xfrm>
              <a:off x="3381179" y="787400"/>
              <a:ext cx="143072" cy="25401"/>
            </a:xfrm>
            <a:custGeom>
              <a:avLst/>
              <a:gdLst/>
              <a:ahLst/>
              <a:cxnLst/>
              <a:rect l="0" t="0" r="0" b="0"/>
              <a:pathLst>
                <a:path w="143072" h="25401">
                  <a:moveTo>
                    <a:pt x="3371" y="25400"/>
                  </a:moveTo>
                  <a:lnTo>
                    <a:pt x="3371" y="25400"/>
                  </a:lnTo>
                  <a:lnTo>
                    <a:pt x="0" y="25400"/>
                  </a:lnTo>
                  <a:lnTo>
                    <a:pt x="34985" y="18658"/>
                  </a:lnTo>
                  <a:lnTo>
                    <a:pt x="75277" y="11585"/>
                  </a:lnTo>
                  <a:lnTo>
                    <a:pt x="112940" y="5149"/>
                  </a:lnTo>
                  <a:lnTo>
                    <a:pt x="1430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4" name="SMARTInkShape-3028"/>
            <p:cNvSpPr/>
            <p:nvPr>
              <p:custDataLst>
                <p:tags r:id="rId85"/>
              </p:custDataLst>
            </p:nvPr>
          </p:nvSpPr>
          <p:spPr>
            <a:xfrm>
              <a:off x="3378200" y="717550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19050"/>
                  </a:moveTo>
                  <a:lnTo>
                    <a:pt x="0" y="19050"/>
                  </a:lnTo>
                  <a:lnTo>
                    <a:pt x="37590" y="17639"/>
                  </a:lnTo>
                  <a:lnTo>
                    <a:pt x="82007" y="9616"/>
                  </a:lnTo>
                  <a:lnTo>
                    <a:pt x="128721" y="3163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3" name="SMARTInkShape-Group548"/>
          <p:cNvGrpSpPr/>
          <p:nvPr/>
        </p:nvGrpSpPr>
        <p:grpSpPr>
          <a:xfrm>
            <a:off x="2017632" y="304800"/>
            <a:ext cx="776369" cy="728122"/>
            <a:chOff x="2017632" y="304800"/>
            <a:chExt cx="776369" cy="728122"/>
          </a:xfrm>
        </p:grpSpPr>
        <p:sp>
          <p:nvSpPr>
            <p:cNvPr id="1516" name="SMARTInkShape-3029"/>
            <p:cNvSpPr/>
            <p:nvPr>
              <p:custDataLst>
                <p:tags r:id="rId77"/>
              </p:custDataLst>
            </p:nvPr>
          </p:nvSpPr>
          <p:spPr>
            <a:xfrm>
              <a:off x="2559050" y="877016"/>
              <a:ext cx="177801" cy="155906"/>
            </a:xfrm>
            <a:custGeom>
              <a:avLst/>
              <a:gdLst/>
              <a:ahLst/>
              <a:cxnLst/>
              <a:rect l="0" t="0" r="0" b="0"/>
              <a:pathLst>
                <a:path w="177801" h="155906">
                  <a:moveTo>
                    <a:pt x="0" y="11984"/>
                  </a:moveTo>
                  <a:lnTo>
                    <a:pt x="0" y="11984"/>
                  </a:lnTo>
                  <a:lnTo>
                    <a:pt x="3371" y="11984"/>
                  </a:lnTo>
                  <a:lnTo>
                    <a:pt x="6908" y="15747"/>
                  </a:lnTo>
                  <a:lnTo>
                    <a:pt x="10831" y="23534"/>
                  </a:lnTo>
                  <a:lnTo>
                    <a:pt x="26258" y="68365"/>
                  </a:lnTo>
                  <a:lnTo>
                    <a:pt x="23897" y="106037"/>
                  </a:lnTo>
                  <a:lnTo>
                    <a:pt x="14619" y="142929"/>
                  </a:lnTo>
                  <a:lnTo>
                    <a:pt x="9819" y="153245"/>
                  </a:lnTo>
                  <a:lnTo>
                    <a:pt x="10074" y="154841"/>
                  </a:lnTo>
                  <a:lnTo>
                    <a:pt x="10949" y="155905"/>
                  </a:lnTo>
                  <a:lnTo>
                    <a:pt x="12181" y="143919"/>
                  </a:lnTo>
                  <a:lnTo>
                    <a:pt x="15420" y="97965"/>
                  </a:lnTo>
                  <a:lnTo>
                    <a:pt x="32948" y="50865"/>
                  </a:lnTo>
                  <a:lnTo>
                    <a:pt x="48040" y="27618"/>
                  </a:lnTo>
                  <a:lnTo>
                    <a:pt x="75774" y="5406"/>
                  </a:lnTo>
                  <a:lnTo>
                    <a:pt x="97883" y="359"/>
                  </a:lnTo>
                  <a:lnTo>
                    <a:pt x="109705" y="0"/>
                  </a:lnTo>
                  <a:lnTo>
                    <a:pt x="130367" y="7128"/>
                  </a:lnTo>
                  <a:lnTo>
                    <a:pt x="148252" y="21115"/>
                  </a:lnTo>
                  <a:lnTo>
                    <a:pt x="163257" y="41442"/>
                  </a:lnTo>
                  <a:lnTo>
                    <a:pt x="171336" y="66469"/>
                  </a:lnTo>
                  <a:lnTo>
                    <a:pt x="175885" y="104563"/>
                  </a:lnTo>
                  <a:lnTo>
                    <a:pt x="177800" y="1389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7" name="SMARTInkShape-3030"/>
            <p:cNvSpPr/>
            <p:nvPr>
              <p:custDataLst>
                <p:tags r:id="rId78"/>
              </p:custDataLst>
            </p:nvPr>
          </p:nvSpPr>
          <p:spPr>
            <a:xfrm>
              <a:off x="2184400" y="742950"/>
              <a:ext cx="584201" cy="101601"/>
            </a:xfrm>
            <a:custGeom>
              <a:avLst/>
              <a:gdLst/>
              <a:ahLst/>
              <a:cxnLst/>
              <a:rect l="0" t="0" r="0" b="0"/>
              <a:pathLst>
                <a:path w="584201" h="101601">
                  <a:moveTo>
                    <a:pt x="0" y="101600"/>
                  </a:moveTo>
                  <a:lnTo>
                    <a:pt x="0" y="101600"/>
                  </a:lnTo>
                  <a:lnTo>
                    <a:pt x="29064" y="98229"/>
                  </a:lnTo>
                  <a:lnTo>
                    <a:pt x="65599" y="89048"/>
                  </a:lnTo>
                  <a:lnTo>
                    <a:pt x="88182" y="82649"/>
                  </a:lnTo>
                  <a:lnTo>
                    <a:pt x="115233" y="75560"/>
                  </a:lnTo>
                  <a:lnTo>
                    <a:pt x="145261" y="68012"/>
                  </a:lnTo>
                  <a:lnTo>
                    <a:pt x="177274" y="60158"/>
                  </a:lnTo>
                  <a:lnTo>
                    <a:pt x="214138" y="52805"/>
                  </a:lnTo>
                  <a:lnTo>
                    <a:pt x="254237" y="45787"/>
                  </a:lnTo>
                  <a:lnTo>
                    <a:pt x="296491" y="38991"/>
                  </a:lnTo>
                  <a:lnTo>
                    <a:pt x="338772" y="32344"/>
                  </a:lnTo>
                  <a:lnTo>
                    <a:pt x="381070" y="25796"/>
                  </a:lnTo>
                  <a:lnTo>
                    <a:pt x="423380" y="19314"/>
                  </a:lnTo>
                  <a:lnTo>
                    <a:pt x="460053" y="14287"/>
                  </a:lnTo>
                  <a:lnTo>
                    <a:pt x="492969" y="10230"/>
                  </a:lnTo>
                  <a:lnTo>
                    <a:pt x="523379" y="6820"/>
                  </a:lnTo>
                  <a:lnTo>
                    <a:pt x="584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8" name="SMARTInkShape-3031"/>
            <p:cNvSpPr/>
            <p:nvPr>
              <p:custDataLst>
                <p:tags r:id="rId79"/>
              </p:custDataLst>
            </p:nvPr>
          </p:nvSpPr>
          <p:spPr>
            <a:xfrm>
              <a:off x="2787650" y="4508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9" name="SMARTInkShape-3032"/>
            <p:cNvSpPr/>
            <p:nvPr>
              <p:custDataLst>
                <p:tags r:id="rId80"/>
              </p:custDataLst>
            </p:nvPr>
          </p:nvSpPr>
          <p:spPr>
            <a:xfrm>
              <a:off x="2765219" y="571500"/>
              <a:ext cx="22432" cy="69851"/>
            </a:xfrm>
            <a:custGeom>
              <a:avLst/>
              <a:gdLst/>
              <a:ahLst/>
              <a:cxnLst/>
              <a:rect l="0" t="0" r="0" b="0"/>
              <a:pathLst>
                <a:path w="22432" h="69851">
                  <a:moveTo>
                    <a:pt x="22431" y="0"/>
                  </a:moveTo>
                  <a:lnTo>
                    <a:pt x="22431" y="0"/>
                  </a:lnTo>
                  <a:lnTo>
                    <a:pt x="15689" y="3371"/>
                  </a:lnTo>
                  <a:lnTo>
                    <a:pt x="10498" y="8789"/>
                  </a:lnTo>
                  <a:lnTo>
                    <a:pt x="6544" y="15901"/>
                  </a:lnTo>
                  <a:lnTo>
                    <a:pt x="0" y="49040"/>
                  </a:lnTo>
                  <a:lnTo>
                    <a:pt x="3381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0" name="SMARTInkShape-3033"/>
            <p:cNvSpPr/>
            <p:nvPr>
              <p:custDataLst>
                <p:tags r:id="rId81"/>
              </p:custDataLst>
            </p:nvPr>
          </p:nvSpPr>
          <p:spPr>
            <a:xfrm>
              <a:off x="2470150" y="304800"/>
              <a:ext cx="209551" cy="361951"/>
            </a:xfrm>
            <a:custGeom>
              <a:avLst/>
              <a:gdLst/>
              <a:ahLst/>
              <a:cxnLst/>
              <a:rect l="0" t="0" r="0" b="0"/>
              <a:pathLst>
                <a:path w="209551" h="361951">
                  <a:moveTo>
                    <a:pt x="209550" y="0"/>
                  </a:moveTo>
                  <a:lnTo>
                    <a:pt x="209550" y="0"/>
                  </a:lnTo>
                  <a:lnTo>
                    <a:pt x="206179" y="0"/>
                  </a:lnTo>
                  <a:lnTo>
                    <a:pt x="197341" y="6742"/>
                  </a:lnTo>
                  <a:lnTo>
                    <a:pt x="156863" y="53979"/>
                  </a:lnTo>
                  <a:lnTo>
                    <a:pt x="136039" y="87491"/>
                  </a:lnTo>
                  <a:lnTo>
                    <a:pt x="112673" y="125903"/>
                  </a:lnTo>
                  <a:lnTo>
                    <a:pt x="88177" y="166494"/>
                  </a:lnTo>
                  <a:lnTo>
                    <a:pt x="63884" y="208053"/>
                  </a:lnTo>
                  <a:lnTo>
                    <a:pt x="41328" y="250042"/>
                  </a:lnTo>
                  <a:lnTo>
                    <a:pt x="25188" y="286578"/>
                  </a:lnTo>
                  <a:lnTo>
                    <a:pt x="10050" y="329269"/>
                  </a:lnTo>
                  <a:lnTo>
                    <a:pt x="0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1" name="SMARTInkShape-3034"/>
            <p:cNvSpPr/>
            <p:nvPr>
              <p:custDataLst>
                <p:tags r:id="rId82"/>
              </p:custDataLst>
            </p:nvPr>
          </p:nvSpPr>
          <p:spPr>
            <a:xfrm>
              <a:off x="2388483" y="383692"/>
              <a:ext cx="265818" cy="251309"/>
            </a:xfrm>
            <a:custGeom>
              <a:avLst/>
              <a:gdLst/>
              <a:ahLst/>
              <a:cxnLst/>
              <a:rect l="0" t="0" r="0" b="0"/>
              <a:pathLst>
                <a:path w="265818" h="251309">
                  <a:moveTo>
                    <a:pt x="5467" y="3658"/>
                  </a:moveTo>
                  <a:lnTo>
                    <a:pt x="5467" y="3658"/>
                  </a:lnTo>
                  <a:lnTo>
                    <a:pt x="2096" y="3658"/>
                  </a:lnTo>
                  <a:lnTo>
                    <a:pt x="1103" y="2952"/>
                  </a:lnTo>
                  <a:lnTo>
                    <a:pt x="441" y="1777"/>
                  </a:lnTo>
                  <a:lnTo>
                    <a:pt x="0" y="287"/>
                  </a:lnTo>
                  <a:lnTo>
                    <a:pt x="411" y="0"/>
                  </a:lnTo>
                  <a:lnTo>
                    <a:pt x="43953" y="19054"/>
                  </a:lnTo>
                  <a:lnTo>
                    <a:pt x="87426" y="39578"/>
                  </a:lnTo>
                  <a:lnTo>
                    <a:pt x="120445" y="61015"/>
                  </a:lnTo>
                  <a:lnTo>
                    <a:pt x="153229" y="87711"/>
                  </a:lnTo>
                  <a:lnTo>
                    <a:pt x="198042" y="134474"/>
                  </a:lnTo>
                  <a:lnTo>
                    <a:pt x="222760" y="167397"/>
                  </a:lnTo>
                  <a:lnTo>
                    <a:pt x="246396" y="210923"/>
                  </a:lnTo>
                  <a:lnTo>
                    <a:pt x="265817" y="251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2" name="SMARTInkShape-3035"/>
            <p:cNvSpPr/>
            <p:nvPr>
              <p:custDataLst>
                <p:tags r:id="rId83"/>
              </p:custDataLst>
            </p:nvPr>
          </p:nvSpPr>
          <p:spPr>
            <a:xfrm>
              <a:off x="2017632" y="409092"/>
              <a:ext cx="350919" cy="300984"/>
            </a:xfrm>
            <a:custGeom>
              <a:avLst/>
              <a:gdLst/>
              <a:ahLst/>
              <a:cxnLst/>
              <a:rect l="0" t="0" r="0" b="0"/>
              <a:pathLst>
                <a:path w="350919" h="300984">
                  <a:moveTo>
                    <a:pt x="274718" y="3658"/>
                  </a:moveTo>
                  <a:lnTo>
                    <a:pt x="274718" y="3658"/>
                  </a:lnTo>
                  <a:lnTo>
                    <a:pt x="274718" y="287"/>
                  </a:lnTo>
                  <a:lnTo>
                    <a:pt x="273307" y="0"/>
                  </a:lnTo>
                  <a:lnTo>
                    <a:pt x="246928" y="9779"/>
                  </a:lnTo>
                  <a:lnTo>
                    <a:pt x="211608" y="27893"/>
                  </a:lnTo>
                  <a:lnTo>
                    <a:pt x="176583" y="45003"/>
                  </a:lnTo>
                  <a:lnTo>
                    <a:pt x="135853" y="65072"/>
                  </a:lnTo>
                  <a:lnTo>
                    <a:pt x="94232" y="88103"/>
                  </a:lnTo>
                  <a:lnTo>
                    <a:pt x="57859" y="108687"/>
                  </a:lnTo>
                  <a:lnTo>
                    <a:pt x="11121" y="138156"/>
                  </a:lnTo>
                  <a:lnTo>
                    <a:pt x="2342" y="148337"/>
                  </a:lnTo>
                  <a:lnTo>
                    <a:pt x="0" y="153027"/>
                  </a:lnTo>
                  <a:lnTo>
                    <a:pt x="1262" y="156860"/>
                  </a:lnTo>
                  <a:lnTo>
                    <a:pt x="4925" y="160120"/>
                  </a:lnTo>
                  <a:lnTo>
                    <a:pt x="10189" y="162999"/>
                  </a:lnTo>
                  <a:lnTo>
                    <a:pt x="50467" y="167621"/>
                  </a:lnTo>
                  <a:lnTo>
                    <a:pt x="93816" y="168421"/>
                  </a:lnTo>
                  <a:lnTo>
                    <a:pt x="131982" y="169364"/>
                  </a:lnTo>
                  <a:lnTo>
                    <a:pt x="149897" y="172085"/>
                  </a:lnTo>
                  <a:lnTo>
                    <a:pt x="154815" y="175209"/>
                  </a:lnTo>
                  <a:lnTo>
                    <a:pt x="157388" y="179409"/>
                  </a:lnTo>
                  <a:lnTo>
                    <a:pt x="158398" y="184325"/>
                  </a:lnTo>
                  <a:lnTo>
                    <a:pt x="154838" y="190425"/>
                  </a:lnTo>
                  <a:lnTo>
                    <a:pt x="127485" y="213200"/>
                  </a:lnTo>
                  <a:lnTo>
                    <a:pt x="81515" y="241271"/>
                  </a:lnTo>
                  <a:lnTo>
                    <a:pt x="38105" y="267070"/>
                  </a:lnTo>
                  <a:lnTo>
                    <a:pt x="16216" y="281597"/>
                  </a:lnTo>
                  <a:lnTo>
                    <a:pt x="10661" y="287728"/>
                  </a:lnTo>
                  <a:lnTo>
                    <a:pt x="8369" y="293227"/>
                  </a:lnTo>
                  <a:lnTo>
                    <a:pt x="8252" y="298304"/>
                  </a:lnTo>
                  <a:lnTo>
                    <a:pt x="14524" y="300983"/>
                  </a:lnTo>
                  <a:lnTo>
                    <a:pt x="57218" y="299972"/>
                  </a:lnTo>
                  <a:lnTo>
                    <a:pt x="104438" y="291986"/>
                  </a:lnTo>
                  <a:lnTo>
                    <a:pt x="132976" y="287599"/>
                  </a:lnTo>
                  <a:lnTo>
                    <a:pt x="163995" y="283263"/>
                  </a:lnTo>
                  <a:lnTo>
                    <a:pt x="196670" y="278961"/>
                  </a:lnTo>
                  <a:lnTo>
                    <a:pt x="228330" y="274683"/>
                  </a:lnTo>
                  <a:lnTo>
                    <a:pt x="259315" y="270419"/>
                  </a:lnTo>
                  <a:lnTo>
                    <a:pt x="289849" y="266165"/>
                  </a:lnTo>
                  <a:lnTo>
                    <a:pt x="350918" y="257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6" name="SMARTInkShape-Group549"/>
          <p:cNvGrpSpPr/>
          <p:nvPr/>
        </p:nvGrpSpPr>
        <p:grpSpPr>
          <a:xfrm>
            <a:off x="1416050" y="673100"/>
            <a:ext cx="209551" cy="127001"/>
            <a:chOff x="1416050" y="673100"/>
            <a:chExt cx="209551" cy="127001"/>
          </a:xfrm>
        </p:grpSpPr>
        <p:sp>
          <p:nvSpPr>
            <p:cNvPr id="1524" name="SMARTInkShape-3036"/>
            <p:cNvSpPr/>
            <p:nvPr>
              <p:custDataLst>
                <p:tags r:id="rId75"/>
              </p:custDataLst>
            </p:nvPr>
          </p:nvSpPr>
          <p:spPr>
            <a:xfrm>
              <a:off x="1454150" y="774700"/>
              <a:ext cx="146051" cy="25401"/>
            </a:xfrm>
            <a:custGeom>
              <a:avLst/>
              <a:gdLst/>
              <a:ahLst/>
              <a:cxnLst/>
              <a:rect l="0" t="0" r="0" b="0"/>
              <a:pathLst>
                <a:path w="146051" h="25401">
                  <a:moveTo>
                    <a:pt x="0" y="25400"/>
                  </a:moveTo>
                  <a:lnTo>
                    <a:pt x="0" y="25400"/>
                  </a:lnTo>
                  <a:lnTo>
                    <a:pt x="10845" y="24694"/>
                  </a:lnTo>
                  <a:lnTo>
                    <a:pt x="52176" y="16562"/>
                  </a:lnTo>
                  <a:lnTo>
                    <a:pt x="86219" y="10653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5" name="SMARTInkShape-3037"/>
            <p:cNvSpPr/>
            <p:nvPr>
              <p:custDataLst>
                <p:tags r:id="rId76"/>
              </p:custDataLst>
            </p:nvPr>
          </p:nvSpPr>
          <p:spPr>
            <a:xfrm>
              <a:off x="1416050" y="673100"/>
              <a:ext cx="209551" cy="25401"/>
            </a:xfrm>
            <a:custGeom>
              <a:avLst/>
              <a:gdLst/>
              <a:ahLst/>
              <a:cxnLst/>
              <a:rect l="0" t="0" r="0" b="0"/>
              <a:pathLst>
                <a:path w="209551" h="25401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1411" y="21036"/>
                  </a:lnTo>
                  <a:lnTo>
                    <a:pt x="44057" y="14155"/>
                  </a:lnTo>
                  <a:lnTo>
                    <a:pt x="75320" y="10289"/>
                  </a:lnTo>
                  <a:lnTo>
                    <a:pt x="112263" y="6219"/>
                  </a:lnTo>
                  <a:lnTo>
                    <a:pt x="149378" y="2764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0" name="SMARTInkShape-Group550"/>
          <p:cNvGrpSpPr/>
          <p:nvPr/>
        </p:nvGrpSpPr>
        <p:grpSpPr>
          <a:xfrm>
            <a:off x="679450" y="391807"/>
            <a:ext cx="467259" cy="532487"/>
            <a:chOff x="679450" y="391807"/>
            <a:chExt cx="467259" cy="532487"/>
          </a:xfrm>
        </p:grpSpPr>
        <p:sp>
          <p:nvSpPr>
            <p:cNvPr id="1527" name="SMARTInkShape-3038"/>
            <p:cNvSpPr/>
            <p:nvPr>
              <p:custDataLst>
                <p:tags r:id="rId72"/>
              </p:custDataLst>
            </p:nvPr>
          </p:nvSpPr>
          <p:spPr>
            <a:xfrm>
              <a:off x="1009650" y="760337"/>
              <a:ext cx="137059" cy="163957"/>
            </a:xfrm>
            <a:custGeom>
              <a:avLst/>
              <a:gdLst/>
              <a:ahLst/>
              <a:cxnLst/>
              <a:rect l="0" t="0" r="0" b="0"/>
              <a:pathLst>
                <a:path w="137059" h="163957">
                  <a:moveTo>
                    <a:pt x="0" y="65163"/>
                  </a:moveTo>
                  <a:lnTo>
                    <a:pt x="0" y="65163"/>
                  </a:lnTo>
                  <a:lnTo>
                    <a:pt x="0" y="68534"/>
                  </a:lnTo>
                  <a:lnTo>
                    <a:pt x="11556" y="115595"/>
                  </a:lnTo>
                  <a:lnTo>
                    <a:pt x="6698" y="162036"/>
                  </a:lnTo>
                  <a:lnTo>
                    <a:pt x="6505" y="163956"/>
                  </a:lnTo>
                  <a:lnTo>
                    <a:pt x="6359" y="127408"/>
                  </a:lnTo>
                  <a:lnTo>
                    <a:pt x="8471" y="102000"/>
                  </a:lnTo>
                  <a:lnTo>
                    <a:pt x="21560" y="61339"/>
                  </a:lnTo>
                  <a:lnTo>
                    <a:pt x="40255" y="27733"/>
                  </a:lnTo>
                  <a:lnTo>
                    <a:pt x="57872" y="11133"/>
                  </a:lnTo>
                  <a:lnTo>
                    <a:pt x="75580" y="2344"/>
                  </a:lnTo>
                  <a:lnTo>
                    <a:pt x="84254" y="0"/>
                  </a:lnTo>
                  <a:lnTo>
                    <a:pt x="103298" y="1159"/>
                  </a:lnTo>
                  <a:lnTo>
                    <a:pt x="113315" y="3444"/>
                  </a:lnTo>
                  <a:lnTo>
                    <a:pt x="120699" y="8495"/>
                  </a:lnTo>
                  <a:lnTo>
                    <a:pt x="130785" y="23514"/>
                  </a:lnTo>
                  <a:lnTo>
                    <a:pt x="137058" y="55174"/>
                  </a:lnTo>
                  <a:lnTo>
                    <a:pt x="135546" y="91366"/>
                  </a:lnTo>
                  <a:lnTo>
                    <a:pt x="133350" y="1477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8" name="SMARTInkShape-3039"/>
            <p:cNvSpPr/>
            <p:nvPr>
              <p:custDataLst>
                <p:tags r:id="rId73"/>
              </p:custDataLst>
            </p:nvPr>
          </p:nvSpPr>
          <p:spPr>
            <a:xfrm>
              <a:off x="679450" y="391807"/>
              <a:ext cx="304801" cy="497194"/>
            </a:xfrm>
            <a:custGeom>
              <a:avLst/>
              <a:gdLst/>
              <a:ahLst/>
              <a:cxnLst/>
              <a:rect l="0" t="0" r="0" b="0"/>
              <a:pathLst>
                <a:path w="304801" h="497194">
                  <a:moveTo>
                    <a:pt x="304800" y="20943"/>
                  </a:moveTo>
                  <a:lnTo>
                    <a:pt x="304800" y="20943"/>
                  </a:lnTo>
                  <a:lnTo>
                    <a:pt x="301429" y="10830"/>
                  </a:lnTo>
                  <a:lnTo>
                    <a:pt x="296011" y="3984"/>
                  </a:lnTo>
                  <a:lnTo>
                    <a:pt x="292591" y="1170"/>
                  </a:lnTo>
                  <a:lnTo>
                    <a:pt x="288899" y="0"/>
                  </a:lnTo>
                  <a:lnTo>
                    <a:pt x="281035" y="581"/>
                  </a:lnTo>
                  <a:lnTo>
                    <a:pt x="270954" y="8836"/>
                  </a:lnTo>
                  <a:lnTo>
                    <a:pt x="240494" y="50615"/>
                  </a:lnTo>
                  <a:lnTo>
                    <a:pt x="217188" y="90340"/>
                  </a:lnTo>
                  <a:lnTo>
                    <a:pt x="204059" y="113774"/>
                  </a:lnTo>
                  <a:lnTo>
                    <a:pt x="189661" y="139980"/>
                  </a:lnTo>
                  <a:lnTo>
                    <a:pt x="174419" y="168035"/>
                  </a:lnTo>
                  <a:lnTo>
                    <a:pt x="158613" y="197321"/>
                  </a:lnTo>
                  <a:lnTo>
                    <a:pt x="143136" y="226723"/>
                  </a:lnTo>
                  <a:lnTo>
                    <a:pt x="127880" y="256202"/>
                  </a:lnTo>
                  <a:lnTo>
                    <a:pt x="112770" y="285732"/>
                  </a:lnTo>
                  <a:lnTo>
                    <a:pt x="98463" y="313886"/>
                  </a:lnTo>
                  <a:lnTo>
                    <a:pt x="84692" y="341122"/>
                  </a:lnTo>
                  <a:lnTo>
                    <a:pt x="71278" y="367745"/>
                  </a:lnTo>
                  <a:lnTo>
                    <a:pt x="48848" y="410498"/>
                  </a:lnTo>
                  <a:lnTo>
                    <a:pt x="24116" y="456689"/>
                  </a:lnTo>
                  <a:lnTo>
                    <a:pt x="0" y="4971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9" name="SMARTInkShape-3040"/>
            <p:cNvSpPr/>
            <p:nvPr>
              <p:custDataLst>
                <p:tags r:id="rId74"/>
              </p:custDataLst>
            </p:nvPr>
          </p:nvSpPr>
          <p:spPr>
            <a:xfrm>
              <a:off x="723900" y="468933"/>
              <a:ext cx="215901" cy="383585"/>
            </a:xfrm>
            <a:custGeom>
              <a:avLst/>
              <a:gdLst/>
              <a:ahLst/>
              <a:cxnLst/>
              <a:rect l="0" t="0" r="0" b="0"/>
              <a:pathLst>
                <a:path w="215901" h="383585">
                  <a:moveTo>
                    <a:pt x="0" y="7317"/>
                  </a:moveTo>
                  <a:lnTo>
                    <a:pt x="0" y="7317"/>
                  </a:lnTo>
                  <a:lnTo>
                    <a:pt x="3371" y="575"/>
                  </a:lnTo>
                  <a:lnTo>
                    <a:pt x="6481" y="0"/>
                  </a:lnTo>
                  <a:lnTo>
                    <a:pt x="15580" y="3124"/>
                  </a:lnTo>
                  <a:lnTo>
                    <a:pt x="44444" y="33248"/>
                  </a:lnTo>
                  <a:lnTo>
                    <a:pt x="72514" y="73483"/>
                  </a:lnTo>
                  <a:lnTo>
                    <a:pt x="90319" y="109631"/>
                  </a:lnTo>
                  <a:lnTo>
                    <a:pt x="107640" y="151097"/>
                  </a:lnTo>
                  <a:lnTo>
                    <a:pt x="125451" y="194692"/>
                  </a:lnTo>
                  <a:lnTo>
                    <a:pt x="145126" y="237585"/>
                  </a:lnTo>
                  <a:lnTo>
                    <a:pt x="163749" y="278286"/>
                  </a:lnTo>
                  <a:lnTo>
                    <a:pt x="180022" y="314720"/>
                  </a:lnTo>
                  <a:lnTo>
                    <a:pt x="197116" y="353654"/>
                  </a:lnTo>
                  <a:lnTo>
                    <a:pt x="213148" y="383334"/>
                  </a:lnTo>
                  <a:lnTo>
                    <a:pt x="214065" y="383584"/>
                  </a:lnTo>
                  <a:lnTo>
                    <a:pt x="214677" y="382339"/>
                  </a:lnTo>
                  <a:lnTo>
                    <a:pt x="215900" y="375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3" name="SMARTInkShape-Group551"/>
          <p:cNvGrpSpPr/>
          <p:nvPr/>
        </p:nvGrpSpPr>
        <p:grpSpPr>
          <a:xfrm>
            <a:off x="8384979" y="4947533"/>
            <a:ext cx="282772" cy="240418"/>
            <a:chOff x="8384979" y="4947533"/>
            <a:chExt cx="282772" cy="240418"/>
          </a:xfrm>
        </p:grpSpPr>
        <p:sp>
          <p:nvSpPr>
            <p:cNvPr id="1531" name="SMARTInkShape-3041"/>
            <p:cNvSpPr/>
            <p:nvPr>
              <p:custDataLst>
                <p:tags r:id="rId70"/>
              </p:custDataLst>
            </p:nvPr>
          </p:nvSpPr>
          <p:spPr>
            <a:xfrm>
              <a:off x="8427488" y="4947533"/>
              <a:ext cx="240263" cy="126118"/>
            </a:xfrm>
            <a:custGeom>
              <a:avLst/>
              <a:gdLst/>
              <a:ahLst/>
              <a:cxnLst/>
              <a:rect l="0" t="0" r="0" b="0"/>
              <a:pathLst>
                <a:path w="240263" h="126118">
                  <a:moveTo>
                    <a:pt x="195812" y="5467"/>
                  </a:moveTo>
                  <a:lnTo>
                    <a:pt x="195812" y="5467"/>
                  </a:lnTo>
                  <a:lnTo>
                    <a:pt x="205950" y="4761"/>
                  </a:lnTo>
                  <a:lnTo>
                    <a:pt x="218923" y="0"/>
                  </a:lnTo>
                  <a:lnTo>
                    <a:pt x="213792" y="6120"/>
                  </a:lnTo>
                  <a:lnTo>
                    <a:pt x="180680" y="26606"/>
                  </a:lnTo>
                  <a:lnTo>
                    <a:pt x="147929" y="41203"/>
                  </a:lnTo>
                  <a:lnTo>
                    <a:pt x="109854" y="57098"/>
                  </a:lnTo>
                  <a:lnTo>
                    <a:pt x="70826" y="72158"/>
                  </a:lnTo>
                  <a:lnTo>
                    <a:pt x="34664" y="83556"/>
                  </a:lnTo>
                  <a:lnTo>
                    <a:pt x="6169" y="94535"/>
                  </a:lnTo>
                  <a:lnTo>
                    <a:pt x="2356" y="97301"/>
                  </a:lnTo>
                  <a:lnTo>
                    <a:pt x="518" y="99851"/>
                  </a:lnTo>
                  <a:lnTo>
                    <a:pt x="0" y="102256"/>
                  </a:lnTo>
                  <a:lnTo>
                    <a:pt x="3181" y="104566"/>
                  </a:lnTo>
                  <a:lnTo>
                    <a:pt x="49987" y="115483"/>
                  </a:lnTo>
                  <a:lnTo>
                    <a:pt x="80907" y="117862"/>
                  </a:lnTo>
                  <a:lnTo>
                    <a:pt x="116521" y="119626"/>
                  </a:lnTo>
                  <a:lnTo>
                    <a:pt x="155868" y="122761"/>
                  </a:lnTo>
                  <a:lnTo>
                    <a:pt x="191229" y="124624"/>
                  </a:lnTo>
                  <a:lnTo>
                    <a:pt x="240262" y="126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2" name="SMARTInkShape-3042"/>
            <p:cNvSpPr/>
            <p:nvPr>
              <p:custDataLst>
                <p:tags r:id="rId71"/>
              </p:custDataLst>
            </p:nvPr>
          </p:nvSpPr>
          <p:spPr>
            <a:xfrm>
              <a:off x="8384979" y="5175250"/>
              <a:ext cx="231972" cy="12701"/>
            </a:xfrm>
            <a:custGeom>
              <a:avLst/>
              <a:gdLst/>
              <a:ahLst/>
              <a:cxnLst/>
              <a:rect l="0" t="0" r="0" b="0"/>
              <a:pathLst>
                <a:path w="231972" h="12701">
                  <a:moveTo>
                    <a:pt x="3371" y="12700"/>
                  </a:moveTo>
                  <a:lnTo>
                    <a:pt x="3371" y="12700"/>
                  </a:lnTo>
                  <a:lnTo>
                    <a:pt x="0" y="9329"/>
                  </a:lnTo>
                  <a:lnTo>
                    <a:pt x="41693" y="6233"/>
                  </a:lnTo>
                  <a:lnTo>
                    <a:pt x="84844" y="3240"/>
                  </a:lnTo>
                  <a:lnTo>
                    <a:pt x="111307" y="2160"/>
                  </a:lnTo>
                  <a:lnTo>
                    <a:pt x="140240" y="1441"/>
                  </a:lnTo>
                  <a:lnTo>
                    <a:pt x="170817" y="960"/>
                  </a:lnTo>
                  <a:lnTo>
                    <a:pt x="2319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5" name="SMARTInkShape-Group552"/>
          <p:cNvGrpSpPr/>
          <p:nvPr/>
        </p:nvGrpSpPr>
        <p:grpSpPr>
          <a:xfrm>
            <a:off x="8947150" y="4918497"/>
            <a:ext cx="1098412" cy="777454"/>
            <a:chOff x="8947150" y="4918497"/>
            <a:chExt cx="1098412" cy="777454"/>
          </a:xfrm>
        </p:grpSpPr>
        <p:sp>
          <p:nvSpPr>
            <p:cNvPr id="1534" name="SMARTInkShape-3043"/>
            <p:cNvSpPr/>
            <p:nvPr>
              <p:custDataLst>
                <p:tags r:id="rId59"/>
              </p:custDataLst>
            </p:nvPr>
          </p:nvSpPr>
          <p:spPr>
            <a:xfrm>
              <a:off x="8947150" y="4953000"/>
              <a:ext cx="168646" cy="189635"/>
            </a:xfrm>
            <a:custGeom>
              <a:avLst/>
              <a:gdLst/>
              <a:ahLst/>
              <a:cxnLst/>
              <a:rect l="0" t="0" r="0" b="0"/>
              <a:pathLst>
                <a:path w="168646" h="189635">
                  <a:moveTo>
                    <a:pt x="0" y="38100"/>
                  </a:moveTo>
                  <a:lnTo>
                    <a:pt x="0" y="38100"/>
                  </a:lnTo>
                  <a:lnTo>
                    <a:pt x="705" y="23597"/>
                  </a:lnTo>
                  <a:lnTo>
                    <a:pt x="5467" y="5530"/>
                  </a:lnTo>
                  <a:lnTo>
                    <a:pt x="6467" y="3685"/>
                  </a:lnTo>
                  <a:lnTo>
                    <a:pt x="7841" y="2457"/>
                  </a:lnTo>
                  <a:lnTo>
                    <a:pt x="9459" y="1638"/>
                  </a:lnTo>
                  <a:lnTo>
                    <a:pt x="11950" y="3209"/>
                  </a:lnTo>
                  <a:lnTo>
                    <a:pt x="18482" y="10599"/>
                  </a:lnTo>
                  <a:lnTo>
                    <a:pt x="34172" y="49209"/>
                  </a:lnTo>
                  <a:lnTo>
                    <a:pt x="47361" y="92975"/>
                  </a:lnTo>
                  <a:lnTo>
                    <a:pt x="64363" y="136125"/>
                  </a:lnTo>
                  <a:lnTo>
                    <a:pt x="82805" y="169763"/>
                  </a:lnTo>
                  <a:lnTo>
                    <a:pt x="95364" y="183871"/>
                  </a:lnTo>
                  <a:lnTo>
                    <a:pt x="100264" y="187491"/>
                  </a:lnTo>
                  <a:lnTo>
                    <a:pt x="104238" y="189200"/>
                  </a:lnTo>
                  <a:lnTo>
                    <a:pt x="107593" y="189634"/>
                  </a:lnTo>
                  <a:lnTo>
                    <a:pt x="116963" y="180708"/>
                  </a:lnTo>
                  <a:lnTo>
                    <a:pt x="127477" y="163569"/>
                  </a:lnTo>
                  <a:lnTo>
                    <a:pt x="140626" y="124038"/>
                  </a:lnTo>
                  <a:lnTo>
                    <a:pt x="146697" y="88054"/>
                  </a:lnTo>
                  <a:lnTo>
                    <a:pt x="155510" y="52305"/>
                  </a:lnTo>
                  <a:lnTo>
                    <a:pt x="168302" y="6960"/>
                  </a:lnTo>
                  <a:lnTo>
                    <a:pt x="168645" y="3229"/>
                  </a:lnTo>
                  <a:lnTo>
                    <a:pt x="168167" y="1448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5" name="SMARTInkShape-3044"/>
            <p:cNvSpPr/>
            <p:nvPr>
              <p:custDataLst>
                <p:tags r:id="rId60"/>
              </p:custDataLst>
            </p:nvPr>
          </p:nvSpPr>
          <p:spPr>
            <a:xfrm>
              <a:off x="9121591" y="5042161"/>
              <a:ext cx="92260" cy="83553"/>
            </a:xfrm>
            <a:custGeom>
              <a:avLst/>
              <a:gdLst/>
              <a:ahLst/>
              <a:cxnLst/>
              <a:rect l="0" t="0" r="0" b="0"/>
              <a:pathLst>
                <a:path w="92260" h="83553">
                  <a:moveTo>
                    <a:pt x="60509" y="6089"/>
                  </a:moveTo>
                  <a:lnTo>
                    <a:pt x="60509" y="6089"/>
                  </a:lnTo>
                  <a:lnTo>
                    <a:pt x="55042" y="622"/>
                  </a:lnTo>
                  <a:lnTo>
                    <a:pt x="51049" y="0"/>
                  </a:lnTo>
                  <a:lnTo>
                    <a:pt x="23674" y="20809"/>
                  </a:lnTo>
                  <a:lnTo>
                    <a:pt x="7107" y="45180"/>
                  </a:lnTo>
                  <a:lnTo>
                    <a:pt x="0" y="68001"/>
                  </a:lnTo>
                  <a:lnTo>
                    <a:pt x="219" y="77821"/>
                  </a:lnTo>
                  <a:lnTo>
                    <a:pt x="1265" y="81427"/>
                  </a:lnTo>
                  <a:lnTo>
                    <a:pt x="3375" y="83125"/>
                  </a:lnTo>
                  <a:lnTo>
                    <a:pt x="6191" y="83552"/>
                  </a:lnTo>
                  <a:lnTo>
                    <a:pt x="9480" y="83131"/>
                  </a:lnTo>
                  <a:lnTo>
                    <a:pt x="16898" y="78900"/>
                  </a:lnTo>
                  <a:lnTo>
                    <a:pt x="54578" y="50361"/>
                  </a:lnTo>
                  <a:lnTo>
                    <a:pt x="66592" y="46017"/>
                  </a:lnTo>
                  <a:lnTo>
                    <a:pt x="68797" y="46114"/>
                  </a:lnTo>
                  <a:lnTo>
                    <a:pt x="70267" y="46883"/>
                  </a:lnTo>
                  <a:lnTo>
                    <a:pt x="83922" y="66283"/>
                  </a:lnTo>
                  <a:lnTo>
                    <a:pt x="92259" y="69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6" name="SMARTInkShape-3045"/>
            <p:cNvSpPr/>
            <p:nvPr>
              <p:custDataLst>
                <p:tags r:id="rId61"/>
              </p:custDataLst>
            </p:nvPr>
          </p:nvSpPr>
          <p:spPr>
            <a:xfrm>
              <a:off x="9239250" y="5051229"/>
              <a:ext cx="107951" cy="104720"/>
            </a:xfrm>
            <a:custGeom>
              <a:avLst/>
              <a:gdLst/>
              <a:ahLst/>
              <a:cxnLst/>
              <a:rect l="0" t="0" r="0" b="0"/>
              <a:pathLst>
                <a:path w="107951" h="104720">
                  <a:moveTo>
                    <a:pt x="0" y="3371"/>
                  </a:moveTo>
                  <a:lnTo>
                    <a:pt x="0" y="3371"/>
                  </a:lnTo>
                  <a:lnTo>
                    <a:pt x="10113" y="0"/>
                  </a:lnTo>
                  <a:lnTo>
                    <a:pt x="22603" y="2108"/>
                  </a:lnTo>
                  <a:lnTo>
                    <a:pt x="50247" y="14959"/>
                  </a:lnTo>
                  <a:lnTo>
                    <a:pt x="69686" y="33694"/>
                  </a:lnTo>
                  <a:lnTo>
                    <a:pt x="85480" y="57118"/>
                  </a:lnTo>
                  <a:lnTo>
                    <a:pt x="92355" y="81934"/>
                  </a:lnTo>
                  <a:lnTo>
                    <a:pt x="94392" y="100419"/>
                  </a:lnTo>
                  <a:lnTo>
                    <a:pt x="93975" y="103347"/>
                  </a:lnTo>
                  <a:lnTo>
                    <a:pt x="92987" y="104594"/>
                  </a:lnTo>
                  <a:lnTo>
                    <a:pt x="91625" y="104719"/>
                  </a:lnTo>
                  <a:lnTo>
                    <a:pt x="82965" y="94784"/>
                  </a:lnTo>
                  <a:lnTo>
                    <a:pt x="74833" y="71692"/>
                  </a:lnTo>
                  <a:lnTo>
                    <a:pt x="74697" y="45878"/>
                  </a:lnTo>
                  <a:lnTo>
                    <a:pt x="79295" y="32611"/>
                  </a:lnTo>
                  <a:lnTo>
                    <a:pt x="82497" y="27097"/>
                  </a:lnTo>
                  <a:lnTo>
                    <a:pt x="91699" y="19091"/>
                  </a:lnTo>
                  <a:lnTo>
                    <a:pt x="107950" y="9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7" name="SMARTInkShape-3046"/>
            <p:cNvSpPr/>
            <p:nvPr>
              <p:custDataLst>
                <p:tags r:id="rId62"/>
              </p:custDataLst>
            </p:nvPr>
          </p:nvSpPr>
          <p:spPr>
            <a:xfrm>
              <a:off x="9477422" y="4918497"/>
              <a:ext cx="123779" cy="244054"/>
            </a:xfrm>
            <a:custGeom>
              <a:avLst/>
              <a:gdLst/>
              <a:ahLst/>
              <a:cxnLst/>
              <a:rect l="0" t="0" r="0" b="0"/>
              <a:pathLst>
                <a:path w="123779" h="244054">
                  <a:moveTo>
                    <a:pt x="98378" y="9103"/>
                  </a:moveTo>
                  <a:lnTo>
                    <a:pt x="98378" y="9103"/>
                  </a:lnTo>
                  <a:lnTo>
                    <a:pt x="89539" y="264"/>
                  </a:lnTo>
                  <a:lnTo>
                    <a:pt x="79868" y="0"/>
                  </a:lnTo>
                  <a:lnTo>
                    <a:pt x="73338" y="918"/>
                  </a:lnTo>
                  <a:lnTo>
                    <a:pt x="50664" y="15693"/>
                  </a:lnTo>
                  <a:lnTo>
                    <a:pt x="26072" y="41316"/>
                  </a:lnTo>
                  <a:lnTo>
                    <a:pt x="7653" y="81363"/>
                  </a:lnTo>
                  <a:lnTo>
                    <a:pt x="0" y="128977"/>
                  </a:lnTo>
                  <a:lnTo>
                    <a:pt x="4474" y="175462"/>
                  </a:lnTo>
                  <a:lnTo>
                    <a:pt x="18543" y="199928"/>
                  </a:lnTo>
                  <a:lnTo>
                    <a:pt x="39613" y="219503"/>
                  </a:lnTo>
                  <a:lnTo>
                    <a:pt x="65440" y="235258"/>
                  </a:lnTo>
                  <a:lnTo>
                    <a:pt x="89619" y="241790"/>
                  </a:lnTo>
                  <a:lnTo>
                    <a:pt x="123778" y="2440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8" name="SMARTInkShape-3047"/>
            <p:cNvSpPr/>
            <p:nvPr>
              <p:custDataLst>
                <p:tags r:id="rId63"/>
              </p:custDataLst>
            </p:nvPr>
          </p:nvSpPr>
          <p:spPr>
            <a:xfrm>
              <a:off x="9601200" y="4978400"/>
              <a:ext cx="177801" cy="177801"/>
            </a:xfrm>
            <a:custGeom>
              <a:avLst/>
              <a:gdLst/>
              <a:ahLst/>
              <a:cxnLst/>
              <a:rect l="0" t="0" r="0" b="0"/>
              <a:pathLst>
                <a:path w="177801" h="177801">
                  <a:moveTo>
                    <a:pt x="0" y="0"/>
                  </a:moveTo>
                  <a:lnTo>
                    <a:pt x="0" y="0"/>
                  </a:lnTo>
                  <a:lnTo>
                    <a:pt x="37978" y="38683"/>
                  </a:lnTo>
                  <a:lnTo>
                    <a:pt x="74007" y="77151"/>
                  </a:lnTo>
                  <a:lnTo>
                    <a:pt x="118099" y="118721"/>
                  </a:lnTo>
                  <a:lnTo>
                    <a:pt x="160720" y="160804"/>
                  </a:lnTo>
                  <a:lnTo>
                    <a:pt x="17780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9" name="SMARTInkShape-3048"/>
            <p:cNvSpPr/>
            <p:nvPr>
              <p:custDataLst>
                <p:tags r:id="rId64"/>
              </p:custDataLst>
            </p:nvPr>
          </p:nvSpPr>
          <p:spPr>
            <a:xfrm>
              <a:off x="9658350" y="4965700"/>
              <a:ext cx="107951" cy="190501"/>
            </a:xfrm>
            <a:custGeom>
              <a:avLst/>
              <a:gdLst/>
              <a:ahLst/>
              <a:cxnLst/>
              <a:rect l="0" t="0" r="0" b="0"/>
              <a:pathLst>
                <a:path w="107951" h="190501">
                  <a:moveTo>
                    <a:pt x="107950" y="0"/>
                  </a:moveTo>
                  <a:lnTo>
                    <a:pt x="107950" y="0"/>
                  </a:lnTo>
                  <a:lnTo>
                    <a:pt x="97837" y="0"/>
                  </a:lnTo>
                  <a:lnTo>
                    <a:pt x="89109" y="3763"/>
                  </a:lnTo>
                  <a:lnTo>
                    <a:pt x="84805" y="6742"/>
                  </a:lnTo>
                  <a:lnTo>
                    <a:pt x="54729" y="46453"/>
                  </a:lnTo>
                  <a:lnTo>
                    <a:pt x="22805" y="93921"/>
                  </a:lnTo>
                  <a:lnTo>
                    <a:pt x="4483" y="136327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0" name="SMARTInkShape-3049"/>
            <p:cNvSpPr/>
            <p:nvPr>
              <p:custDataLst>
                <p:tags r:id="rId65"/>
              </p:custDataLst>
            </p:nvPr>
          </p:nvSpPr>
          <p:spPr>
            <a:xfrm>
              <a:off x="9810750" y="5114687"/>
              <a:ext cx="95251" cy="73264"/>
            </a:xfrm>
            <a:custGeom>
              <a:avLst/>
              <a:gdLst/>
              <a:ahLst/>
              <a:cxnLst/>
              <a:rect l="0" t="0" r="0" b="0"/>
              <a:pathLst>
                <a:path w="95251" h="73264">
                  <a:moveTo>
                    <a:pt x="0" y="16113"/>
                  </a:moveTo>
                  <a:lnTo>
                    <a:pt x="0" y="16113"/>
                  </a:lnTo>
                  <a:lnTo>
                    <a:pt x="705" y="32719"/>
                  </a:lnTo>
                  <a:lnTo>
                    <a:pt x="12360" y="71572"/>
                  </a:lnTo>
                  <a:lnTo>
                    <a:pt x="21528" y="27785"/>
                  </a:lnTo>
                  <a:lnTo>
                    <a:pt x="30996" y="8361"/>
                  </a:lnTo>
                  <a:lnTo>
                    <a:pt x="36825" y="2084"/>
                  </a:lnTo>
                  <a:lnTo>
                    <a:pt x="39367" y="410"/>
                  </a:lnTo>
                  <a:lnTo>
                    <a:pt x="41766" y="0"/>
                  </a:lnTo>
                  <a:lnTo>
                    <a:pt x="44072" y="432"/>
                  </a:lnTo>
                  <a:lnTo>
                    <a:pt x="59583" y="9567"/>
                  </a:lnTo>
                  <a:lnTo>
                    <a:pt x="86626" y="47520"/>
                  </a:lnTo>
                  <a:lnTo>
                    <a:pt x="95250" y="732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1" name="SMARTInkShape-3050"/>
            <p:cNvSpPr/>
            <p:nvPr>
              <p:custDataLst>
                <p:tags r:id="rId66"/>
              </p:custDataLst>
            </p:nvPr>
          </p:nvSpPr>
          <p:spPr>
            <a:xfrm>
              <a:off x="9944100" y="4936929"/>
              <a:ext cx="101462" cy="295472"/>
            </a:xfrm>
            <a:custGeom>
              <a:avLst/>
              <a:gdLst/>
              <a:ahLst/>
              <a:cxnLst/>
              <a:rect l="0" t="0" r="0" b="0"/>
              <a:pathLst>
                <a:path w="101462" h="295472">
                  <a:moveTo>
                    <a:pt x="0" y="3371"/>
                  </a:moveTo>
                  <a:lnTo>
                    <a:pt x="0" y="3371"/>
                  </a:lnTo>
                  <a:lnTo>
                    <a:pt x="6743" y="0"/>
                  </a:lnTo>
                  <a:lnTo>
                    <a:pt x="37904" y="4645"/>
                  </a:lnTo>
                  <a:lnTo>
                    <a:pt x="63411" y="20636"/>
                  </a:lnTo>
                  <a:lnTo>
                    <a:pt x="76142" y="31814"/>
                  </a:lnTo>
                  <a:lnTo>
                    <a:pt x="92166" y="63049"/>
                  </a:lnTo>
                  <a:lnTo>
                    <a:pt x="100229" y="99745"/>
                  </a:lnTo>
                  <a:lnTo>
                    <a:pt x="101461" y="137220"/>
                  </a:lnTo>
                  <a:lnTo>
                    <a:pt x="94013" y="173161"/>
                  </a:lnTo>
                  <a:lnTo>
                    <a:pt x="81295" y="207244"/>
                  </a:lnTo>
                  <a:lnTo>
                    <a:pt x="57562" y="252083"/>
                  </a:lnTo>
                  <a:lnTo>
                    <a:pt x="19050" y="295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2" name="SMARTInkShape-3051"/>
            <p:cNvSpPr/>
            <p:nvPr>
              <p:custDataLst>
                <p:tags r:id="rId67"/>
              </p:custDataLst>
            </p:nvPr>
          </p:nvSpPr>
          <p:spPr>
            <a:xfrm>
              <a:off x="8959850" y="5327650"/>
              <a:ext cx="768351" cy="24411"/>
            </a:xfrm>
            <a:custGeom>
              <a:avLst/>
              <a:gdLst/>
              <a:ahLst/>
              <a:cxnLst/>
              <a:rect l="0" t="0" r="0" b="0"/>
              <a:pathLst>
                <a:path w="768351" h="24411">
                  <a:moveTo>
                    <a:pt x="0" y="0"/>
                  </a:moveTo>
                  <a:lnTo>
                    <a:pt x="0" y="0"/>
                  </a:lnTo>
                  <a:lnTo>
                    <a:pt x="42995" y="1882"/>
                  </a:lnTo>
                  <a:lnTo>
                    <a:pt x="79787" y="5069"/>
                  </a:lnTo>
                  <a:lnTo>
                    <a:pt x="105402" y="6907"/>
                  </a:lnTo>
                  <a:lnTo>
                    <a:pt x="133768" y="8838"/>
                  </a:lnTo>
                  <a:lnTo>
                    <a:pt x="168203" y="10832"/>
                  </a:lnTo>
                  <a:lnTo>
                    <a:pt x="206679" y="12865"/>
                  </a:lnTo>
                  <a:lnTo>
                    <a:pt x="247852" y="14927"/>
                  </a:lnTo>
                  <a:lnTo>
                    <a:pt x="292940" y="16301"/>
                  </a:lnTo>
                  <a:lnTo>
                    <a:pt x="340639" y="17217"/>
                  </a:lnTo>
                  <a:lnTo>
                    <a:pt x="390075" y="17828"/>
                  </a:lnTo>
                  <a:lnTo>
                    <a:pt x="437143" y="18941"/>
                  </a:lnTo>
                  <a:lnTo>
                    <a:pt x="482635" y="20389"/>
                  </a:lnTo>
                  <a:lnTo>
                    <a:pt x="527072" y="22060"/>
                  </a:lnTo>
                  <a:lnTo>
                    <a:pt x="567281" y="23173"/>
                  </a:lnTo>
                  <a:lnTo>
                    <a:pt x="604671" y="23915"/>
                  </a:lnTo>
                  <a:lnTo>
                    <a:pt x="640180" y="24410"/>
                  </a:lnTo>
                  <a:lnTo>
                    <a:pt x="670204" y="24035"/>
                  </a:lnTo>
                  <a:lnTo>
                    <a:pt x="696569" y="23078"/>
                  </a:lnTo>
                  <a:lnTo>
                    <a:pt x="736447" y="20840"/>
                  </a:lnTo>
                  <a:lnTo>
                    <a:pt x="7683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3" name="SMARTInkShape-3052"/>
            <p:cNvSpPr/>
            <p:nvPr>
              <p:custDataLst>
                <p:tags r:id="rId68"/>
              </p:custDataLst>
            </p:nvPr>
          </p:nvSpPr>
          <p:spPr>
            <a:xfrm>
              <a:off x="9161707" y="5546897"/>
              <a:ext cx="164679" cy="149054"/>
            </a:xfrm>
            <a:custGeom>
              <a:avLst/>
              <a:gdLst/>
              <a:ahLst/>
              <a:cxnLst/>
              <a:rect l="0" t="0" r="0" b="0"/>
              <a:pathLst>
                <a:path w="164679" h="149054">
                  <a:moveTo>
                    <a:pt x="153743" y="28403"/>
                  </a:moveTo>
                  <a:lnTo>
                    <a:pt x="153743" y="28403"/>
                  </a:lnTo>
                  <a:lnTo>
                    <a:pt x="160484" y="25032"/>
                  </a:lnTo>
                  <a:lnTo>
                    <a:pt x="162470" y="23334"/>
                  </a:lnTo>
                  <a:lnTo>
                    <a:pt x="164678" y="19564"/>
                  </a:lnTo>
                  <a:lnTo>
                    <a:pt x="164560" y="17571"/>
                  </a:lnTo>
                  <a:lnTo>
                    <a:pt x="162549" y="13476"/>
                  </a:lnTo>
                  <a:lnTo>
                    <a:pt x="154078" y="7204"/>
                  </a:lnTo>
                  <a:lnTo>
                    <a:pt x="112626" y="0"/>
                  </a:lnTo>
                  <a:lnTo>
                    <a:pt x="96193" y="1904"/>
                  </a:lnTo>
                  <a:lnTo>
                    <a:pt x="54912" y="14852"/>
                  </a:lnTo>
                  <a:lnTo>
                    <a:pt x="35323" y="29327"/>
                  </a:lnTo>
                  <a:lnTo>
                    <a:pt x="27502" y="38456"/>
                  </a:lnTo>
                  <a:lnTo>
                    <a:pt x="23552" y="47219"/>
                  </a:lnTo>
                  <a:lnTo>
                    <a:pt x="22498" y="51529"/>
                  </a:lnTo>
                  <a:lnTo>
                    <a:pt x="23208" y="55110"/>
                  </a:lnTo>
                  <a:lnTo>
                    <a:pt x="27758" y="60969"/>
                  </a:lnTo>
                  <a:lnTo>
                    <a:pt x="40129" y="64043"/>
                  </a:lnTo>
                  <a:lnTo>
                    <a:pt x="83170" y="66359"/>
                  </a:lnTo>
                  <a:lnTo>
                    <a:pt x="84821" y="67113"/>
                  </a:lnTo>
                  <a:lnTo>
                    <a:pt x="85218" y="68321"/>
                  </a:lnTo>
                  <a:lnTo>
                    <a:pt x="84776" y="69831"/>
                  </a:lnTo>
                  <a:lnTo>
                    <a:pt x="83071" y="70838"/>
                  </a:lnTo>
                  <a:lnTo>
                    <a:pt x="36385" y="84984"/>
                  </a:lnTo>
                  <a:lnTo>
                    <a:pt x="15019" y="99966"/>
                  </a:lnTo>
                  <a:lnTo>
                    <a:pt x="2024" y="114439"/>
                  </a:lnTo>
                  <a:lnTo>
                    <a:pt x="385" y="118216"/>
                  </a:lnTo>
                  <a:lnTo>
                    <a:pt x="0" y="121440"/>
                  </a:lnTo>
                  <a:lnTo>
                    <a:pt x="447" y="124294"/>
                  </a:lnTo>
                  <a:lnTo>
                    <a:pt x="8470" y="131229"/>
                  </a:lnTo>
                  <a:lnTo>
                    <a:pt x="22149" y="138309"/>
                  </a:lnTo>
                  <a:lnTo>
                    <a:pt x="57795" y="146723"/>
                  </a:lnTo>
                  <a:lnTo>
                    <a:pt x="105098" y="148746"/>
                  </a:lnTo>
                  <a:lnTo>
                    <a:pt x="141043" y="1490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4" name="SMARTInkShape-3053"/>
            <p:cNvSpPr/>
            <p:nvPr>
              <p:custDataLst>
                <p:tags r:id="rId69"/>
              </p:custDataLst>
            </p:nvPr>
          </p:nvSpPr>
          <p:spPr>
            <a:xfrm>
              <a:off x="9321800" y="5443094"/>
              <a:ext cx="177801" cy="93653"/>
            </a:xfrm>
            <a:custGeom>
              <a:avLst/>
              <a:gdLst/>
              <a:ahLst/>
              <a:cxnLst/>
              <a:rect l="0" t="0" r="0" b="0"/>
              <a:pathLst>
                <a:path w="177801" h="93653">
                  <a:moveTo>
                    <a:pt x="0" y="11556"/>
                  </a:moveTo>
                  <a:lnTo>
                    <a:pt x="0" y="11556"/>
                  </a:lnTo>
                  <a:lnTo>
                    <a:pt x="5776" y="6487"/>
                  </a:lnTo>
                  <a:lnTo>
                    <a:pt x="15902" y="1430"/>
                  </a:lnTo>
                  <a:lnTo>
                    <a:pt x="23764" y="0"/>
                  </a:lnTo>
                  <a:lnTo>
                    <a:pt x="42868" y="5937"/>
                  </a:lnTo>
                  <a:lnTo>
                    <a:pt x="59659" y="16633"/>
                  </a:lnTo>
                  <a:lnTo>
                    <a:pt x="65321" y="26512"/>
                  </a:lnTo>
                  <a:lnTo>
                    <a:pt x="67132" y="37959"/>
                  </a:lnTo>
                  <a:lnTo>
                    <a:pt x="65586" y="50101"/>
                  </a:lnTo>
                  <a:lnTo>
                    <a:pt x="62772" y="54892"/>
                  </a:lnTo>
                  <a:lnTo>
                    <a:pt x="27053" y="86178"/>
                  </a:lnTo>
                  <a:lnTo>
                    <a:pt x="31779" y="88936"/>
                  </a:lnTo>
                  <a:lnTo>
                    <a:pt x="42345" y="91808"/>
                  </a:lnTo>
                  <a:lnTo>
                    <a:pt x="83520" y="93652"/>
                  </a:lnTo>
                  <a:lnTo>
                    <a:pt x="129168" y="92089"/>
                  </a:lnTo>
                  <a:lnTo>
                    <a:pt x="177800" y="87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8" name="SMARTInkShape-Group553"/>
          <p:cNvGrpSpPr/>
          <p:nvPr/>
        </p:nvGrpSpPr>
        <p:grpSpPr>
          <a:xfrm>
            <a:off x="10426963" y="5372492"/>
            <a:ext cx="215638" cy="126609"/>
            <a:chOff x="10426963" y="5372492"/>
            <a:chExt cx="215638" cy="126609"/>
          </a:xfrm>
        </p:grpSpPr>
        <p:sp>
          <p:nvSpPr>
            <p:cNvPr id="1546" name="SMARTInkShape-3054"/>
            <p:cNvSpPr/>
            <p:nvPr>
              <p:custDataLst>
                <p:tags r:id="rId57"/>
              </p:custDataLst>
            </p:nvPr>
          </p:nvSpPr>
          <p:spPr>
            <a:xfrm>
              <a:off x="10426963" y="5372492"/>
              <a:ext cx="171188" cy="5959"/>
            </a:xfrm>
            <a:custGeom>
              <a:avLst/>
              <a:gdLst/>
              <a:ahLst/>
              <a:cxnLst/>
              <a:rect l="0" t="0" r="0" b="0"/>
              <a:pathLst>
                <a:path w="171188" h="5959">
                  <a:moveTo>
                    <a:pt x="6087" y="5958"/>
                  </a:moveTo>
                  <a:lnTo>
                    <a:pt x="6087" y="5958"/>
                  </a:lnTo>
                  <a:lnTo>
                    <a:pt x="0" y="5958"/>
                  </a:lnTo>
                  <a:lnTo>
                    <a:pt x="42124" y="932"/>
                  </a:lnTo>
                  <a:lnTo>
                    <a:pt x="80970" y="0"/>
                  </a:lnTo>
                  <a:lnTo>
                    <a:pt x="126347" y="1606"/>
                  </a:lnTo>
                  <a:lnTo>
                    <a:pt x="171187" y="5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7" name="SMARTInkShape-3055"/>
            <p:cNvSpPr/>
            <p:nvPr>
              <p:custDataLst>
                <p:tags r:id="rId58"/>
              </p:custDataLst>
            </p:nvPr>
          </p:nvSpPr>
          <p:spPr>
            <a:xfrm>
              <a:off x="10434070" y="5492750"/>
              <a:ext cx="208531" cy="6351"/>
            </a:xfrm>
            <a:custGeom>
              <a:avLst/>
              <a:gdLst/>
              <a:ahLst/>
              <a:cxnLst/>
              <a:rect l="0" t="0" r="0" b="0"/>
              <a:pathLst>
                <a:path w="208531" h="6351">
                  <a:moveTo>
                    <a:pt x="11680" y="0"/>
                  </a:moveTo>
                  <a:lnTo>
                    <a:pt x="11680" y="0"/>
                  </a:lnTo>
                  <a:lnTo>
                    <a:pt x="0" y="0"/>
                  </a:lnTo>
                  <a:lnTo>
                    <a:pt x="44395" y="0"/>
                  </a:lnTo>
                  <a:lnTo>
                    <a:pt x="87134" y="0"/>
                  </a:lnTo>
                  <a:lnTo>
                    <a:pt x="110665" y="705"/>
                  </a:lnTo>
                  <a:lnTo>
                    <a:pt x="134820" y="1881"/>
                  </a:lnTo>
                  <a:lnTo>
                    <a:pt x="175769" y="4364"/>
                  </a:lnTo>
                  <a:lnTo>
                    <a:pt x="20853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2" name="SMARTInkShape-Group554"/>
          <p:cNvGrpSpPr/>
          <p:nvPr/>
        </p:nvGrpSpPr>
        <p:grpSpPr>
          <a:xfrm>
            <a:off x="10941313" y="5196460"/>
            <a:ext cx="927033" cy="791084"/>
            <a:chOff x="10941313" y="5196460"/>
            <a:chExt cx="927033" cy="791084"/>
          </a:xfrm>
        </p:grpSpPr>
        <p:sp>
          <p:nvSpPr>
            <p:cNvPr id="1549" name="SMARTInkShape-3056"/>
            <p:cNvSpPr/>
            <p:nvPr>
              <p:custDataLst>
                <p:tags r:id="rId44"/>
              </p:custDataLst>
            </p:nvPr>
          </p:nvSpPr>
          <p:spPr>
            <a:xfrm>
              <a:off x="10941313" y="5196460"/>
              <a:ext cx="120388" cy="219649"/>
            </a:xfrm>
            <a:custGeom>
              <a:avLst/>
              <a:gdLst/>
              <a:ahLst/>
              <a:cxnLst/>
              <a:rect l="0" t="0" r="0" b="0"/>
              <a:pathLst>
                <a:path w="120388" h="219649">
                  <a:moveTo>
                    <a:pt x="6087" y="29590"/>
                  </a:moveTo>
                  <a:lnTo>
                    <a:pt x="6087" y="29590"/>
                  </a:lnTo>
                  <a:lnTo>
                    <a:pt x="2717" y="26219"/>
                  </a:lnTo>
                  <a:lnTo>
                    <a:pt x="1061" y="22682"/>
                  </a:lnTo>
                  <a:lnTo>
                    <a:pt x="0" y="14663"/>
                  </a:lnTo>
                  <a:lnTo>
                    <a:pt x="1736" y="10492"/>
                  </a:lnTo>
                  <a:lnTo>
                    <a:pt x="4152" y="6284"/>
                  </a:lnTo>
                  <a:lnTo>
                    <a:pt x="5227" y="2064"/>
                  </a:lnTo>
                  <a:lnTo>
                    <a:pt x="6220" y="1361"/>
                  </a:lnTo>
                  <a:lnTo>
                    <a:pt x="7585" y="1598"/>
                  </a:lnTo>
                  <a:lnTo>
                    <a:pt x="18220" y="7050"/>
                  </a:lnTo>
                  <a:lnTo>
                    <a:pt x="29829" y="19619"/>
                  </a:lnTo>
                  <a:lnTo>
                    <a:pt x="50758" y="58743"/>
                  </a:lnTo>
                  <a:lnTo>
                    <a:pt x="64791" y="99063"/>
                  </a:lnTo>
                  <a:lnTo>
                    <a:pt x="78593" y="140877"/>
                  </a:lnTo>
                  <a:lnTo>
                    <a:pt x="98098" y="185446"/>
                  </a:lnTo>
                  <a:lnTo>
                    <a:pt x="109164" y="214893"/>
                  </a:lnTo>
                  <a:lnTo>
                    <a:pt x="111492" y="218037"/>
                  </a:lnTo>
                  <a:lnTo>
                    <a:pt x="113754" y="219426"/>
                  </a:lnTo>
                  <a:lnTo>
                    <a:pt x="115963" y="219648"/>
                  </a:lnTo>
                  <a:lnTo>
                    <a:pt x="116732" y="217679"/>
                  </a:lnTo>
                  <a:lnTo>
                    <a:pt x="111160" y="180052"/>
                  </a:lnTo>
                  <a:lnTo>
                    <a:pt x="107348" y="148203"/>
                  </a:lnTo>
                  <a:lnTo>
                    <a:pt x="104007" y="109823"/>
                  </a:lnTo>
                  <a:lnTo>
                    <a:pt x="102525" y="66895"/>
                  </a:lnTo>
                  <a:lnTo>
                    <a:pt x="101688" y="22691"/>
                  </a:lnTo>
                  <a:lnTo>
                    <a:pt x="101442" y="5203"/>
                  </a:lnTo>
                  <a:lnTo>
                    <a:pt x="102113" y="2749"/>
                  </a:lnTo>
                  <a:lnTo>
                    <a:pt x="103263" y="1113"/>
                  </a:lnTo>
                  <a:lnTo>
                    <a:pt x="104738" y="22"/>
                  </a:lnTo>
                  <a:lnTo>
                    <a:pt x="107132" y="0"/>
                  </a:lnTo>
                  <a:lnTo>
                    <a:pt x="120387" y="41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0" name="SMARTInkShape-3057"/>
            <p:cNvSpPr/>
            <p:nvPr>
              <p:custDataLst>
                <p:tags r:id="rId45"/>
              </p:custDataLst>
            </p:nvPr>
          </p:nvSpPr>
          <p:spPr>
            <a:xfrm>
              <a:off x="11107430" y="5280582"/>
              <a:ext cx="87621" cy="97869"/>
            </a:xfrm>
            <a:custGeom>
              <a:avLst/>
              <a:gdLst/>
              <a:ahLst/>
              <a:cxnLst/>
              <a:rect l="0" t="0" r="0" b="0"/>
              <a:pathLst>
                <a:path w="87621" h="97869">
                  <a:moveTo>
                    <a:pt x="68570" y="34368"/>
                  </a:moveTo>
                  <a:lnTo>
                    <a:pt x="68570" y="34368"/>
                  </a:lnTo>
                  <a:lnTo>
                    <a:pt x="59781" y="20553"/>
                  </a:lnTo>
                  <a:lnTo>
                    <a:pt x="48797" y="10519"/>
                  </a:lnTo>
                  <a:lnTo>
                    <a:pt x="35813" y="808"/>
                  </a:lnTo>
                  <a:lnTo>
                    <a:pt x="32621" y="0"/>
                  </a:lnTo>
                  <a:lnTo>
                    <a:pt x="25311" y="984"/>
                  </a:lnTo>
                  <a:lnTo>
                    <a:pt x="19240" y="5655"/>
                  </a:lnTo>
                  <a:lnTo>
                    <a:pt x="14190" y="13845"/>
                  </a:lnTo>
                  <a:lnTo>
                    <a:pt x="1600" y="57560"/>
                  </a:lnTo>
                  <a:lnTo>
                    <a:pt x="0" y="71487"/>
                  </a:lnTo>
                  <a:lnTo>
                    <a:pt x="986" y="76753"/>
                  </a:lnTo>
                  <a:lnTo>
                    <a:pt x="5840" y="84485"/>
                  </a:lnTo>
                  <a:lnTo>
                    <a:pt x="10822" y="88391"/>
                  </a:lnTo>
                  <a:lnTo>
                    <a:pt x="13138" y="89434"/>
                  </a:lnTo>
                  <a:lnTo>
                    <a:pt x="26511" y="87529"/>
                  </a:lnTo>
                  <a:lnTo>
                    <a:pt x="30653" y="84627"/>
                  </a:lnTo>
                  <a:lnTo>
                    <a:pt x="44754" y="65602"/>
                  </a:lnTo>
                  <a:lnTo>
                    <a:pt x="47402" y="58598"/>
                  </a:lnTo>
                  <a:lnTo>
                    <a:pt x="48580" y="52898"/>
                  </a:lnTo>
                  <a:lnTo>
                    <a:pt x="48891" y="52366"/>
                  </a:lnTo>
                  <a:lnTo>
                    <a:pt x="49101" y="52716"/>
                  </a:lnTo>
                  <a:lnTo>
                    <a:pt x="50142" y="63419"/>
                  </a:lnTo>
                  <a:lnTo>
                    <a:pt x="52854" y="71033"/>
                  </a:lnTo>
                  <a:lnTo>
                    <a:pt x="61718" y="83253"/>
                  </a:lnTo>
                  <a:lnTo>
                    <a:pt x="87620" y="978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1" name="SMARTInkShape-3058"/>
            <p:cNvSpPr/>
            <p:nvPr>
              <p:custDataLst>
                <p:tags r:id="rId46"/>
              </p:custDataLst>
            </p:nvPr>
          </p:nvSpPr>
          <p:spPr>
            <a:xfrm>
              <a:off x="11191391" y="5283200"/>
              <a:ext cx="111610" cy="91521"/>
            </a:xfrm>
            <a:custGeom>
              <a:avLst/>
              <a:gdLst/>
              <a:ahLst/>
              <a:cxnLst/>
              <a:rect l="0" t="0" r="0" b="0"/>
              <a:pathLst>
                <a:path w="111610" h="91521">
                  <a:moveTo>
                    <a:pt x="3659" y="25400"/>
                  </a:moveTo>
                  <a:lnTo>
                    <a:pt x="3659" y="25400"/>
                  </a:lnTo>
                  <a:lnTo>
                    <a:pt x="0" y="25400"/>
                  </a:lnTo>
                  <a:lnTo>
                    <a:pt x="45668" y="28771"/>
                  </a:lnTo>
                  <a:lnTo>
                    <a:pt x="69806" y="40980"/>
                  </a:lnTo>
                  <a:lnTo>
                    <a:pt x="91461" y="64746"/>
                  </a:lnTo>
                  <a:lnTo>
                    <a:pt x="93944" y="72797"/>
                  </a:lnTo>
                  <a:lnTo>
                    <a:pt x="93483" y="80282"/>
                  </a:lnTo>
                  <a:lnTo>
                    <a:pt x="91058" y="87388"/>
                  </a:lnTo>
                  <a:lnTo>
                    <a:pt x="87325" y="90714"/>
                  </a:lnTo>
                  <a:lnTo>
                    <a:pt x="82721" y="91520"/>
                  </a:lnTo>
                  <a:lnTo>
                    <a:pt x="77534" y="90646"/>
                  </a:lnTo>
                  <a:lnTo>
                    <a:pt x="69890" y="85913"/>
                  </a:lnTo>
                  <a:lnTo>
                    <a:pt x="66864" y="82676"/>
                  </a:lnTo>
                  <a:lnTo>
                    <a:pt x="59232" y="61264"/>
                  </a:lnTo>
                  <a:lnTo>
                    <a:pt x="62224" y="42514"/>
                  </a:lnTo>
                  <a:lnTo>
                    <a:pt x="70610" y="24540"/>
                  </a:lnTo>
                  <a:lnTo>
                    <a:pt x="81393" y="11847"/>
                  </a:lnTo>
                  <a:lnTo>
                    <a:pt x="93240" y="5266"/>
                  </a:lnTo>
                  <a:lnTo>
                    <a:pt x="1116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2" name="SMARTInkShape-3059"/>
            <p:cNvSpPr/>
            <p:nvPr>
              <p:custDataLst>
                <p:tags r:id="rId47"/>
              </p:custDataLst>
            </p:nvPr>
          </p:nvSpPr>
          <p:spPr>
            <a:xfrm>
              <a:off x="11390602" y="5221367"/>
              <a:ext cx="115599" cy="226934"/>
            </a:xfrm>
            <a:custGeom>
              <a:avLst/>
              <a:gdLst/>
              <a:ahLst/>
              <a:cxnLst/>
              <a:rect l="0" t="0" r="0" b="0"/>
              <a:pathLst>
                <a:path w="115599" h="226934">
                  <a:moveTo>
                    <a:pt x="71148" y="23733"/>
                  </a:moveTo>
                  <a:lnTo>
                    <a:pt x="71148" y="23733"/>
                  </a:lnTo>
                  <a:lnTo>
                    <a:pt x="64241" y="6774"/>
                  </a:lnTo>
                  <a:lnTo>
                    <a:pt x="62309" y="3960"/>
                  </a:lnTo>
                  <a:lnTo>
                    <a:pt x="59611" y="2084"/>
                  </a:lnTo>
                  <a:lnTo>
                    <a:pt x="52851" y="0"/>
                  </a:lnTo>
                  <a:lnTo>
                    <a:pt x="49776" y="150"/>
                  </a:lnTo>
                  <a:lnTo>
                    <a:pt x="44481" y="2198"/>
                  </a:lnTo>
                  <a:lnTo>
                    <a:pt x="34162" y="10688"/>
                  </a:lnTo>
                  <a:lnTo>
                    <a:pt x="18033" y="42819"/>
                  </a:lnTo>
                  <a:lnTo>
                    <a:pt x="6178" y="81286"/>
                  </a:lnTo>
                  <a:lnTo>
                    <a:pt x="0" y="122551"/>
                  </a:lnTo>
                  <a:lnTo>
                    <a:pt x="3310" y="146439"/>
                  </a:lnTo>
                  <a:lnTo>
                    <a:pt x="19846" y="179722"/>
                  </a:lnTo>
                  <a:lnTo>
                    <a:pt x="45991" y="205184"/>
                  </a:lnTo>
                  <a:lnTo>
                    <a:pt x="76080" y="222762"/>
                  </a:lnTo>
                  <a:lnTo>
                    <a:pt x="93095" y="226725"/>
                  </a:lnTo>
                  <a:lnTo>
                    <a:pt x="115598" y="2269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3" name="SMARTInkShape-3060"/>
            <p:cNvSpPr/>
            <p:nvPr>
              <p:custDataLst>
                <p:tags r:id="rId48"/>
              </p:custDataLst>
            </p:nvPr>
          </p:nvSpPr>
          <p:spPr>
            <a:xfrm>
              <a:off x="11525250" y="5251450"/>
              <a:ext cx="146051" cy="171451"/>
            </a:xfrm>
            <a:custGeom>
              <a:avLst/>
              <a:gdLst/>
              <a:ahLst/>
              <a:cxnLst/>
              <a:rect l="0" t="0" r="0" b="0"/>
              <a:pathLst>
                <a:path w="146051" h="171451">
                  <a:moveTo>
                    <a:pt x="0" y="0"/>
                  </a:moveTo>
                  <a:lnTo>
                    <a:pt x="0" y="0"/>
                  </a:lnTo>
                  <a:lnTo>
                    <a:pt x="44734" y="44030"/>
                  </a:lnTo>
                  <a:lnTo>
                    <a:pt x="86447" y="83303"/>
                  </a:lnTo>
                  <a:lnTo>
                    <a:pt x="122282" y="125032"/>
                  </a:lnTo>
                  <a:lnTo>
                    <a:pt x="140622" y="156401"/>
                  </a:lnTo>
                  <a:lnTo>
                    <a:pt x="144978" y="171274"/>
                  </a:lnTo>
                  <a:lnTo>
                    <a:pt x="14605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4" name="SMARTInkShape-3061"/>
            <p:cNvSpPr/>
            <p:nvPr>
              <p:custDataLst>
                <p:tags r:id="rId49"/>
              </p:custDataLst>
            </p:nvPr>
          </p:nvSpPr>
          <p:spPr>
            <a:xfrm>
              <a:off x="11571401" y="5251450"/>
              <a:ext cx="93550" cy="171451"/>
            </a:xfrm>
            <a:custGeom>
              <a:avLst/>
              <a:gdLst/>
              <a:ahLst/>
              <a:cxnLst/>
              <a:rect l="0" t="0" r="0" b="0"/>
              <a:pathLst>
                <a:path w="93550" h="171451">
                  <a:moveTo>
                    <a:pt x="93549" y="0"/>
                  </a:moveTo>
                  <a:lnTo>
                    <a:pt x="93549" y="0"/>
                  </a:lnTo>
                  <a:lnTo>
                    <a:pt x="86806" y="0"/>
                  </a:lnTo>
                  <a:lnTo>
                    <a:pt x="69130" y="13484"/>
                  </a:lnTo>
                  <a:lnTo>
                    <a:pt x="52376" y="34596"/>
                  </a:lnTo>
                  <a:lnTo>
                    <a:pt x="28668" y="75991"/>
                  </a:lnTo>
                  <a:lnTo>
                    <a:pt x="10153" y="116087"/>
                  </a:lnTo>
                  <a:lnTo>
                    <a:pt x="0" y="153803"/>
                  </a:lnTo>
                  <a:lnTo>
                    <a:pt x="845" y="158274"/>
                  </a:lnTo>
                  <a:lnTo>
                    <a:pt x="10999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5" name="SMARTInkShape-3062"/>
            <p:cNvSpPr/>
            <p:nvPr>
              <p:custDataLst>
                <p:tags r:id="rId50"/>
              </p:custDataLst>
            </p:nvPr>
          </p:nvSpPr>
          <p:spPr>
            <a:xfrm>
              <a:off x="11748087" y="5384800"/>
              <a:ext cx="12114" cy="69851"/>
            </a:xfrm>
            <a:custGeom>
              <a:avLst/>
              <a:gdLst/>
              <a:ahLst/>
              <a:cxnLst/>
              <a:rect l="0" t="0" r="0" b="0"/>
              <a:pathLst>
                <a:path w="12114" h="69851">
                  <a:moveTo>
                    <a:pt x="5763" y="0"/>
                  </a:moveTo>
                  <a:lnTo>
                    <a:pt x="5763" y="0"/>
                  </a:lnTo>
                  <a:lnTo>
                    <a:pt x="2393" y="0"/>
                  </a:lnTo>
                  <a:lnTo>
                    <a:pt x="1400" y="705"/>
                  </a:lnTo>
                  <a:lnTo>
                    <a:pt x="736" y="1882"/>
                  </a:lnTo>
                  <a:lnTo>
                    <a:pt x="0" y="6479"/>
                  </a:lnTo>
                  <a:lnTo>
                    <a:pt x="171" y="37963"/>
                  </a:lnTo>
                  <a:lnTo>
                    <a:pt x="12113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6" name="SMARTInkShape-3063"/>
            <p:cNvSpPr/>
            <p:nvPr>
              <p:custDataLst>
                <p:tags r:id="rId51"/>
              </p:custDataLst>
            </p:nvPr>
          </p:nvSpPr>
          <p:spPr>
            <a:xfrm>
              <a:off x="11791950" y="5257800"/>
              <a:ext cx="76396" cy="215901"/>
            </a:xfrm>
            <a:custGeom>
              <a:avLst/>
              <a:gdLst/>
              <a:ahLst/>
              <a:cxnLst/>
              <a:rect l="0" t="0" r="0" b="0"/>
              <a:pathLst>
                <a:path w="76396" h="215901">
                  <a:moveTo>
                    <a:pt x="0" y="0"/>
                  </a:moveTo>
                  <a:lnTo>
                    <a:pt x="0" y="0"/>
                  </a:lnTo>
                  <a:lnTo>
                    <a:pt x="10112" y="0"/>
                  </a:lnTo>
                  <a:lnTo>
                    <a:pt x="36628" y="16856"/>
                  </a:lnTo>
                  <a:lnTo>
                    <a:pt x="51792" y="36419"/>
                  </a:lnTo>
                  <a:lnTo>
                    <a:pt x="70144" y="80641"/>
                  </a:lnTo>
                  <a:lnTo>
                    <a:pt x="76395" y="100328"/>
                  </a:lnTo>
                  <a:lnTo>
                    <a:pt x="72054" y="141016"/>
                  </a:lnTo>
                  <a:lnTo>
                    <a:pt x="56719" y="176973"/>
                  </a:lnTo>
                  <a:lnTo>
                    <a:pt x="1905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7" name="SMARTInkShape-3064"/>
            <p:cNvSpPr/>
            <p:nvPr>
              <p:custDataLst>
                <p:tags r:id="rId52"/>
              </p:custDataLst>
            </p:nvPr>
          </p:nvSpPr>
          <p:spPr>
            <a:xfrm>
              <a:off x="10960100" y="5632450"/>
              <a:ext cx="666751" cy="24157"/>
            </a:xfrm>
            <a:custGeom>
              <a:avLst/>
              <a:gdLst/>
              <a:ahLst/>
              <a:cxnLst/>
              <a:rect l="0" t="0" r="0" b="0"/>
              <a:pathLst>
                <a:path w="666751" h="24157">
                  <a:moveTo>
                    <a:pt x="0" y="0"/>
                  </a:moveTo>
                  <a:lnTo>
                    <a:pt x="0" y="0"/>
                  </a:lnTo>
                  <a:lnTo>
                    <a:pt x="43369" y="8838"/>
                  </a:lnTo>
                  <a:lnTo>
                    <a:pt x="80659" y="12865"/>
                  </a:lnTo>
                  <a:lnTo>
                    <a:pt x="102456" y="14927"/>
                  </a:lnTo>
                  <a:lnTo>
                    <a:pt x="128981" y="17007"/>
                  </a:lnTo>
                  <a:lnTo>
                    <a:pt x="158659" y="19098"/>
                  </a:lnTo>
                  <a:lnTo>
                    <a:pt x="190440" y="21199"/>
                  </a:lnTo>
                  <a:lnTo>
                    <a:pt x="225031" y="22599"/>
                  </a:lnTo>
                  <a:lnTo>
                    <a:pt x="261500" y="23533"/>
                  </a:lnTo>
                  <a:lnTo>
                    <a:pt x="299216" y="24156"/>
                  </a:lnTo>
                  <a:lnTo>
                    <a:pt x="338472" y="23864"/>
                  </a:lnTo>
                  <a:lnTo>
                    <a:pt x="378753" y="22965"/>
                  </a:lnTo>
                  <a:lnTo>
                    <a:pt x="419718" y="21660"/>
                  </a:lnTo>
                  <a:lnTo>
                    <a:pt x="456906" y="20790"/>
                  </a:lnTo>
                  <a:lnTo>
                    <a:pt x="491576" y="20210"/>
                  </a:lnTo>
                  <a:lnTo>
                    <a:pt x="524567" y="19824"/>
                  </a:lnTo>
                  <a:lnTo>
                    <a:pt x="552911" y="19565"/>
                  </a:lnTo>
                  <a:lnTo>
                    <a:pt x="578157" y="19393"/>
                  </a:lnTo>
                  <a:lnTo>
                    <a:pt x="618907" y="19203"/>
                  </a:lnTo>
                  <a:lnTo>
                    <a:pt x="6667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8" name="SMARTInkShape-3065"/>
            <p:cNvSpPr/>
            <p:nvPr>
              <p:custDataLst>
                <p:tags r:id="rId53"/>
              </p:custDataLst>
            </p:nvPr>
          </p:nvSpPr>
          <p:spPr>
            <a:xfrm>
              <a:off x="11074400" y="5822950"/>
              <a:ext cx="129950" cy="139701"/>
            </a:xfrm>
            <a:custGeom>
              <a:avLst/>
              <a:gdLst/>
              <a:ahLst/>
              <a:cxnLst/>
              <a:rect l="0" t="0" r="0" b="0"/>
              <a:pathLst>
                <a:path w="129950" h="139701">
                  <a:moveTo>
                    <a:pt x="0" y="0"/>
                  </a:moveTo>
                  <a:lnTo>
                    <a:pt x="0" y="0"/>
                  </a:lnTo>
                  <a:lnTo>
                    <a:pt x="705" y="6479"/>
                  </a:lnTo>
                  <a:lnTo>
                    <a:pt x="7841" y="53618"/>
                  </a:lnTo>
                  <a:lnTo>
                    <a:pt x="11741" y="93690"/>
                  </a:lnTo>
                  <a:lnTo>
                    <a:pt x="12675" y="139593"/>
                  </a:lnTo>
                  <a:lnTo>
                    <a:pt x="14580" y="96388"/>
                  </a:lnTo>
                  <a:lnTo>
                    <a:pt x="21537" y="53141"/>
                  </a:lnTo>
                  <a:lnTo>
                    <a:pt x="27627" y="34717"/>
                  </a:lnTo>
                  <a:lnTo>
                    <a:pt x="44012" y="18047"/>
                  </a:lnTo>
                  <a:lnTo>
                    <a:pt x="56955" y="11549"/>
                  </a:lnTo>
                  <a:lnTo>
                    <a:pt x="85882" y="7377"/>
                  </a:lnTo>
                  <a:lnTo>
                    <a:pt x="98378" y="10570"/>
                  </a:lnTo>
                  <a:lnTo>
                    <a:pt x="103686" y="13396"/>
                  </a:lnTo>
                  <a:lnTo>
                    <a:pt x="111462" y="22182"/>
                  </a:lnTo>
                  <a:lnTo>
                    <a:pt x="122206" y="45069"/>
                  </a:lnTo>
                  <a:lnTo>
                    <a:pt x="129949" y="85976"/>
                  </a:lnTo>
                  <a:lnTo>
                    <a:pt x="128970" y="107083"/>
                  </a:lnTo>
                  <a:lnTo>
                    <a:pt x="122320" y="127404"/>
                  </a:lnTo>
                  <a:lnTo>
                    <a:pt x="11430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9" name="SMARTInkShape-3066"/>
            <p:cNvSpPr/>
            <p:nvPr>
              <p:custDataLst>
                <p:tags r:id="rId54"/>
              </p:custDataLst>
            </p:nvPr>
          </p:nvSpPr>
          <p:spPr>
            <a:xfrm>
              <a:off x="11309350" y="59309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0" name="SMARTInkShape-3067"/>
            <p:cNvSpPr/>
            <p:nvPr>
              <p:custDataLst>
                <p:tags r:id="rId55"/>
              </p:custDataLst>
            </p:nvPr>
          </p:nvSpPr>
          <p:spPr>
            <a:xfrm>
              <a:off x="11388698" y="5842947"/>
              <a:ext cx="161953" cy="144597"/>
            </a:xfrm>
            <a:custGeom>
              <a:avLst/>
              <a:gdLst/>
              <a:ahLst/>
              <a:cxnLst/>
              <a:rect l="0" t="0" r="0" b="0"/>
              <a:pathLst>
                <a:path w="161953" h="144597">
                  <a:moveTo>
                    <a:pt x="161952" y="18103"/>
                  </a:moveTo>
                  <a:lnTo>
                    <a:pt x="161952" y="18103"/>
                  </a:lnTo>
                  <a:lnTo>
                    <a:pt x="158581" y="14732"/>
                  </a:lnTo>
                  <a:lnTo>
                    <a:pt x="156926" y="11196"/>
                  </a:lnTo>
                  <a:lnTo>
                    <a:pt x="156485" y="9264"/>
                  </a:lnTo>
                  <a:lnTo>
                    <a:pt x="152231" y="5238"/>
                  </a:lnTo>
                  <a:lnTo>
                    <a:pt x="146341" y="1802"/>
                  </a:lnTo>
                  <a:lnTo>
                    <a:pt x="141373" y="275"/>
                  </a:lnTo>
                  <a:lnTo>
                    <a:pt x="117226" y="0"/>
                  </a:lnTo>
                  <a:lnTo>
                    <a:pt x="80341" y="7923"/>
                  </a:lnTo>
                  <a:lnTo>
                    <a:pt x="60630" y="17360"/>
                  </a:lnTo>
                  <a:lnTo>
                    <a:pt x="51539" y="25063"/>
                  </a:lnTo>
                  <a:lnTo>
                    <a:pt x="45851" y="33191"/>
                  </a:lnTo>
                  <a:lnTo>
                    <a:pt x="43326" y="41508"/>
                  </a:lnTo>
                  <a:lnTo>
                    <a:pt x="43357" y="44996"/>
                  </a:lnTo>
                  <a:lnTo>
                    <a:pt x="45273" y="50751"/>
                  </a:lnTo>
                  <a:lnTo>
                    <a:pt x="47476" y="52568"/>
                  </a:lnTo>
                  <a:lnTo>
                    <a:pt x="53688" y="54588"/>
                  </a:lnTo>
                  <a:lnTo>
                    <a:pt x="85006" y="50594"/>
                  </a:lnTo>
                  <a:lnTo>
                    <a:pt x="87373" y="51053"/>
                  </a:lnTo>
                  <a:lnTo>
                    <a:pt x="88949" y="52064"/>
                  </a:lnTo>
                  <a:lnTo>
                    <a:pt x="90000" y="53444"/>
                  </a:lnTo>
                  <a:lnTo>
                    <a:pt x="89289" y="54364"/>
                  </a:lnTo>
                  <a:lnTo>
                    <a:pt x="47888" y="70437"/>
                  </a:lnTo>
                  <a:lnTo>
                    <a:pt x="7477" y="97974"/>
                  </a:lnTo>
                  <a:lnTo>
                    <a:pt x="1574" y="108635"/>
                  </a:lnTo>
                  <a:lnTo>
                    <a:pt x="0" y="114440"/>
                  </a:lnTo>
                  <a:lnTo>
                    <a:pt x="360" y="119722"/>
                  </a:lnTo>
                  <a:lnTo>
                    <a:pt x="4526" y="129354"/>
                  </a:lnTo>
                  <a:lnTo>
                    <a:pt x="12963" y="136458"/>
                  </a:lnTo>
                  <a:lnTo>
                    <a:pt x="24474" y="141260"/>
                  </a:lnTo>
                  <a:lnTo>
                    <a:pt x="66411" y="144596"/>
                  </a:lnTo>
                  <a:lnTo>
                    <a:pt x="103618" y="141582"/>
                  </a:lnTo>
                  <a:lnTo>
                    <a:pt x="155602" y="1324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1" name="SMARTInkShape-3068"/>
            <p:cNvSpPr/>
            <p:nvPr>
              <p:custDataLst>
                <p:tags r:id="rId56"/>
              </p:custDataLst>
            </p:nvPr>
          </p:nvSpPr>
          <p:spPr>
            <a:xfrm>
              <a:off x="11588747" y="5740415"/>
              <a:ext cx="241304" cy="81769"/>
            </a:xfrm>
            <a:custGeom>
              <a:avLst/>
              <a:gdLst/>
              <a:ahLst/>
              <a:cxnLst/>
              <a:rect l="0" t="0" r="0" b="0"/>
              <a:pathLst>
                <a:path w="241304" h="81769">
                  <a:moveTo>
                    <a:pt x="3" y="6335"/>
                  </a:moveTo>
                  <a:lnTo>
                    <a:pt x="3" y="6335"/>
                  </a:lnTo>
                  <a:lnTo>
                    <a:pt x="0" y="868"/>
                  </a:lnTo>
                  <a:lnTo>
                    <a:pt x="708" y="573"/>
                  </a:lnTo>
                  <a:lnTo>
                    <a:pt x="43727" y="0"/>
                  </a:lnTo>
                  <a:lnTo>
                    <a:pt x="58427" y="695"/>
                  </a:lnTo>
                  <a:lnTo>
                    <a:pt x="67362" y="3358"/>
                  </a:lnTo>
                  <a:lnTo>
                    <a:pt x="70309" y="6467"/>
                  </a:lnTo>
                  <a:lnTo>
                    <a:pt x="73583" y="15566"/>
                  </a:lnTo>
                  <a:lnTo>
                    <a:pt x="72339" y="20956"/>
                  </a:lnTo>
                  <a:lnTo>
                    <a:pt x="60477" y="38654"/>
                  </a:lnTo>
                  <a:lnTo>
                    <a:pt x="38099" y="66539"/>
                  </a:lnTo>
                  <a:lnTo>
                    <a:pt x="36688" y="70461"/>
                  </a:lnTo>
                  <a:lnTo>
                    <a:pt x="36455" y="73780"/>
                  </a:lnTo>
                  <a:lnTo>
                    <a:pt x="37003" y="76698"/>
                  </a:lnTo>
                  <a:lnTo>
                    <a:pt x="41604" y="78643"/>
                  </a:lnTo>
                  <a:lnTo>
                    <a:pt x="83166" y="81768"/>
                  </a:lnTo>
                  <a:lnTo>
                    <a:pt x="114573" y="81488"/>
                  </a:lnTo>
                  <a:lnTo>
                    <a:pt x="152053" y="79011"/>
                  </a:lnTo>
                  <a:lnTo>
                    <a:pt x="188465" y="77442"/>
                  </a:lnTo>
                  <a:lnTo>
                    <a:pt x="241303" y="76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6" name="SMARTInkShape-Group555"/>
          <p:cNvGrpSpPr/>
          <p:nvPr/>
        </p:nvGrpSpPr>
        <p:grpSpPr>
          <a:xfrm>
            <a:off x="2854129" y="6009793"/>
            <a:ext cx="473882" cy="308458"/>
            <a:chOff x="2854129" y="6009793"/>
            <a:chExt cx="473882" cy="308458"/>
          </a:xfrm>
        </p:grpSpPr>
        <p:sp>
          <p:nvSpPr>
            <p:cNvPr id="1563" name="SMARTInkShape-3069"/>
            <p:cNvSpPr/>
            <p:nvPr>
              <p:custDataLst>
                <p:tags r:id="rId41"/>
              </p:custDataLst>
            </p:nvPr>
          </p:nvSpPr>
          <p:spPr>
            <a:xfrm>
              <a:off x="2863850" y="6116456"/>
              <a:ext cx="419101" cy="17645"/>
            </a:xfrm>
            <a:custGeom>
              <a:avLst/>
              <a:gdLst/>
              <a:ahLst/>
              <a:cxnLst/>
              <a:rect l="0" t="0" r="0" b="0"/>
              <a:pathLst>
                <a:path w="419101" h="17645">
                  <a:moveTo>
                    <a:pt x="0" y="17644"/>
                  </a:moveTo>
                  <a:lnTo>
                    <a:pt x="0" y="17644"/>
                  </a:lnTo>
                  <a:lnTo>
                    <a:pt x="47193" y="10903"/>
                  </a:lnTo>
                  <a:lnTo>
                    <a:pt x="92942" y="5711"/>
                  </a:lnTo>
                  <a:lnTo>
                    <a:pt x="116994" y="3339"/>
                  </a:lnTo>
                  <a:lnTo>
                    <a:pt x="142907" y="1757"/>
                  </a:lnTo>
                  <a:lnTo>
                    <a:pt x="170060" y="704"/>
                  </a:lnTo>
                  <a:lnTo>
                    <a:pt x="198040" y="0"/>
                  </a:lnTo>
                  <a:lnTo>
                    <a:pt x="225866" y="237"/>
                  </a:lnTo>
                  <a:lnTo>
                    <a:pt x="253588" y="1101"/>
                  </a:lnTo>
                  <a:lnTo>
                    <a:pt x="281243" y="2381"/>
                  </a:lnTo>
                  <a:lnTo>
                    <a:pt x="308850" y="3941"/>
                  </a:lnTo>
                  <a:lnTo>
                    <a:pt x="336428" y="5686"/>
                  </a:lnTo>
                  <a:lnTo>
                    <a:pt x="382357" y="8803"/>
                  </a:lnTo>
                  <a:lnTo>
                    <a:pt x="419100" y="11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4" name="SMARTInkShape-3070"/>
            <p:cNvSpPr/>
            <p:nvPr>
              <p:custDataLst>
                <p:tags r:id="rId42"/>
              </p:custDataLst>
            </p:nvPr>
          </p:nvSpPr>
          <p:spPr>
            <a:xfrm>
              <a:off x="2854129" y="6216650"/>
              <a:ext cx="473272" cy="31751"/>
            </a:xfrm>
            <a:custGeom>
              <a:avLst/>
              <a:gdLst/>
              <a:ahLst/>
              <a:cxnLst/>
              <a:rect l="0" t="0" r="0" b="0"/>
              <a:pathLst>
                <a:path w="473272" h="31751">
                  <a:moveTo>
                    <a:pt x="3371" y="31750"/>
                  </a:moveTo>
                  <a:lnTo>
                    <a:pt x="3371" y="31750"/>
                  </a:lnTo>
                  <a:lnTo>
                    <a:pt x="0" y="31750"/>
                  </a:lnTo>
                  <a:lnTo>
                    <a:pt x="40652" y="28379"/>
                  </a:lnTo>
                  <a:lnTo>
                    <a:pt x="79677" y="24843"/>
                  </a:lnTo>
                  <a:lnTo>
                    <a:pt x="102925" y="22911"/>
                  </a:lnTo>
                  <a:lnTo>
                    <a:pt x="130418" y="20918"/>
                  </a:lnTo>
                  <a:lnTo>
                    <a:pt x="160742" y="18885"/>
                  </a:lnTo>
                  <a:lnTo>
                    <a:pt x="192951" y="16823"/>
                  </a:lnTo>
                  <a:lnTo>
                    <a:pt x="226419" y="14743"/>
                  </a:lnTo>
                  <a:lnTo>
                    <a:pt x="260725" y="12652"/>
                  </a:lnTo>
                  <a:lnTo>
                    <a:pt x="295590" y="10550"/>
                  </a:lnTo>
                  <a:lnTo>
                    <a:pt x="326595" y="9150"/>
                  </a:lnTo>
                  <a:lnTo>
                    <a:pt x="355026" y="8217"/>
                  </a:lnTo>
                  <a:lnTo>
                    <a:pt x="381741" y="7594"/>
                  </a:lnTo>
                  <a:lnTo>
                    <a:pt x="422713" y="5021"/>
                  </a:lnTo>
                  <a:lnTo>
                    <a:pt x="4732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5" name="SMARTInkShape-3071"/>
            <p:cNvSpPr/>
            <p:nvPr>
              <p:custDataLst>
                <p:tags r:id="rId43"/>
              </p:custDataLst>
            </p:nvPr>
          </p:nvSpPr>
          <p:spPr>
            <a:xfrm>
              <a:off x="3149600" y="6009793"/>
              <a:ext cx="178411" cy="308458"/>
            </a:xfrm>
            <a:custGeom>
              <a:avLst/>
              <a:gdLst/>
              <a:ahLst/>
              <a:cxnLst/>
              <a:rect l="0" t="0" r="0" b="0"/>
              <a:pathLst>
                <a:path w="178411" h="308458">
                  <a:moveTo>
                    <a:pt x="0" y="3657"/>
                  </a:moveTo>
                  <a:lnTo>
                    <a:pt x="0" y="3657"/>
                  </a:lnTo>
                  <a:lnTo>
                    <a:pt x="20984" y="0"/>
                  </a:lnTo>
                  <a:lnTo>
                    <a:pt x="60250" y="6489"/>
                  </a:lnTo>
                  <a:lnTo>
                    <a:pt x="99931" y="20960"/>
                  </a:lnTo>
                  <a:lnTo>
                    <a:pt x="143674" y="45002"/>
                  </a:lnTo>
                  <a:lnTo>
                    <a:pt x="157166" y="54504"/>
                  </a:lnTo>
                  <a:lnTo>
                    <a:pt x="172157" y="76350"/>
                  </a:lnTo>
                  <a:lnTo>
                    <a:pt x="178114" y="100876"/>
                  </a:lnTo>
                  <a:lnTo>
                    <a:pt x="178410" y="128240"/>
                  </a:lnTo>
                  <a:lnTo>
                    <a:pt x="157755" y="174783"/>
                  </a:lnTo>
                  <a:lnTo>
                    <a:pt x="121453" y="217580"/>
                  </a:lnTo>
                  <a:lnTo>
                    <a:pt x="75784" y="264191"/>
                  </a:lnTo>
                  <a:lnTo>
                    <a:pt x="38100" y="3084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0" name="SMARTInkShape-Group556"/>
          <p:cNvGrpSpPr/>
          <p:nvPr/>
        </p:nvGrpSpPr>
        <p:grpSpPr>
          <a:xfrm>
            <a:off x="4064000" y="5742067"/>
            <a:ext cx="4313950" cy="658734"/>
            <a:chOff x="4064000" y="5742067"/>
            <a:chExt cx="4313950" cy="658734"/>
          </a:xfrm>
        </p:grpSpPr>
        <p:sp>
          <p:nvSpPr>
            <p:cNvPr id="1567" name="SMARTInkShape-3072"/>
            <p:cNvSpPr/>
            <p:nvPr>
              <p:custDataLst>
                <p:tags r:id="rId18"/>
              </p:custDataLst>
            </p:nvPr>
          </p:nvSpPr>
          <p:spPr>
            <a:xfrm>
              <a:off x="5873750" y="6006760"/>
              <a:ext cx="97792" cy="120991"/>
            </a:xfrm>
            <a:custGeom>
              <a:avLst/>
              <a:gdLst/>
              <a:ahLst/>
              <a:cxnLst/>
              <a:rect l="0" t="0" r="0" b="0"/>
              <a:pathLst>
                <a:path w="97792" h="120991">
                  <a:moveTo>
                    <a:pt x="0" y="44790"/>
                  </a:moveTo>
                  <a:lnTo>
                    <a:pt x="0" y="44790"/>
                  </a:lnTo>
                  <a:lnTo>
                    <a:pt x="11936" y="90035"/>
                  </a:lnTo>
                  <a:lnTo>
                    <a:pt x="12599" y="100233"/>
                  </a:lnTo>
                  <a:lnTo>
                    <a:pt x="11927" y="100096"/>
                  </a:lnTo>
                  <a:lnTo>
                    <a:pt x="9299" y="98063"/>
                  </a:lnTo>
                  <a:lnTo>
                    <a:pt x="9542" y="89164"/>
                  </a:lnTo>
                  <a:lnTo>
                    <a:pt x="18059" y="42977"/>
                  </a:lnTo>
                  <a:lnTo>
                    <a:pt x="33040" y="3281"/>
                  </a:lnTo>
                  <a:lnTo>
                    <a:pt x="36138" y="890"/>
                  </a:lnTo>
                  <a:lnTo>
                    <a:pt x="39615" y="0"/>
                  </a:lnTo>
                  <a:lnTo>
                    <a:pt x="43343" y="114"/>
                  </a:lnTo>
                  <a:lnTo>
                    <a:pt x="46534" y="2307"/>
                  </a:lnTo>
                  <a:lnTo>
                    <a:pt x="75309" y="45835"/>
                  </a:lnTo>
                  <a:lnTo>
                    <a:pt x="94614" y="88774"/>
                  </a:lnTo>
                  <a:lnTo>
                    <a:pt x="97791" y="101028"/>
                  </a:lnTo>
                  <a:lnTo>
                    <a:pt x="95250" y="1209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8" name="SMARTInkShape-3073"/>
            <p:cNvSpPr/>
            <p:nvPr>
              <p:custDataLst>
                <p:tags r:id="rId19"/>
              </p:custDataLst>
            </p:nvPr>
          </p:nvSpPr>
          <p:spPr>
            <a:xfrm>
              <a:off x="6108698" y="6003616"/>
              <a:ext cx="139703" cy="16185"/>
            </a:xfrm>
            <a:custGeom>
              <a:avLst/>
              <a:gdLst/>
              <a:ahLst/>
              <a:cxnLst/>
              <a:rect l="0" t="0" r="0" b="0"/>
              <a:pathLst>
                <a:path w="139703" h="16185">
                  <a:moveTo>
                    <a:pt x="2" y="9834"/>
                  </a:moveTo>
                  <a:lnTo>
                    <a:pt x="2" y="9834"/>
                  </a:lnTo>
                  <a:lnTo>
                    <a:pt x="0" y="6463"/>
                  </a:lnTo>
                  <a:lnTo>
                    <a:pt x="2119" y="5470"/>
                  </a:lnTo>
                  <a:lnTo>
                    <a:pt x="48410" y="0"/>
                  </a:lnTo>
                  <a:lnTo>
                    <a:pt x="87880" y="3549"/>
                  </a:lnTo>
                  <a:lnTo>
                    <a:pt x="139702" y="161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9" name="SMARTInkShape-3074"/>
            <p:cNvSpPr/>
            <p:nvPr>
              <p:custDataLst>
                <p:tags r:id="rId20"/>
              </p:custDataLst>
            </p:nvPr>
          </p:nvSpPr>
          <p:spPr>
            <a:xfrm>
              <a:off x="6369050" y="5960446"/>
              <a:ext cx="203201" cy="173655"/>
            </a:xfrm>
            <a:custGeom>
              <a:avLst/>
              <a:gdLst/>
              <a:ahLst/>
              <a:cxnLst/>
              <a:rect l="0" t="0" r="0" b="0"/>
              <a:pathLst>
                <a:path w="203201" h="173655">
                  <a:moveTo>
                    <a:pt x="0" y="173654"/>
                  </a:moveTo>
                  <a:lnTo>
                    <a:pt x="0" y="173654"/>
                  </a:lnTo>
                  <a:lnTo>
                    <a:pt x="5069" y="167879"/>
                  </a:lnTo>
                  <a:lnTo>
                    <a:pt x="30037" y="121947"/>
                  </a:lnTo>
                  <a:lnTo>
                    <a:pt x="45824" y="85583"/>
                  </a:lnTo>
                  <a:lnTo>
                    <a:pt x="60536" y="43529"/>
                  </a:lnTo>
                  <a:lnTo>
                    <a:pt x="75067" y="0"/>
                  </a:lnTo>
                  <a:lnTo>
                    <a:pt x="75444" y="29"/>
                  </a:lnTo>
                  <a:lnTo>
                    <a:pt x="75696" y="754"/>
                  </a:lnTo>
                  <a:lnTo>
                    <a:pt x="76877" y="40388"/>
                  </a:lnTo>
                  <a:lnTo>
                    <a:pt x="85035" y="86185"/>
                  </a:lnTo>
                  <a:lnTo>
                    <a:pt x="94496" y="108695"/>
                  </a:lnTo>
                  <a:lnTo>
                    <a:pt x="102206" y="116561"/>
                  </a:lnTo>
                  <a:lnTo>
                    <a:pt x="106237" y="118659"/>
                  </a:lnTo>
                  <a:lnTo>
                    <a:pt x="111042" y="118646"/>
                  </a:lnTo>
                  <a:lnTo>
                    <a:pt x="122024" y="114870"/>
                  </a:lnTo>
                  <a:lnTo>
                    <a:pt x="143478" y="101438"/>
                  </a:lnTo>
                  <a:lnTo>
                    <a:pt x="180553" y="54561"/>
                  </a:lnTo>
                  <a:lnTo>
                    <a:pt x="187552" y="44529"/>
                  </a:lnTo>
                  <a:lnTo>
                    <a:pt x="187829" y="45942"/>
                  </a:lnTo>
                  <a:lnTo>
                    <a:pt x="185271" y="83875"/>
                  </a:lnTo>
                  <a:lnTo>
                    <a:pt x="187706" y="100121"/>
                  </a:lnTo>
                  <a:lnTo>
                    <a:pt x="193021" y="111104"/>
                  </a:lnTo>
                  <a:lnTo>
                    <a:pt x="203200" y="1228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0" name="SMARTInkShape-3075"/>
            <p:cNvSpPr/>
            <p:nvPr>
              <p:custDataLst>
                <p:tags r:id="rId21"/>
              </p:custDataLst>
            </p:nvPr>
          </p:nvSpPr>
          <p:spPr>
            <a:xfrm>
              <a:off x="8227628" y="6055483"/>
              <a:ext cx="150322" cy="125141"/>
            </a:xfrm>
            <a:custGeom>
              <a:avLst/>
              <a:gdLst/>
              <a:ahLst/>
              <a:cxnLst/>
              <a:rect l="0" t="0" r="0" b="0"/>
              <a:pathLst>
                <a:path w="150322" h="125141">
                  <a:moveTo>
                    <a:pt x="116272" y="40517"/>
                  </a:moveTo>
                  <a:lnTo>
                    <a:pt x="116272" y="40517"/>
                  </a:lnTo>
                  <a:lnTo>
                    <a:pt x="121739" y="17373"/>
                  </a:lnTo>
                  <a:lnTo>
                    <a:pt x="120348" y="10711"/>
                  </a:lnTo>
                  <a:lnTo>
                    <a:pt x="118990" y="7947"/>
                  </a:lnTo>
                  <a:lnTo>
                    <a:pt x="113716" y="2992"/>
                  </a:lnTo>
                  <a:lnTo>
                    <a:pt x="110335" y="683"/>
                  </a:lnTo>
                  <a:lnTo>
                    <a:pt x="99052" y="0"/>
                  </a:lnTo>
                  <a:lnTo>
                    <a:pt x="65442" y="8682"/>
                  </a:lnTo>
                  <a:lnTo>
                    <a:pt x="35202" y="26694"/>
                  </a:lnTo>
                  <a:lnTo>
                    <a:pt x="10641" y="49905"/>
                  </a:lnTo>
                  <a:lnTo>
                    <a:pt x="2298" y="68209"/>
                  </a:lnTo>
                  <a:lnTo>
                    <a:pt x="0" y="87396"/>
                  </a:lnTo>
                  <a:lnTo>
                    <a:pt x="3682" y="105332"/>
                  </a:lnTo>
                  <a:lnTo>
                    <a:pt x="8758" y="112654"/>
                  </a:lnTo>
                  <a:lnTo>
                    <a:pt x="23802" y="124554"/>
                  </a:lnTo>
                  <a:lnTo>
                    <a:pt x="53537" y="125140"/>
                  </a:lnTo>
                  <a:lnTo>
                    <a:pt x="88390" y="117637"/>
                  </a:lnTo>
                  <a:lnTo>
                    <a:pt x="115638" y="104896"/>
                  </a:lnTo>
                  <a:lnTo>
                    <a:pt x="133864" y="86063"/>
                  </a:lnTo>
                  <a:lnTo>
                    <a:pt x="145258" y="64992"/>
                  </a:lnTo>
                  <a:lnTo>
                    <a:pt x="150321" y="46221"/>
                  </a:lnTo>
                  <a:lnTo>
                    <a:pt x="146732" y="37970"/>
                  </a:lnTo>
                  <a:lnTo>
                    <a:pt x="129574" y="23156"/>
                  </a:lnTo>
                  <a:lnTo>
                    <a:pt x="103605" y="15162"/>
                  </a:lnTo>
                  <a:lnTo>
                    <a:pt x="59122" y="8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1" name="SMARTInkShape-3076"/>
            <p:cNvSpPr/>
            <p:nvPr>
              <p:custDataLst>
                <p:tags r:id="rId22"/>
              </p:custDataLst>
            </p:nvPr>
          </p:nvSpPr>
          <p:spPr>
            <a:xfrm>
              <a:off x="7793174" y="6146800"/>
              <a:ext cx="277677" cy="22422"/>
            </a:xfrm>
            <a:custGeom>
              <a:avLst/>
              <a:gdLst/>
              <a:ahLst/>
              <a:cxnLst/>
              <a:rect l="0" t="0" r="0" b="0"/>
              <a:pathLst>
                <a:path w="277677" h="22422">
                  <a:moveTo>
                    <a:pt x="10976" y="19050"/>
                  </a:moveTo>
                  <a:lnTo>
                    <a:pt x="10976" y="19050"/>
                  </a:lnTo>
                  <a:lnTo>
                    <a:pt x="862" y="19048"/>
                  </a:lnTo>
                  <a:lnTo>
                    <a:pt x="0" y="19755"/>
                  </a:lnTo>
                  <a:lnTo>
                    <a:pt x="4686" y="22421"/>
                  </a:lnTo>
                  <a:lnTo>
                    <a:pt x="43678" y="19742"/>
                  </a:lnTo>
                  <a:lnTo>
                    <a:pt x="80308" y="16299"/>
                  </a:lnTo>
                  <a:lnTo>
                    <a:pt x="126222" y="12417"/>
                  </a:lnTo>
                  <a:lnTo>
                    <a:pt x="151306" y="10395"/>
                  </a:lnTo>
                  <a:lnTo>
                    <a:pt x="176496" y="8342"/>
                  </a:lnTo>
                  <a:lnTo>
                    <a:pt x="201757" y="6267"/>
                  </a:lnTo>
                  <a:lnTo>
                    <a:pt x="243934" y="2786"/>
                  </a:lnTo>
                  <a:lnTo>
                    <a:pt x="2776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2" name="SMARTInkShape-3077"/>
            <p:cNvSpPr/>
            <p:nvPr>
              <p:custDataLst>
                <p:tags r:id="rId23"/>
              </p:custDataLst>
            </p:nvPr>
          </p:nvSpPr>
          <p:spPr>
            <a:xfrm>
              <a:off x="7256201" y="5932122"/>
              <a:ext cx="147900" cy="159918"/>
            </a:xfrm>
            <a:custGeom>
              <a:avLst/>
              <a:gdLst/>
              <a:ahLst/>
              <a:cxnLst/>
              <a:rect l="0" t="0" r="0" b="0"/>
              <a:pathLst>
                <a:path w="147900" h="159918">
                  <a:moveTo>
                    <a:pt x="122499" y="17828"/>
                  </a:moveTo>
                  <a:lnTo>
                    <a:pt x="122499" y="17828"/>
                  </a:lnTo>
                  <a:lnTo>
                    <a:pt x="122499" y="8989"/>
                  </a:lnTo>
                  <a:lnTo>
                    <a:pt x="121087" y="6996"/>
                  </a:lnTo>
                  <a:lnTo>
                    <a:pt x="115757" y="2901"/>
                  </a:lnTo>
                  <a:lnTo>
                    <a:pt x="101451" y="0"/>
                  </a:lnTo>
                  <a:lnTo>
                    <a:pt x="71879" y="429"/>
                  </a:lnTo>
                  <a:lnTo>
                    <a:pt x="44393" y="9694"/>
                  </a:lnTo>
                  <a:lnTo>
                    <a:pt x="23626" y="24825"/>
                  </a:lnTo>
                  <a:lnTo>
                    <a:pt x="15526" y="34108"/>
                  </a:lnTo>
                  <a:lnTo>
                    <a:pt x="14495" y="39265"/>
                  </a:lnTo>
                  <a:lnTo>
                    <a:pt x="17112" y="50639"/>
                  </a:lnTo>
                  <a:lnTo>
                    <a:pt x="26519" y="65572"/>
                  </a:lnTo>
                  <a:lnTo>
                    <a:pt x="36096" y="72679"/>
                  </a:lnTo>
                  <a:lnTo>
                    <a:pt x="51506" y="78765"/>
                  </a:lnTo>
                  <a:lnTo>
                    <a:pt x="67186" y="80990"/>
                  </a:lnTo>
                  <a:lnTo>
                    <a:pt x="67278" y="81103"/>
                  </a:lnTo>
                  <a:lnTo>
                    <a:pt x="33480" y="90153"/>
                  </a:lnTo>
                  <a:lnTo>
                    <a:pt x="11142" y="99621"/>
                  </a:lnTo>
                  <a:lnTo>
                    <a:pt x="2451" y="107333"/>
                  </a:lnTo>
                  <a:lnTo>
                    <a:pt x="134" y="111365"/>
                  </a:lnTo>
                  <a:lnTo>
                    <a:pt x="0" y="116168"/>
                  </a:lnTo>
                  <a:lnTo>
                    <a:pt x="3614" y="127152"/>
                  </a:lnTo>
                  <a:lnTo>
                    <a:pt x="13687" y="137208"/>
                  </a:lnTo>
                  <a:lnTo>
                    <a:pt x="28277" y="145673"/>
                  </a:lnTo>
                  <a:lnTo>
                    <a:pt x="70151" y="156860"/>
                  </a:lnTo>
                  <a:lnTo>
                    <a:pt x="109340" y="159917"/>
                  </a:lnTo>
                  <a:lnTo>
                    <a:pt x="147899" y="1575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3" name="SMARTInkShape-3078"/>
            <p:cNvSpPr/>
            <p:nvPr>
              <p:custDataLst>
                <p:tags r:id="rId24"/>
              </p:custDataLst>
            </p:nvPr>
          </p:nvSpPr>
          <p:spPr>
            <a:xfrm>
              <a:off x="7448550" y="5857679"/>
              <a:ext cx="144890" cy="314522"/>
            </a:xfrm>
            <a:custGeom>
              <a:avLst/>
              <a:gdLst/>
              <a:ahLst/>
              <a:cxnLst/>
              <a:rect l="0" t="0" r="0" b="0"/>
              <a:pathLst>
                <a:path w="144890" h="314522">
                  <a:moveTo>
                    <a:pt x="0" y="3371"/>
                  </a:moveTo>
                  <a:lnTo>
                    <a:pt x="0" y="3371"/>
                  </a:lnTo>
                  <a:lnTo>
                    <a:pt x="6741" y="0"/>
                  </a:lnTo>
                  <a:lnTo>
                    <a:pt x="31160" y="8016"/>
                  </a:lnTo>
                  <a:lnTo>
                    <a:pt x="65206" y="33910"/>
                  </a:lnTo>
                  <a:lnTo>
                    <a:pt x="98734" y="78506"/>
                  </a:lnTo>
                  <a:lnTo>
                    <a:pt x="118435" y="111788"/>
                  </a:lnTo>
                  <a:lnTo>
                    <a:pt x="134482" y="146101"/>
                  </a:lnTo>
                  <a:lnTo>
                    <a:pt x="143965" y="182517"/>
                  </a:lnTo>
                  <a:lnTo>
                    <a:pt x="144889" y="216106"/>
                  </a:lnTo>
                  <a:lnTo>
                    <a:pt x="135592" y="260902"/>
                  </a:lnTo>
                  <a:lnTo>
                    <a:pt x="124468" y="285045"/>
                  </a:lnTo>
                  <a:lnTo>
                    <a:pt x="95250" y="314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4" name="SMARTInkShape-3079"/>
            <p:cNvSpPr/>
            <p:nvPr>
              <p:custDataLst>
                <p:tags r:id="rId25"/>
              </p:custDataLst>
            </p:nvPr>
          </p:nvSpPr>
          <p:spPr>
            <a:xfrm>
              <a:off x="6894279" y="5908193"/>
              <a:ext cx="216822" cy="200508"/>
            </a:xfrm>
            <a:custGeom>
              <a:avLst/>
              <a:gdLst/>
              <a:ahLst/>
              <a:cxnLst/>
              <a:rect l="0" t="0" r="0" b="0"/>
              <a:pathLst>
                <a:path w="216822" h="200508">
                  <a:moveTo>
                    <a:pt x="8171" y="3657"/>
                  </a:moveTo>
                  <a:lnTo>
                    <a:pt x="8171" y="3657"/>
                  </a:lnTo>
                  <a:lnTo>
                    <a:pt x="1429" y="286"/>
                  </a:lnTo>
                  <a:lnTo>
                    <a:pt x="148" y="0"/>
                  </a:lnTo>
                  <a:lnTo>
                    <a:pt x="0" y="512"/>
                  </a:lnTo>
                  <a:lnTo>
                    <a:pt x="8768" y="14089"/>
                  </a:lnTo>
                  <a:lnTo>
                    <a:pt x="29906" y="30265"/>
                  </a:lnTo>
                  <a:lnTo>
                    <a:pt x="67919" y="48465"/>
                  </a:lnTo>
                  <a:lnTo>
                    <a:pt x="101048" y="60966"/>
                  </a:lnTo>
                  <a:lnTo>
                    <a:pt x="148658" y="73162"/>
                  </a:lnTo>
                  <a:lnTo>
                    <a:pt x="187302" y="84615"/>
                  </a:lnTo>
                  <a:lnTo>
                    <a:pt x="210980" y="93576"/>
                  </a:lnTo>
                  <a:lnTo>
                    <a:pt x="214638" y="96058"/>
                  </a:lnTo>
                  <a:lnTo>
                    <a:pt x="216371" y="98419"/>
                  </a:lnTo>
                  <a:lnTo>
                    <a:pt x="216821" y="100698"/>
                  </a:lnTo>
                  <a:lnTo>
                    <a:pt x="211676" y="108875"/>
                  </a:lnTo>
                  <a:lnTo>
                    <a:pt x="200218" y="119565"/>
                  </a:lnTo>
                  <a:lnTo>
                    <a:pt x="158367" y="145556"/>
                  </a:lnTo>
                  <a:lnTo>
                    <a:pt x="116077" y="174287"/>
                  </a:lnTo>
                  <a:lnTo>
                    <a:pt x="84497" y="192934"/>
                  </a:lnTo>
                  <a:lnTo>
                    <a:pt x="78021" y="2005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5" name="SMARTInkShape-3080"/>
            <p:cNvSpPr/>
            <p:nvPr>
              <p:custDataLst>
                <p:tags r:id="rId26"/>
              </p:custDataLst>
            </p:nvPr>
          </p:nvSpPr>
          <p:spPr>
            <a:xfrm>
              <a:off x="6642100" y="5842000"/>
              <a:ext cx="66324" cy="266701"/>
            </a:xfrm>
            <a:custGeom>
              <a:avLst/>
              <a:gdLst/>
              <a:ahLst/>
              <a:cxnLst/>
              <a:rect l="0" t="0" r="0" b="0"/>
              <a:pathLst>
                <a:path w="66324" h="266701">
                  <a:moveTo>
                    <a:pt x="0" y="0"/>
                  </a:moveTo>
                  <a:lnTo>
                    <a:pt x="0" y="0"/>
                  </a:lnTo>
                  <a:lnTo>
                    <a:pt x="24419" y="42095"/>
                  </a:lnTo>
                  <a:lnTo>
                    <a:pt x="40788" y="87497"/>
                  </a:lnTo>
                  <a:lnTo>
                    <a:pt x="51995" y="122849"/>
                  </a:lnTo>
                  <a:lnTo>
                    <a:pt x="61914" y="159021"/>
                  </a:lnTo>
                  <a:lnTo>
                    <a:pt x="66323" y="193913"/>
                  </a:lnTo>
                  <a:lnTo>
                    <a:pt x="65433" y="238548"/>
                  </a:lnTo>
                  <a:lnTo>
                    <a:pt x="6350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6" name="SMARTInkShape-3081"/>
            <p:cNvSpPr/>
            <p:nvPr>
              <p:custDataLst>
                <p:tags r:id="rId27"/>
              </p:custDataLst>
            </p:nvPr>
          </p:nvSpPr>
          <p:spPr>
            <a:xfrm>
              <a:off x="4134733" y="5742067"/>
              <a:ext cx="56268" cy="372984"/>
            </a:xfrm>
            <a:custGeom>
              <a:avLst/>
              <a:gdLst/>
              <a:ahLst/>
              <a:cxnLst/>
              <a:rect l="0" t="0" r="0" b="0"/>
              <a:pathLst>
                <a:path w="56268" h="372984">
                  <a:moveTo>
                    <a:pt x="5467" y="23733"/>
                  </a:moveTo>
                  <a:lnTo>
                    <a:pt x="5467" y="23733"/>
                  </a:lnTo>
                  <a:lnTo>
                    <a:pt x="5467" y="0"/>
                  </a:lnTo>
                  <a:lnTo>
                    <a:pt x="2096" y="5569"/>
                  </a:lnTo>
                  <a:lnTo>
                    <a:pt x="0" y="19527"/>
                  </a:lnTo>
                  <a:lnTo>
                    <a:pt x="9430" y="56168"/>
                  </a:lnTo>
                  <a:lnTo>
                    <a:pt x="16871" y="86832"/>
                  </a:lnTo>
                  <a:lnTo>
                    <a:pt x="23000" y="121627"/>
                  </a:lnTo>
                  <a:lnTo>
                    <a:pt x="28781" y="158259"/>
                  </a:lnTo>
                  <a:lnTo>
                    <a:pt x="36055" y="195705"/>
                  </a:lnTo>
                  <a:lnTo>
                    <a:pt x="40228" y="233514"/>
                  </a:lnTo>
                  <a:lnTo>
                    <a:pt x="42083" y="269369"/>
                  </a:lnTo>
                  <a:lnTo>
                    <a:pt x="43127" y="312650"/>
                  </a:lnTo>
                  <a:lnTo>
                    <a:pt x="46880" y="360055"/>
                  </a:lnTo>
                  <a:lnTo>
                    <a:pt x="50448" y="367236"/>
                  </a:lnTo>
                  <a:lnTo>
                    <a:pt x="56267" y="3729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7" name="SMARTInkShape-3082"/>
            <p:cNvSpPr/>
            <p:nvPr>
              <p:custDataLst>
                <p:tags r:id="rId28"/>
              </p:custDataLst>
            </p:nvPr>
          </p:nvSpPr>
          <p:spPr>
            <a:xfrm>
              <a:off x="4235682" y="5981700"/>
              <a:ext cx="18819" cy="63501"/>
            </a:xfrm>
            <a:custGeom>
              <a:avLst/>
              <a:gdLst/>
              <a:ahLst/>
              <a:cxnLst/>
              <a:rect l="0" t="0" r="0" b="0"/>
              <a:pathLst>
                <a:path w="18819" h="63501">
                  <a:moveTo>
                    <a:pt x="18818" y="0"/>
                  </a:moveTo>
                  <a:lnTo>
                    <a:pt x="18818" y="0"/>
                  </a:lnTo>
                  <a:lnTo>
                    <a:pt x="8705" y="3371"/>
                  </a:lnTo>
                  <a:lnTo>
                    <a:pt x="5726" y="5775"/>
                  </a:lnTo>
                  <a:lnTo>
                    <a:pt x="2416" y="12209"/>
                  </a:lnTo>
                  <a:lnTo>
                    <a:pt x="0" y="44964"/>
                  </a:lnTo>
                  <a:lnTo>
                    <a:pt x="1334" y="49732"/>
                  </a:lnTo>
                  <a:lnTo>
                    <a:pt x="12468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8" name="SMARTInkShape-3083"/>
            <p:cNvSpPr/>
            <p:nvPr>
              <p:custDataLst>
                <p:tags r:id="rId29"/>
              </p:custDataLst>
            </p:nvPr>
          </p:nvSpPr>
          <p:spPr>
            <a:xfrm>
              <a:off x="4165001" y="5882791"/>
              <a:ext cx="26000" cy="3660"/>
            </a:xfrm>
            <a:custGeom>
              <a:avLst/>
              <a:gdLst/>
              <a:ahLst/>
              <a:cxnLst/>
              <a:rect l="0" t="0" r="0" b="0"/>
              <a:pathLst>
                <a:path w="26000" h="3660">
                  <a:moveTo>
                    <a:pt x="25999" y="3659"/>
                  </a:moveTo>
                  <a:lnTo>
                    <a:pt x="25999" y="3659"/>
                  </a:lnTo>
                  <a:lnTo>
                    <a:pt x="7837" y="0"/>
                  </a:lnTo>
                  <a:lnTo>
                    <a:pt x="759" y="1563"/>
                  </a:lnTo>
                  <a:lnTo>
                    <a:pt x="0" y="2262"/>
                  </a:lnTo>
                  <a:lnTo>
                    <a:pt x="905" y="2727"/>
                  </a:lnTo>
                  <a:lnTo>
                    <a:pt x="6949" y="3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9" name="SMARTInkShape-3084"/>
            <p:cNvSpPr/>
            <p:nvPr>
              <p:custDataLst>
                <p:tags r:id="rId30"/>
              </p:custDataLst>
            </p:nvPr>
          </p:nvSpPr>
          <p:spPr>
            <a:xfrm>
              <a:off x="4257479" y="5918200"/>
              <a:ext cx="187522" cy="139701"/>
            </a:xfrm>
            <a:custGeom>
              <a:avLst/>
              <a:gdLst/>
              <a:ahLst/>
              <a:cxnLst/>
              <a:rect l="0" t="0" r="0" b="0"/>
              <a:pathLst>
                <a:path w="187522" h="13970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227" y="10670"/>
                  </a:lnTo>
                  <a:lnTo>
                    <a:pt x="13802" y="46560"/>
                  </a:lnTo>
                  <a:lnTo>
                    <a:pt x="29274" y="84899"/>
                  </a:lnTo>
                  <a:lnTo>
                    <a:pt x="42404" y="108411"/>
                  </a:lnTo>
                  <a:lnTo>
                    <a:pt x="45621" y="111080"/>
                  </a:lnTo>
                  <a:lnTo>
                    <a:pt x="48471" y="112153"/>
                  </a:lnTo>
                  <a:lnTo>
                    <a:pt x="50371" y="110751"/>
                  </a:lnTo>
                  <a:lnTo>
                    <a:pt x="52482" y="103551"/>
                  </a:lnTo>
                  <a:lnTo>
                    <a:pt x="47041" y="61806"/>
                  </a:lnTo>
                  <a:lnTo>
                    <a:pt x="41797" y="28042"/>
                  </a:lnTo>
                  <a:lnTo>
                    <a:pt x="50303" y="44588"/>
                  </a:lnTo>
                  <a:lnTo>
                    <a:pt x="83585" y="91419"/>
                  </a:lnTo>
                  <a:lnTo>
                    <a:pt x="87940" y="93547"/>
                  </a:lnTo>
                  <a:lnTo>
                    <a:pt x="90089" y="92704"/>
                  </a:lnTo>
                  <a:lnTo>
                    <a:pt x="94359" y="88003"/>
                  </a:lnTo>
                  <a:lnTo>
                    <a:pt x="108730" y="57520"/>
                  </a:lnTo>
                  <a:lnTo>
                    <a:pt x="127743" y="35194"/>
                  </a:lnTo>
                  <a:lnTo>
                    <a:pt x="136493" y="29752"/>
                  </a:lnTo>
                  <a:lnTo>
                    <a:pt x="140803" y="28302"/>
                  </a:lnTo>
                  <a:lnTo>
                    <a:pt x="143676" y="28040"/>
                  </a:lnTo>
                  <a:lnTo>
                    <a:pt x="145591" y="28571"/>
                  </a:lnTo>
                  <a:lnTo>
                    <a:pt x="149130" y="32453"/>
                  </a:lnTo>
                  <a:lnTo>
                    <a:pt x="158350" y="47951"/>
                  </a:lnTo>
                  <a:lnTo>
                    <a:pt x="173741" y="90781"/>
                  </a:lnTo>
                  <a:lnTo>
                    <a:pt x="187521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0" name="SMARTInkShape-3085"/>
            <p:cNvSpPr/>
            <p:nvPr>
              <p:custDataLst>
                <p:tags r:id="rId31"/>
              </p:custDataLst>
            </p:nvPr>
          </p:nvSpPr>
          <p:spPr>
            <a:xfrm>
              <a:off x="4064000" y="6286500"/>
              <a:ext cx="86476" cy="99509"/>
            </a:xfrm>
            <a:custGeom>
              <a:avLst/>
              <a:gdLst/>
              <a:ahLst/>
              <a:cxnLst/>
              <a:rect l="0" t="0" r="0" b="0"/>
              <a:pathLst>
                <a:path w="86476" h="99509">
                  <a:moveTo>
                    <a:pt x="0" y="0"/>
                  </a:moveTo>
                  <a:lnTo>
                    <a:pt x="0" y="0"/>
                  </a:lnTo>
                  <a:lnTo>
                    <a:pt x="4364" y="43738"/>
                  </a:lnTo>
                  <a:lnTo>
                    <a:pt x="5470" y="86776"/>
                  </a:lnTo>
                  <a:lnTo>
                    <a:pt x="860" y="99508"/>
                  </a:lnTo>
                  <a:lnTo>
                    <a:pt x="573" y="99500"/>
                  </a:lnTo>
                  <a:lnTo>
                    <a:pt x="255" y="97609"/>
                  </a:lnTo>
                  <a:lnTo>
                    <a:pt x="11551" y="58531"/>
                  </a:lnTo>
                  <a:lnTo>
                    <a:pt x="26669" y="32322"/>
                  </a:lnTo>
                  <a:lnTo>
                    <a:pt x="33255" y="28477"/>
                  </a:lnTo>
                  <a:lnTo>
                    <a:pt x="36987" y="27451"/>
                  </a:lnTo>
                  <a:lnTo>
                    <a:pt x="52351" y="29378"/>
                  </a:lnTo>
                  <a:lnTo>
                    <a:pt x="66939" y="37788"/>
                  </a:lnTo>
                  <a:lnTo>
                    <a:pt x="80197" y="49218"/>
                  </a:lnTo>
                  <a:lnTo>
                    <a:pt x="85032" y="61151"/>
                  </a:lnTo>
                  <a:lnTo>
                    <a:pt x="86475" y="74450"/>
                  </a:lnTo>
                  <a:lnTo>
                    <a:pt x="825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1" name="SMARTInkShape-3086"/>
            <p:cNvSpPr/>
            <p:nvPr>
              <p:custDataLst>
                <p:tags r:id="rId32"/>
              </p:custDataLst>
            </p:nvPr>
          </p:nvSpPr>
          <p:spPr>
            <a:xfrm>
              <a:off x="4203700" y="6350023"/>
              <a:ext cx="260351" cy="6328"/>
            </a:xfrm>
            <a:custGeom>
              <a:avLst/>
              <a:gdLst/>
              <a:ahLst/>
              <a:cxnLst/>
              <a:rect l="0" t="0" r="0" b="0"/>
              <a:pathLst>
                <a:path w="260351" h="6328">
                  <a:moveTo>
                    <a:pt x="0" y="6327"/>
                  </a:moveTo>
                  <a:lnTo>
                    <a:pt x="0" y="6327"/>
                  </a:lnTo>
                  <a:lnTo>
                    <a:pt x="10845" y="5622"/>
                  </a:lnTo>
                  <a:lnTo>
                    <a:pt x="55547" y="860"/>
                  </a:lnTo>
                  <a:lnTo>
                    <a:pt x="101517" y="239"/>
                  </a:lnTo>
                  <a:lnTo>
                    <a:pt x="134254" y="93"/>
                  </a:lnTo>
                  <a:lnTo>
                    <a:pt x="167618" y="28"/>
                  </a:lnTo>
                  <a:lnTo>
                    <a:pt x="201261" y="0"/>
                  </a:lnTo>
                  <a:lnTo>
                    <a:pt x="245752" y="4345"/>
                  </a:lnTo>
                  <a:lnTo>
                    <a:pt x="260350" y="63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2" name="SMARTInkShape-3087"/>
            <p:cNvSpPr/>
            <p:nvPr>
              <p:custDataLst>
                <p:tags r:id="rId33"/>
              </p:custDataLst>
            </p:nvPr>
          </p:nvSpPr>
          <p:spPr>
            <a:xfrm>
              <a:off x="4425950" y="6299200"/>
              <a:ext cx="68130" cy="101601"/>
            </a:xfrm>
            <a:custGeom>
              <a:avLst/>
              <a:gdLst/>
              <a:ahLst/>
              <a:cxnLst/>
              <a:rect l="0" t="0" r="0" b="0"/>
              <a:pathLst>
                <a:path w="68130" h="101601">
                  <a:moveTo>
                    <a:pt x="0" y="0"/>
                  </a:moveTo>
                  <a:lnTo>
                    <a:pt x="0" y="0"/>
                  </a:lnTo>
                  <a:lnTo>
                    <a:pt x="10844" y="705"/>
                  </a:lnTo>
                  <a:lnTo>
                    <a:pt x="26732" y="5775"/>
                  </a:lnTo>
                  <a:lnTo>
                    <a:pt x="49182" y="19773"/>
                  </a:lnTo>
                  <a:lnTo>
                    <a:pt x="57841" y="28544"/>
                  </a:lnTo>
                  <a:lnTo>
                    <a:pt x="64041" y="39497"/>
                  </a:lnTo>
                  <a:lnTo>
                    <a:pt x="68129" y="57564"/>
                  </a:lnTo>
                  <a:lnTo>
                    <a:pt x="66586" y="63070"/>
                  </a:lnTo>
                  <a:lnTo>
                    <a:pt x="59227" y="72952"/>
                  </a:lnTo>
                  <a:lnTo>
                    <a:pt x="190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3" name="SMARTInkShape-3088"/>
            <p:cNvSpPr/>
            <p:nvPr>
              <p:custDataLst>
                <p:tags r:id="rId34"/>
              </p:custDataLst>
            </p:nvPr>
          </p:nvSpPr>
          <p:spPr>
            <a:xfrm>
              <a:off x="4644575" y="6310866"/>
              <a:ext cx="188619" cy="66495"/>
            </a:xfrm>
            <a:custGeom>
              <a:avLst/>
              <a:gdLst/>
              <a:ahLst/>
              <a:cxnLst/>
              <a:rect l="0" t="0" r="0" b="0"/>
              <a:pathLst>
                <a:path w="188619" h="66495">
                  <a:moveTo>
                    <a:pt x="136975" y="13734"/>
                  </a:moveTo>
                  <a:lnTo>
                    <a:pt x="136975" y="13734"/>
                  </a:lnTo>
                  <a:lnTo>
                    <a:pt x="133604" y="13734"/>
                  </a:lnTo>
                  <a:lnTo>
                    <a:pt x="133317" y="13029"/>
                  </a:lnTo>
                  <a:lnTo>
                    <a:pt x="134879" y="10363"/>
                  </a:lnTo>
                  <a:lnTo>
                    <a:pt x="134872" y="10075"/>
                  </a:lnTo>
                  <a:lnTo>
                    <a:pt x="88623" y="42912"/>
                  </a:lnTo>
                  <a:lnTo>
                    <a:pt x="47841" y="62592"/>
                  </a:lnTo>
                  <a:lnTo>
                    <a:pt x="32448" y="66494"/>
                  </a:lnTo>
                  <a:lnTo>
                    <a:pt x="20904" y="65875"/>
                  </a:lnTo>
                  <a:lnTo>
                    <a:pt x="11070" y="59485"/>
                  </a:lnTo>
                  <a:lnTo>
                    <a:pt x="6471" y="54819"/>
                  </a:lnTo>
                  <a:lnTo>
                    <a:pt x="1362" y="42106"/>
                  </a:lnTo>
                  <a:lnTo>
                    <a:pt x="0" y="34766"/>
                  </a:lnTo>
                  <a:lnTo>
                    <a:pt x="2250" y="20964"/>
                  </a:lnTo>
                  <a:lnTo>
                    <a:pt x="7952" y="9187"/>
                  </a:lnTo>
                  <a:lnTo>
                    <a:pt x="15191" y="1600"/>
                  </a:lnTo>
                  <a:lnTo>
                    <a:pt x="20508" y="0"/>
                  </a:lnTo>
                  <a:lnTo>
                    <a:pt x="33941" y="104"/>
                  </a:lnTo>
                  <a:lnTo>
                    <a:pt x="39358" y="1825"/>
                  </a:lnTo>
                  <a:lnTo>
                    <a:pt x="51764" y="11695"/>
                  </a:lnTo>
                  <a:lnTo>
                    <a:pt x="89596" y="45179"/>
                  </a:lnTo>
                  <a:lnTo>
                    <a:pt x="117346" y="58986"/>
                  </a:lnTo>
                  <a:lnTo>
                    <a:pt x="136803" y="62889"/>
                  </a:lnTo>
                  <a:lnTo>
                    <a:pt x="152603" y="60675"/>
                  </a:lnTo>
                  <a:lnTo>
                    <a:pt x="159914" y="55528"/>
                  </a:lnTo>
                  <a:lnTo>
                    <a:pt x="187982" y="25024"/>
                  </a:lnTo>
                  <a:lnTo>
                    <a:pt x="188618" y="20555"/>
                  </a:lnTo>
                  <a:lnTo>
                    <a:pt x="187632" y="16870"/>
                  </a:lnTo>
                  <a:lnTo>
                    <a:pt x="185563" y="13708"/>
                  </a:lnTo>
                  <a:lnTo>
                    <a:pt x="173857" y="10195"/>
                  </a:lnTo>
                  <a:lnTo>
                    <a:pt x="117925" y="73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4" name="SMARTInkShape-3089"/>
            <p:cNvSpPr/>
            <p:nvPr>
              <p:custDataLst>
                <p:tags r:id="rId35"/>
              </p:custDataLst>
            </p:nvPr>
          </p:nvSpPr>
          <p:spPr>
            <a:xfrm>
              <a:off x="4914900" y="5758683"/>
              <a:ext cx="127872" cy="394158"/>
            </a:xfrm>
            <a:custGeom>
              <a:avLst/>
              <a:gdLst/>
              <a:ahLst/>
              <a:cxnLst/>
              <a:rect l="0" t="0" r="0" b="0"/>
              <a:pathLst>
                <a:path w="127872" h="394158">
                  <a:moveTo>
                    <a:pt x="19050" y="178567"/>
                  </a:moveTo>
                  <a:lnTo>
                    <a:pt x="19050" y="178567"/>
                  </a:lnTo>
                  <a:lnTo>
                    <a:pt x="22813" y="223757"/>
                  </a:lnTo>
                  <a:lnTo>
                    <a:pt x="30983" y="263217"/>
                  </a:lnTo>
                  <a:lnTo>
                    <a:pt x="39754" y="308070"/>
                  </a:lnTo>
                  <a:lnTo>
                    <a:pt x="47527" y="353345"/>
                  </a:lnTo>
                  <a:lnTo>
                    <a:pt x="51711" y="384164"/>
                  </a:lnTo>
                  <a:lnTo>
                    <a:pt x="54733" y="392711"/>
                  </a:lnTo>
                  <a:lnTo>
                    <a:pt x="55538" y="394001"/>
                  </a:lnTo>
                  <a:lnTo>
                    <a:pt x="56076" y="394157"/>
                  </a:lnTo>
                  <a:lnTo>
                    <a:pt x="43194" y="349219"/>
                  </a:lnTo>
                  <a:lnTo>
                    <a:pt x="34013" y="315090"/>
                  </a:lnTo>
                  <a:lnTo>
                    <a:pt x="27615" y="292159"/>
                  </a:lnTo>
                  <a:lnTo>
                    <a:pt x="20527" y="266996"/>
                  </a:lnTo>
                  <a:lnTo>
                    <a:pt x="15096" y="240342"/>
                  </a:lnTo>
                  <a:lnTo>
                    <a:pt x="10769" y="212694"/>
                  </a:lnTo>
                  <a:lnTo>
                    <a:pt x="7180" y="184385"/>
                  </a:lnTo>
                  <a:lnTo>
                    <a:pt x="6197" y="157045"/>
                  </a:lnTo>
                  <a:lnTo>
                    <a:pt x="6953" y="130353"/>
                  </a:lnTo>
                  <a:lnTo>
                    <a:pt x="8869" y="104091"/>
                  </a:lnTo>
                  <a:lnTo>
                    <a:pt x="16642" y="63622"/>
                  </a:lnTo>
                  <a:lnTo>
                    <a:pt x="31036" y="22683"/>
                  </a:lnTo>
                  <a:lnTo>
                    <a:pt x="35508" y="13261"/>
                  </a:lnTo>
                  <a:lnTo>
                    <a:pt x="41311" y="6980"/>
                  </a:lnTo>
                  <a:lnTo>
                    <a:pt x="55284" y="0"/>
                  </a:lnTo>
                  <a:lnTo>
                    <a:pt x="74665" y="661"/>
                  </a:lnTo>
                  <a:lnTo>
                    <a:pt x="95979" y="7070"/>
                  </a:lnTo>
                  <a:lnTo>
                    <a:pt x="114859" y="19326"/>
                  </a:lnTo>
                  <a:lnTo>
                    <a:pt x="121023" y="28661"/>
                  </a:lnTo>
                  <a:lnTo>
                    <a:pt x="127871" y="52206"/>
                  </a:lnTo>
                  <a:lnTo>
                    <a:pt x="125270" y="77251"/>
                  </a:lnTo>
                  <a:lnTo>
                    <a:pt x="121614" y="89857"/>
                  </a:lnTo>
                  <a:lnTo>
                    <a:pt x="96241" y="124453"/>
                  </a:lnTo>
                  <a:lnTo>
                    <a:pt x="58541" y="150304"/>
                  </a:lnTo>
                  <a:lnTo>
                    <a:pt x="15222" y="162793"/>
                  </a:lnTo>
                  <a:lnTo>
                    <a:pt x="0" y="165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5" name="SMARTInkShape-3090"/>
            <p:cNvSpPr/>
            <p:nvPr>
              <p:custDataLst>
                <p:tags r:id="rId36"/>
              </p:custDataLst>
            </p:nvPr>
          </p:nvSpPr>
          <p:spPr>
            <a:xfrm>
              <a:off x="5055483" y="5981700"/>
              <a:ext cx="132468" cy="136228"/>
            </a:xfrm>
            <a:custGeom>
              <a:avLst/>
              <a:gdLst/>
              <a:ahLst/>
              <a:cxnLst/>
              <a:rect l="0" t="0" r="0" b="0"/>
              <a:pathLst>
                <a:path w="132468" h="136228">
                  <a:moveTo>
                    <a:pt x="5467" y="88900"/>
                  </a:moveTo>
                  <a:lnTo>
                    <a:pt x="5467" y="88900"/>
                  </a:lnTo>
                  <a:lnTo>
                    <a:pt x="2096" y="82159"/>
                  </a:lnTo>
                  <a:lnTo>
                    <a:pt x="0" y="67852"/>
                  </a:lnTo>
                  <a:lnTo>
                    <a:pt x="2749" y="50207"/>
                  </a:lnTo>
                  <a:lnTo>
                    <a:pt x="11403" y="34946"/>
                  </a:lnTo>
                  <a:lnTo>
                    <a:pt x="15775" y="32469"/>
                  </a:lnTo>
                  <a:lnTo>
                    <a:pt x="26276" y="31600"/>
                  </a:lnTo>
                  <a:lnTo>
                    <a:pt x="38000" y="37327"/>
                  </a:lnTo>
                  <a:lnTo>
                    <a:pt x="62771" y="58252"/>
                  </a:lnTo>
                  <a:lnTo>
                    <a:pt x="78342" y="79897"/>
                  </a:lnTo>
                  <a:lnTo>
                    <a:pt x="85150" y="107555"/>
                  </a:lnTo>
                  <a:lnTo>
                    <a:pt x="83797" y="127981"/>
                  </a:lnTo>
                  <a:lnTo>
                    <a:pt x="81676" y="131887"/>
                  </a:lnTo>
                  <a:lnTo>
                    <a:pt x="78851" y="134493"/>
                  </a:lnTo>
                  <a:lnTo>
                    <a:pt x="75556" y="136227"/>
                  </a:lnTo>
                  <a:lnTo>
                    <a:pt x="71949" y="135974"/>
                  </a:lnTo>
                  <a:lnTo>
                    <a:pt x="64177" y="131929"/>
                  </a:lnTo>
                  <a:lnTo>
                    <a:pt x="61540" y="126759"/>
                  </a:lnTo>
                  <a:lnTo>
                    <a:pt x="58611" y="111606"/>
                  </a:lnTo>
                  <a:lnTo>
                    <a:pt x="63703" y="76499"/>
                  </a:lnTo>
                  <a:lnTo>
                    <a:pt x="84263" y="41559"/>
                  </a:lnTo>
                  <a:lnTo>
                    <a:pt x="132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6" name="SMARTInkShape-3091"/>
            <p:cNvSpPr/>
            <p:nvPr>
              <p:custDataLst>
                <p:tags r:id="rId37"/>
              </p:custDataLst>
            </p:nvPr>
          </p:nvSpPr>
          <p:spPr>
            <a:xfrm>
              <a:off x="5268292" y="5824617"/>
              <a:ext cx="167309" cy="315834"/>
            </a:xfrm>
            <a:custGeom>
              <a:avLst/>
              <a:gdLst/>
              <a:ahLst/>
              <a:cxnLst/>
              <a:rect l="0" t="0" r="0" b="0"/>
              <a:pathLst>
                <a:path w="167309" h="315834">
                  <a:moveTo>
                    <a:pt x="135558" y="23733"/>
                  </a:moveTo>
                  <a:lnTo>
                    <a:pt x="135558" y="23733"/>
                  </a:lnTo>
                  <a:lnTo>
                    <a:pt x="132187" y="13620"/>
                  </a:lnTo>
                  <a:lnTo>
                    <a:pt x="126769" y="6774"/>
                  </a:lnTo>
                  <a:lnTo>
                    <a:pt x="119657" y="2083"/>
                  </a:lnTo>
                  <a:lnTo>
                    <a:pt x="111793" y="0"/>
                  </a:lnTo>
                  <a:lnTo>
                    <a:pt x="92689" y="2198"/>
                  </a:lnTo>
                  <a:lnTo>
                    <a:pt x="79111" y="9224"/>
                  </a:lnTo>
                  <a:lnTo>
                    <a:pt x="46405" y="37721"/>
                  </a:lnTo>
                  <a:lnTo>
                    <a:pt x="23064" y="73817"/>
                  </a:lnTo>
                  <a:lnTo>
                    <a:pt x="6114" y="119162"/>
                  </a:lnTo>
                  <a:lnTo>
                    <a:pt x="417" y="151753"/>
                  </a:lnTo>
                  <a:lnTo>
                    <a:pt x="0" y="184348"/>
                  </a:lnTo>
                  <a:lnTo>
                    <a:pt x="6871" y="215297"/>
                  </a:lnTo>
                  <a:lnTo>
                    <a:pt x="22625" y="241752"/>
                  </a:lnTo>
                  <a:lnTo>
                    <a:pt x="45854" y="264564"/>
                  </a:lnTo>
                  <a:lnTo>
                    <a:pt x="77345" y="284109"/>
                  </a:lnTo>
                  <a:lnTo>
                    <a:pt x="112507" y="298441"/>
                  </a:lnTo>
                  <a:lnTo>
                    <a:pt x="167308" y="3158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7" name="SMARTInkShape-3092"/>
            <p:cNvSpPr/>
            <p:nvPr>
              <p:custDataLst>
                <p:tags r:id="rId38"/>
              </p:custDataLst>
            </p:nvPr>
          </p:nvSpPr>
          <p:spPr>
            <a:xfrm>
              <a:off x="5499100" y="5848350"/>
              <a:ext cx="63501" cy="254001"/>
            </a:xfrm>
            <a:custGeom>
              <a:avLst/>
              <a:gdLst/>
              <a:ahLst/>
              <a:cxnLst/>
              <a:rect l="0" t="0" r="0" b="0"/>
              <a:pathLst>
                <a:path w="63501" h="254001">
                  <a:moveTo>
                    <a:pt x="0" y="0"/>
                  </a:moveTo>
                  <a:lnTo>
                    <a:pt x="0" y="0"/>
                  </a:lnTo>
                  <a:lnTo>
                    <a:pt x="5069" y="44750"/>
                  </a:lnTo>
                  <a:lnTo>
                    <a:pt x="11537" y="88597"/>
                  </a:lnTo>
                  <a:lnTo>
                    <a:pt x="18298" y="123337"/>
                  </a:lnTo>
                  <a:lnTo>
                    <a:pt x="27887" y="159944"/>
                  </a:lnTo>
                  <a:lnTo>
                    <a:pt x="39205" y="195264"/>
                  </a:lnTo>
                  <a:lnTo>
                    <a:pt x="6350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8" name="SMARTInkShape-3093"/>
            <p:cNvSpPr/>
            <p:nvPr>
              <p:custDataLst>
                <p:tags r:id="rId39"/>
              </p:custDataLst>
            </p:nvPr>
          </p:nvSpPr>
          <p:spPr>
            <a:xfrm>
              <a:off x="5708650" y="5871930"/>
              <a:ext cx="57151" cy="224071"/>
            </a:xfrm>
            <a:custGeom>
              <a:avLst/>
              <a:gdLst/>
              <a:ahLst/>
              <a:cxnLst/>
              <a:rect l="0" t="0" r="0" b="0"/>
              <a:pathLst>
                <a:path w="57151" h="224071">
                  <a:moveTo>
                    <a:pt x="57150" y="8170"/>
                  </a:moveTo>
                  <a:lnTo>
                    <a:pt x="57150" y="8170"/>
                  </a:lnTo>
                  <a:lnTo>
                    <a:pt x="57150" y="0"/>
                  </a:lnTo>
                  <a:lnTo>
                    <a:pt x="57150" y="607"/>
                  </a:lnTo>
                  <a:lnTo>
                    <a:pt x="40544" y="44395"/>
                  </a:lnTo>
                  <a:lnTo>
                    <a:pt x="24948" y="84207"/>
                  </a:lnTo>
                  <a:lnTo>
                    <a:pt x="11781" y="127282"/>
                  </a:lnTo>
                  <a:lnTo>
                    <a:pt x="3804" y="170620"/>
                  </a:lnTo>
                  <a:lnTo>
                    <a:pt x="0" y="224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9" name="SMARTInkShape-3094"/>
            <p:cNvSpPr/>
            <p:nvPr>
              <p:custDataLst>
                <p:tags r:id="rId40"/>
              </p:custDataLst>
            </p:nvPr>
          </p:nvSpPr>
          <p:spPr>
            <a:xfrm>
              <a:off x="5613400" y="5883079"/>
              <a:ext cx="234951" cy="225622"/>
            </a:xfrm>
            <a:custGeom>
              <a:avLst/>
              <a:gdLst/>
              <a:ahLst/>
              <a:cxnLst/>
              <a:rect l="0" t="0" r="0" b="0"/>
              <a:pathLst>
                <a:path w="234951" h="225622">
                  <a:moveTo>
                    <a:pt x="0" y="3371"/>
                  </a:moveTo>
                  <a:lnTo>
                    <a:pt x="0" y="3371"/>
                  </a:lnTo>
                  <a:lnTo>
                    <a:pt x="3371" y="0"/>
                  </a:lnTo>
                  <a:lnTo>
                    <a:pt x="12552" y="2108"/>
                  </a:lnTo>
                  <a:lnTo>
                    <a:pt x="18952" y="4647"/>
                  </a:lnTo>
                  <a:lnTo>
                    <a:pt x="63884" y="48000"/>
                  </a:lnTo>
                  <a:lnTo>
                    <a:pt x="97245" y="84876"/>
                  </a:lnTo>
                  <a:lnTo>
                    <a:pt x="133941" y="127083"/>
                  </a:lnTo>
                  <a:lnTo>
                    <a:pt x="171625" y="167496"/>
                  </a:lnTo>
                  <a:lnTo>
                    <a:pt x="217395" y="212383"/>
                  </a:lnTo>
                  <a:lnTo>
                    <a:pt x="234950" y="225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91" name="SMARTInkShape-3095"/>
          <p:cNvSpPr/>
          <p:nvPr>
            <p:custDataLst>
              <p:tags r:id="rId3"/>
            </p:custDataLst>
          </p:nvPr>
        </p:nvSpPr>
        <p:spPr>
          <a:xfrm>
            <a:off x="7835900" y="6065544"/>
            <a:ext cx="196851" cy="5057"/>
          </a:xfrm>
          <a:custGeom>
            <a:avLst/>
            <a:gdLst/>
            <a:ahLst/>
            <a:cxnLst/>
            <a:rect l="0" t="0" r="0" b="0"/>
            <a:pathLst>
              <a:path w="196851" h="5057">
                <a:moveTo>
                  <a:pt x="0" y="5056"/>
                </a:moveTo>
                <a:lnTo>
                  <a:pt x="0" y="5056"/>
                </a:lnTo>
                <a:lnTo>
                  <a:pt x="19441" y="692"/>
                </a:lnTo>
                <a:lnTo>
                  <a:pt x="64321" y="0"/>
                </a:lnTo>
                <a:lnTo>
                  <a:pt x="104552" y="2338"/>
                </a:lnTo>
                <a:lnTo>
                  <a:pt x="142657" y="3848"/>
                </a:lnTo>
                <a:lnTo>
                  <a:pt x="196850" y="505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04" name="SMARTInkShape-Group558"/>
          <p:cNvGrpSpPr/>
          <p:nvPr/>
        </p:nvGrpSpPr>
        <p:grpSpPr>
          <a:xfrm>
            <a:off x="10530091" y="4660900"/>
            <a:ext cx="1400375" cy="914279"/>
            <a:chOff x="10530091" y="4660900"/>
            <a:chExt cx="1400375" cy="914279"/>
          </a:xfrm>
        </p:grpSpPr>
        <p:sp>
          <p:nvSpPr>
            <p:cNvPr id="1592" name="SMARTInkShape-3096"/>
            <p:cNvSpPr/>
            <p:nvPr>
              <p:custDataLst>
                <p:tags r:id="rId6"/>
              </p:custDataLst>
            </p:nvPr>
          </p:nvSpPr>
          <p:spPr>
            <a:xfrm>
              <a:off x="11055350" y="4806950"/>
              <a:ext cx="10007" cy="63501"/>
            </a:xfrm>
            <a:custGeom>
              <a:avLst/>
              <a:gdLst/>
              <a:ahLst/>
              <a:cxnLst/>
              <a:rect l="0" t="0" r="0" b="0"/>
              <a:pathLst>
                <a:path w="10007" h="63501">
                  <a:moveTo>
                    <a:pt x="6350" y="0"/>
                  </a:moveTo>
                  <a:lnTo>
                    <a:pt x="6350" y="0"/>
                  </a:lnTo>
                  <a:lnTo>
                    <a:pt x="9721" y="3371"/>
                  </a:lnTo>
                  <a:lnTo>
                    <a:pt x="10006" y="5775"/>
                  </a:lnTo>
                  <a:lnTo>
                    <a:pt x="3160" y="50431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3" name="SMARTInkShape-3097"/>
            <p:cNvSpPr/>
            <p:nvPr>
              <p:custDataLst>
                <p:tags r:id="rId7"/>
              </p:custDataLst>
            </p:nvPr>
          </p:nvSpPr>
          <p:spPr>
            <a:xfrm>
              <a:off x="11040829" y="4737100"/>
              <a:ext cx="8172" cy="25401"/>
            </a:xfrm>
            <a:custGeom>
              <a:avLst/>
              <a:gdLst/>
              <a:ahLst/>
              <a:cxnLst/>
              <a:rect l="0" t="0" r="0" b="0"/>
              <a:pathLst>
                <a:path w="8172" h="25401">
                  <a:moveTo>
                    <a:pt x="8171" y="25400"/>
                  </a:moveTo>
                  <a:lnTo>
                    <a:pt x="8171" y="25400"/>
                  </a:lnTo>
                  <a:lnTo>
                    <a:pt x="1428" y="15287"/>
                  </a:lnTo>
                  <a:lnTo>
                    <a:pt x="149" y="11602"/>
                  </a:lnTo>
                  <a:lnTo>
                    <a:pt x="0" y="8441"/>
                  </a:lnTo>
                  <a:lnTo>
                    <a:pt x="182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4" name="SMARTInkShape-3098"/>
            <p:cNvSpPr/>
            <p:nvPr>
              <p:custDataLst>
                <p:tags r:id="rId8"/>
              </p:custDataLst>
            </p:nvPr>
          </p:nvSpPr>
          <p:spPr>
            <a:xfrm>
              <a:off x="11147229" y="4660900"/>
              <a:ext cx="92272" cy="200936"/>
            </a:xfrm>
            <a:custGeom>
              <a:avLst/>
              <a:gdLst/>
              <a:ahLst/>
              <a:cxnLst/>
              <a:rect l="0" t="0" r="0" b="0"/>
              <a:pathLst>
                <a:path w="92272" h="200936">
                  <a:moveTo>
                    <a:pt x="3371" y="0"/>
                  </a:moveTo>
                  <a:lnTo>
                    <a:pt x="3371" y="0"/>
                  </a:lnTo>
                  <a:lnTo>
                    <a:pt x="0" y="45434"/>
                  </a:lnTo>
                  <a:lnTo>
                    <a:pt x="1973" y="86690"/>
                  </a:lnTo>
                  <a:lnTo>
                    <a:pt x="2252" y="126031"/>
                  </a:lnTo>
                  <a:lnTo>
                    <a:pt x="144" y="171964"/>
                  </a:lnTo>
                  <a:lnTo>
                    <a:pt x="3349" y="186495"/>
                  </a:lnTo>
                  <a:lnTo>
                    <a:pt x="9476" y="195305"/>
                  </a:lnTo>
                  <a:lnTo>
                    <a:pt x="18783" y="199691"/>
                  </a:lnTo>
                  <a:lnTo>
                    <a:pt x="29976" y="200935"/>
                  </a:lnTo>
                  <a:lnTo>
                    <a:pt x="73292" y="195270"/>
                  </a:lnTo>
                  <a:lnTo>
                    <a:pt x="92271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5" name="SMARTInkShape-3099"/>
            <p:cNvSpPr/>
            <p:nvPr>
              <p:custDataLst>
                <p:tags r:id="rId9"/>
              </p:custDataLst>
            </p:nvPr>
          </p:nvSpPr>
          <p:spPr>
            <a:xfrm>
              <a:off x="11112500" y="4768850"/>
              <a:ext cx="120651" cy="19051"/>
            </a:xfrm>
            <a:custGeom>
              <a:avLst/>
              <a:gdLst/>
              <a:ahLst/>
              <a:cxnLst/>
              <a:rect l="0" t="0" r="0" b="0"/>
              <a:pathLst>
                <a:path w="120651" h="19051">
                  <a:moveTo>
                    <a:pt x="0" y="19050"/>
                  </a:moveTo>
                  <a:lnTo>
                    <a:pt x="0" y="19050"/>
                  </a:lnTo>
                  <a:lnTo>
                    <a:pt x="43307" y="12142"/>
                  </a:lnTo>
                  <a:lnTo>
                    <a:pt x="79625" y="6185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6" name="SMARTInkShape-3100"/>
            <p:cNvSpPr/>
            <p:nvPr>
              <p:custDataLst>
                <p:tags r:id="rId10"/>
              </p:custDataLst>
            </p:nvPr>
          </p:nvSpPr>
          <p:spPr>
            <a:xfrm>
              <a:off x="11226798" y="4747906"/>
              <a:ext cx="177803" cy="103495"/>
            </a:xfrm>
            <a:custGeom>
              <a:avLst/>
              <a:gdLst/>
              <a:ahLst/>
              <a:cxnLst/>
              <a:rect l="0" t="0" r="0" b="0"/>
              <a:pathLst>
                <a:path w="177803" h="103495">
                  <a:moveTo>
                    <a:pt x="2" y="39994"/>
                  </a:moveTo>
                  <a:lnTo>
                    <a:pt x="2" y="39994"/>
                  </a:lnTo>
                  <a:lnTo>
                    <a:pt x="0" y="43365"/>
                  </a:lnTo>
                  <a:lnTo>
                    <a:pt x="1413" y="44358"/>
                  </a:lnTo>
                  <a:lnTo>
                    <a:pt x="13816" y="45951"/>
                  </a:lnTo>
                  <a:lnTo>
                    <a:pt x="29497" y="44346"/>
                  </a:lnTo>
                  <a:lnTo>
                    <a:pt x="36598" y="42895"/>
                  </a:lnTo>
                  <a:lnTo>
                    <a:pt x="75944" y="18390"/>
                  </a:lnTo>
                  <a:lnTo>
                    <a:pt x="80261" y="15008"/>
                  </a:lnTo>
                  <a:lnTo>
                    <a:pt x="81730" y="12048"/>
                  </a:lnTo>
                  <a:lnTo>
                    <a:pt x="81299" y="9369"/>
                  </a:lnTo>
                  <a:lnTo>
                    <a:pt x="79600" y="6877"/>
                  </a:lnTo>
                  <a:lnTo>
                    <a:pt x="67096" y="0"/>
                  </a:lnTo>
                  <a:lnTo>
                    <a:pt x="50283" y="1287"/>
                  </a:lnTo>
                  <a:lnTo>
                    <a:pt x="11737" y="13612"/>
                  </a:lnTo>
                  <a:lnTo>
                    <a:pt x="7119" y="21700"/>
                  </a:lnTo>
                  <a:lnTo>
                    <a:pt x="5753" y="45739"/>
                  </a:lnTo>
                  <a:lnTo>
                    <a:pt x="11731" y="67712"/>
                  </a:lnTo>
                  <a:lnTo>
                    <a:pt x="16286" y="77523"/>
                  </a:lnTo>
                  <a:lnTo>
                    <a:pt x="26379" y="84769"/>
                  </a:lnTo>
                  <a:lnTo>
                    <a:pt x="56411" y="94702"/>
                  </a:lnTo>
                  <a:lnTo>
                    <a:pt x="100802" y="99586"/>
                  </a:lnTo>
                  <a:lnTo>
                    <a:pt x="143580" y="101757"/>
                  </a:lnTo>
                  <a:lnTo>
                    <a:pt x="177802" y="1034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7" name="SMARTInkShape-3101"/>
            <p:cNvSpPr/>
            <p:nvPr>
              <p:custDataLst>
                <p:tags r:id="rId11"/>
              </p:custDataLst>
            </p:nvPr>
          </p:nvSpPr>
          <p:spPr>
            <a:xfrm>
              <a:off x="10858500" y="47815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8" name="SMARTInkShape-3102"/>
            <p:cNvSpPr/>
            <p:nvPr>
              <p:custDataLst>
                <p:tags r:id="rId12"/>
              </p:custDataLst>
            </p:nvPr>
          </p:nvSpPr>
          <p:spPr>
            <a:xfrm>
              <a:off x="10902950" y="4820260"/>
              <a:ext cx="93633" cy="88291"/>
            </a:xfrm>
            <a:custGeom>
              <a:avLst/>
              <a:gdLst/>
              <a:ahLst/>
              <a:cxnLst/>
              <a:rect l="0" t="0" r="0" b="0"/>
              <a:pathLst>
                <a:path w="93633" h="88291">
                  <a:moveTo>
                    <a:pt x="0" y="12090"/>
                  </a:moveTo>
                  <a:lnTo>
                    <a:pt x="0" y="12090"/>
                  </a:lnTo>
                  <a:lnTo>
                    <a:pt x="705" y="30094"/>
                  </a:lnTo>
                  <a:lnTo>
                    <a:pt x="16301" y="74906"/>
                  </a:lnTo>
                  <a:lnTo>
                    <a:pt x="17828" y="81871"/>
                  </a:lnTo>
                  <a:lnTo>
                    <a:pt x="17530" y="83305"/>
                  </a:lnTo>
                  <a:lnTo>
                    <a:pt x="16626" y="83557"/>
                  </a:lnTo>
                  <a:lnTo>
                    <a:pt x="13475" y="82259"/>
                  </a:lnTo>
                  <a:lnTo>
                    <a:pt x="9559" y="75294"/>
                  </a:lnTo>
                  <a:lnTo>
                    <a:pt x="9658" y="66286"/>
                  </a:lnTo>
                  <a:lnTo>
                    <a:pt x="15470" y="39885"/>
                  </a:lnTo>
                  <a:lnTo>
                    <a:pt x="28101" y="19149"/>
                  </a:lnTo>
                  <a:lnTo>
                    <a:pt x="41194" y="4025"/>
                  </a:lnTo>
                  <a:lnTo>
                    <a:pt x="46060" y="1450"/>
                  </a:lnTo>
                  <a:lnTo>
                    <a:pt x="56137" y="0"/>
                  </a:lnTo>
                  <a:lnTo>
                    <a:pt x="68059" y="2942"/>
                  </a:lnTo>
                  <a:lnTo>
                    <a:pt x="80531" y="11653"/>
                  </a:lnTo>
                  <a:lnTo>
                    <a:pt x="89791" y="26542"/>
                  </a:lnTo>
                  <a:lnTo>
                    <a:pt x="93632" y="44359"/>
                  </a:lnTo>
                  <a:lnTo>
                    <a:pt x="91400" y="63044"/>
                  </a:lnTo>
                  <a:lnTo>
                    <a:pt x="86268" y="78615"/>
                  </a:lnTo>
                  <a:lnTo>
                    <a:pt x="82323" y="83990"/>
                  </a:lnTo>
                  <a:lnTo>
                    <a:pt x="76200" y="8829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9" name="SMARTInkShape-3103"/>
            <p:cNvSpPr/>
            <p:nvPr>
              <p:custDataLst>
                <p:tags r:id="rId13"/>
              </p:custDataLst>
            </p:nvPr>
          </p:nvSpPr>
          <p:spPr>
            <a:xfrm>
              <a:off x="10852150" y="4838700"/>
              <a:ext cx="25401" cy="76201"/>
            </a:xfrm>
            <a:custGeom>
              <a:avLst/>
              <a:gdLst/>
              <a:ahLst/>
              <a:cxnLst/>
              <a:rect l="0" t="0" r="0" b="0"/>
              <a:pathLst>
                <a:path w="25401" h="76201">
                  <a:moveTo>
                    <a:pt x="0" y="0"/>
                  </a:moveTo>
                  <a:lnTo>
                    <a:pt x="0" y="0"/>
                  </a:lnTo>
                  <a:lnTo>
                    <a:pt x="1881" y="32638"/>
                  </a:lnTo>
                  <a:lnTo>
                    <a:pt x="8839" y="53955"/>
                  </a:lnTo>
                  <a:lnTo>
                    <a:pt x="25400" y="76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0" name="SMARTInkShape-3104"/>
            <p:cNvSpPr/>
            <p:nvPr>
              <p:custDataLst>
                <p:tags r:id="rId14"/>
              </p:custDataLst>
            </p:nvPr>
          </p:nvSpPr>
          <p:spPr>
            <a:xfrm>
              <a:off x="10750550" y="4845050"/>
              <a:ext cx="76201" cy="31751"/>
            </a:xfrm>
            <a:custGeom>
              <a:avLst/>
              <a:gdLst/>
              <a:ahLst/>
              <a:cxnLst/>
              <a:rect l="0" t="0" r="0" b="0"/>
              <a:pathLst>
                <a:path w="76201" h="31751">
                  <a:moveTo>
                    <a:pt x="0" y="31750"/>
                  </a:moveTo>
                  <a:lnTo>
                    <a:pt x="0" y="31750"/>
                  </a:lnTo>
                  <a:lnTo>
                    <a:pt x="15580" y="19541"/>
                  </a:lnTo>
                  <a:lnTo>
                    <a:pt x="37966" y="9687"/>
                  </a:lnTo>
                  <a:lnTo>
                    <a:pt x="67837" y="4664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1" name="SMARTInkShape-3105"/>
            <p:cNvSpPr/>
            <p:nvPr>
              <p:custDataLst>
                <p:tags r:id="rId15"/>
              </p:custDataLst>
            </p:nvPr>
          </p:nvSpPr>
          <p:spPr>
            <a:xfrm>
              <a:off x="10752792" y="4689929"/>
              <a:ext cx="61259" cy="250372"/>
            </a:xfrm>
            <a:custGeom>
              <a:avLst/>
              <a:gdLst/>
              <a:ahLst/>
              <a:cxnLst/>
              <a:rect l="0" t="0" r="0" b="0"/>
              <a:pathLst>
                <a:path w="61259" h="250372">
                  <a:moveTo>
                    <a:pt x="61258" y="21771"/>
                  </a:moveTo>
                  <a:lnTo>
                    <a:pt x="61258" y="21771"/>
                  </a:lnTo>
                  <a:lnTo>
                    <a:pt x="57888" y="15029"/>
                  </a:lnTo>
                  <a:lnTo>
                    <a:pt x="52469" y="9837"/>
                  </a:lnTo>
                  <a:lnTo>
                    <a:pt x="37494" y="756"/>
                  </a:lnTo>
                  <a:lnTo>
                    <a:pt x="33419" y="0"/>
                  </a:lnTo>
                  <a:lnTo>
                    <a:pt x="25132" y="1041"/>
                  </a:lnTo>
                  <a:lnTo>
                    <a:pt x="18626" y="5737"/>
                  </a:lnTo>
                  <a:lnTo>
                    <a:pt x="5329" y="26992"/>
                  </a:lnTo>
                  <a:lnTo>
                    <a:pt x="0" y="53578"/>
                  </a:lnTo>
                  <a:lnTo>
                    <a:pt x="7634" y="98531"/>
                  </a:lnTo>
                  <a:lnTo>
                    <a:pt x="18548" y="143995"/>
                  </a:lnTo>
                  <a:lnTo>
                    <a:pt x="30715" y="186790"/>
                  </a:lnTo>
                  <a:lnTo>
                    <a:pt x="40617" y="221009"/>
                  </a:lnTo>
                  <a:lnTo>
                    <a:pt x="54908" y="2503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2" name="SMARTInkShape-3106"/>
            <p:cNvSpPr/>
            <p:nvPr>
              <p:custDataLst>
                <p:tags r:id="rId16"/>
              </p:custDataLst>
            </p:nvPr>
          </p:nvSpPr>
          <p:spPr>
            <a:xfrm>
              <a:off x="10530091" y="4826439"/>
              <a:ext cx="93569" cy="117809"/>
            </a:xfrm>
            <a:custGeom>
              <a:avLst/>
              <a:gdLst/>
              <a:ahLst/>
              <a:cxnLst/>
              <a:rect l="0" t="0" r="0" b="0"/>
              <a:pathLst>
                <a:path w="93569" h="117809">
                  <a:moveTo>
                    <a:pt x="42659" y="24961"/>
                  </a:moveTo>
                  <a:lnTo>
                    <a:pt x="42659" y="24961"/>
                  </a:lnTo>
                  <a:lnTo>
                    <a:pt x="42659" y="12752"/>
                  </a:lnTo>
                  <a:lnTo>
                    <a:pt x="41247" y="9766"/>
                  </a:lnTo>
                  <a:lnTo>
                    <a:pt x="35916" y="4567"/>
                  </a:lnTo>
                  <a:lnTo>
                    <a:pt x="30726" y="1786"/>
                  </a:lnTo>
                  <a:lnTo>
                    <a:pt x="24655" y="549"/>
                  </a:lnTo>
                  <a:lnTo>
                    <a:pt x="14905" y="0"/>
                  </a:lnTo>
                  <a:lnTo>
                    <a:pt x="10750" y="1265"/>
                  </a:lnTo>
                  <a:lnTo>
                    <a:pt x="4253" y="6433"/>
                  </a:lnTo>
                  <a:lnTo>
                    <a:pt x="895" y="13434"/>
                  </a:lnTo>
                  <a:lnTo>
                    <a:pt x="0" y="17276"/>
                  </a:lnTo>
                  <a:lnTo>
                    <a:pt x="109" y="20543"/>
                  </a:lnTo>
                  <a:lnTo>
                    <a:pt x="2112" y="26055"/>
                  </a:lnTo>
                  <a:lnTo>
                    <a:pt x="9115" y="30856"/>
                  </a:lnTo>
                  <a:lnTo>
                    <a:pt x="56019" y="46102"/>
                  </a:lnTo>
                  <a:lnTo>
                    <a:pt x="79075" y="52469"/>
                  </a:lnTo>
                  <a:lnTo>
                    <a:pt x="84573" y="56706"/>
                  </a:lnTo>
                  <a:lnTo>
                    <a:pt x="92568" y="68938"/>
                  </a:lnTo>
                  <a:lnTo>
                    <a:pt x="93568" y="74740"/>
                  </a:lnTo>
                  <a:lnTo>
                    <a:pt x="92824" y="80020"/>
                  </a:lnTo>
                  <a:lnTo>
                    <a:pt x="88238" y="89648"/>
                  </a:lnTo>
                  <a:lnTo>
                    <a:pt x="77017" y="103002"/>
                  </a:lnTo>
                  <a:lnTo>
                    <a:pt x="61307" y="114485"/>
                  </a:lnTo>
                  <a:lnTo>
                    <a:pt x="51889" y="117666"/>
                  </a:lnTo>
                  <a:lnTo>
                    <a:pt x="48106" y="117808"/>
                  </a:lnTo>
                  <a:lnTo>
                    <a:pt x="36309" y="1138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3" name="SMARTInkShape-3107"/>
            <p:cNvSpPr/>
            <p:nvPr>
              <p:custDataLst>
                <p:tags r:id="rId17"/>
              </p:custDataLst>
            </p:nvPr>
          </p:nvSpPr>
          <p:spPr>
            <a:xfrm>
              <a:off x="10822770" y="4959928"/>
              <a:ext cx="1107696" cy="615251"/>
            </a:xfrm>
            <a:custGeom>
              <a:avLst/>
              <a:gdLst/>
              <a:ahLst/>
              <a:cxnLst/>
              <a:rect l="0" t="0" r="0" b="0"/>
              <a:pathLst>
                <a:path w="1107696" h="615251">
                  <a:moveTo>
                    <a:pt x="658030" y="94672"/>
                  </a:moveTo>
                  <a:lnTo>
                    <a:pt x="658030" y="94672"/>
                  </a:lnTo>
                  <a:lnTo>
                    <a:pt x="643103" y="58730"/>
                  </a:lnTo>
                  <a:lnTo>
                    <a:pt x="635169" y="52121"/>
                  </a:lnTo>
                  <a:lnTo>
                    <a:pt x="596164" y="33926"/>
                  </a:lnTo>
                  <a:lnTo>
                    <a:pt x="550795" y="18153"/>
                  </a:lnTo>
                  <a:lnTo>
                    <a:pt x="504646" y="8244"/>
                  </a:lnTo>
                  <a:lnTo>
                    <a:pt x="464977" y="3813"/>
                  </a:lnTo>
                  <a:lnTo>
                    <a:pt x="430413" y="1374"/>
                  </a:lnTo>
                  <a:lnTo>
                    <a:pt x="389033" y="0"/>
                  </a:lnTo>
                  <a:lnTo>
                    <a:pt x="352550" y="1475"/>
                  </a:lnTo>
                  <a:lnTo>
                    <a:pt x="313049" y="8262"/>
                  </a:lnTo>
                  <a:lnTo>
                    <a:pt x="273826" y="19210"/>
                  </a:lnTo>
                  <a:lnTo>
                    <a:pt x="228968" y="35551"/>
                  </a:lnTo>
                  <a:lnTo>
                    <a:pt x="186136" y="57437"/>
                  </a:lnTo>
                  <a:lnTo>
                    <a:pt x="143705" y="84025"/>
                  </a:lnTo>
                  <a:lnTo>
                    <a:pt x="101353" y="119615"/>
                  </a:lnTo>
                  <a:lnTo>
                    <a:pt x="64789" y="159911"/>
                  </a:lnTo>
                  <a:lnTo>
                    <a:pt x="29861" y="204410"/>
                  </a:lnTo>
                  <a:lnTo>
                    <a:pt x="9627" y="247029"/>
                  </a:lnTo>
                  <a:lnTo>
                    <a:pt x="2961" y="263986"/>
                  </a:lnTo>
                  <a:lnTo>
                    <a:pt x="0" y="280930"/>
                  </a:lnTo>
                  <a:lnTo>
                    <a:pt x="2446" y="297869"/>
                  </a:lnTo>
                  <a:lnTo>
                    <a:pt x="20136" y="344569"/>
                  </a:lnTo>
                  <a:lnTo>
                    <a:pt x="38165" y="371367"/>
                  </a:lnTo>
                  <a:lnTo>
                    <a:pt x="66633" y="396475"/>
                  </a:lnTo>
                  <a:lnTo>
                    <a:pt x="105720" y="417634"/>
                  </a:lnTo>
                  <a:lnTo>
                    <a:pt x="149288" y="437309"/>
                  </a:lnTo>
                  <a:lnTo>
                    <a:pt x="181215" y="450155"/>
                  </a:lnTo>
                  <a:lnTo>
                    <a:pt x="214219" y="462920"/>
                  </a:lnTo>
                  <a:lnTo>
                    <a:pt x="246998" y="476355"/>
                  </a:lnTo>
                  <a:lnTo>
                    <a:pt x="293922" y="499079"/>
                  </a:lnTo>
                  <a:lnTo>
                    <a:pt x="326635" y="512886"/>
                  </a:lnTo>
                  <a:lnTo>
                    <a:pt x="361871" y="526078"/>
                  </a:lnTo>
                  <a:lnTo>
                    <a:pt x="397992" y="538291"/>
                  </a:lnTo>
                  <a:lnTo>
                    <a:pt x="432862" y="548423"/>
                  </a:lnTo>
                  <a:lnTo>
                    <a:pt x="469053" y="557631"/>
                  </a:lnTo>
                  <a:lnTo>
                    <a:pt x="505602" y="567132"/>
                  </a:lnTo>
                  <a:lnTo>
                    <a:pt x="540660" y="578410"/>
                  </a:lnTo>
                  <a:lnTo>
                    <a:pt x="575056" y="588597"/>
                  </a:lnTo>
                  <a:lnTo>
                    <a:pt x="610569" y="597122"/>
                  </a:lnTo>
                  <a:lnTo>
                    <a:pt x="649872" y="603263"/>
                  </a:lnTo>
                  <a:lnTo>
                    <a:pt x="688977" y="608344"/>
                  </a:lnTo>
                  <a:lnTo>
                    <a:pt x="727523" y="612248"/>
                  </a:lnTo>
                  <a:lnTo>
                    <a:pt x="765822" y="613983"/>
                  </a:lnTo>
                  <a:lnTo>
                    <a:pt x="805891" y="614754"/>
                  </a:lnTo>
                  <a:lnTo>
                    <a:pt x="845807" y="615097"/>
                  </a:lnTo>
                  <a:lnTo>
                    <a:pt x="882360" y="615250"/>
                  </a:lnTo>
                  <a:lnTo>
                    <a:pt x="917425" y="611555"/>
                  </a:lnTo>
                  <a:lnTo>
                    <a:pt x="950411" y="605914"/>
                  </a:lnTo>
                  <a:lnTo>
                    <a:pt x="992075" y="598066"/>
                  </a:lnTo>
                  <a:lnTo>
                    <a:pt x="1038118" y="583130"/>
                  </a:lnTo>
                  <a:lnTo>
                    <a:pt x="1066746" y="568895"/>
                  </a:lnTo>
                  <a:lnTo>
                    <a:pt x="1081687" y="555204"/>
                  </a:lnTo>
                  <a:lnTo>
                    <a:pt x="1095383" y="535009"/>
                  </a:lnTo>
                  <a:lnTo>
                    <a:pt x="1104881" y="503209"/>
                  </a:lnTo>
                  <a:lnTo>
                    <a:pt x="1107695" y="468074"/>
                  </a:lnTo>
                  <a:lnTo>
                    <a:pt x="1102709" y="432079"/>
                  </a:lnTo>
                  <a:lnTo>
                    <a:pt x="1093436" y="392091"/>
                  </a:lnTo>
                  <a:lnTo>
                    <a:pt x="1076317" y="345780"/>
                  </a:lnTo>
                  <a:lnTo>
                    <a:pt x="1056427" y="305952"/>
                  </a:lnTo>
                  <a:lnTo>
                    <a:pt x="1018817" y="258650"/>
                  </a:lnTo>
                  <a:lnTo>
                    <a:pt x="972833" y="215695"/>
                  </a:lnTo>
                  <a:lnTo>
                    <a:pt x="927765" y="180916"/>
                  </a:lnTo>
                  <a:lnTo>
                    <a:pt x="881864" y="144291"/>
                  </a:lnTo>
                  <a:lnTo>
                    <a:pt x="843119" y="116254"/>
                  </a:lnTo>
                  <a:lnTo>
                    <a:pt x="808729" y="95092"/>
                  </a:lnTo>
                  <a:lnTo>
                    <a:pt x="774631" y="78631"/>
                  </a:lnTo>
                  <a:lnTo>
                    <a:pt x="740660" y="64260"/>
                  </a:lnTo>
                  <a:lnTo>
                    <a:pt x="707456" y="52228"/>
                  </a:lnTo>
                  <a:lnTo>
                    <a:pt x="660994" y="41486"/>
                  </a:lnTo>
                  <a:lnTo>
                    <a:pt x="615242" y="35247"/>
                  </a:lnTo>
                  <a:lnTo>
                    <a:pt x="571893" y="36534"/>
                  </a:lnTo>
                  <a:lnTo>
                    <a:pt x="550080" y="375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7" name="SMARTInkShape-Group559"/>
          <p:cNvGrpSpPr/>
          <p:nvPr/>
        </p:nvGrpSpPr>
        <p:grpSpPr>
          <a:xfrm>
            <a:off x="10485615" y="4814183"/>
            <a:ext cx="42686" cy="151518"/>
            <a:chOff x="10485615" y="4814183"/>
            <a:chExt cx="42686" cy="151518"/>
          </a:xfrm>
        </p:grpSpPr>
        <p:sp>
          <p:nvSpPr>
            <p:cNvPr id="1605" name="SMARTInkShape-3108"/>
            <p:cNvSpPr/>
            <p:nvPr>
              <p:custDataLst>
                <p:tags r:id="rId4"/>
              </p:custDataLst>
            </p:nvPr>
          </p:nvSpPr>
          <p:spPr>
            <a:xfrm>
              <a:off x="10485615" y="4814183"/>
              <a:ext cx="10936" cy="5468"/>
            </a:xfrm>
            <a:custGeom>
              <a:avLst/>
              <a:gdLst/>
              <a:ahLst/>
              <a:cxnLst/>
              <a:rect l="0" t="0" r="0" b="0"/>
              <a:pathLst>
                <a:path w="10936" h="5468">
                  <a:moveTo>
                    <a:pt x="10935" y="5467"/>
                  </a:moveTo>
                  <a:lnTo>
                    <a:pt x="10935" y="5467"/>
                  </a:lnTo>
                  <a:lnTo>
                    <a:pt x="0" y="0"/>
                  </a:lnTo>
                  <a:lnTo>
                    <a:pt x="117" y="411"/>
                  </a:lnTo>
                  <a:lnTo>
                    <a:pt x="4585" y="54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6" name="SMARTInkShape-3109"/>
            <p:cNvSpPr/>
            <p:nvPr>
              <p:custDataLst>
                <p:tags r:id="rId5"/>
              </p:custDataLst>
            </p:nvPr>
          </p:nvSpPr>
          <p:spPr>
            <a:xfrm>
              <a:off x="10502900" y="4895850"/>
              <a:ext cx="25401" cy="69851"/>
            </a:xfrm>
            <a:custGeom>
              <a:avLst/>
              <a:gdLst/>
              <a:ahLst/>
              <a:cxnLst/>
              <a:rect l="0" t="0" r="0" b="0"/>
              <a:pathLst>
                <a:path w="25401" h="69851">
                  <a:moveTo>
                    <a:pt x="0" y="0"/>
                  </a:moveTo>
                  <a:lnTo>
                    <a:pt x="0" y="0"/>
                  </a:lnTo>
                  <a:lnTo>
                    <a:pt x="705" y="10139"/>
                  </a:lnTo>
                  <a:lnTo>
                    <a:pt x="3370" y="17677"/>
                  </a:lnTo>
                  <a:lnTo>
                    <a:pt x="20393" y="45770"/>
                  </a:lnTo>
                  <a:lnTo>
                    <a:pt x="25400" y="69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401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MARTInkShape-Group1550"/>
          <p:cNvGrpSpPr/>
          <p:nvPr/>
        </p:nvGrpSpPr>
        <p:grpSpPr>
          <a:xfrm>
            <a:off x="9626600" y="4832350"/>
            <a:ext cx="372650" cy="511255"/>
            <a:chOff x="9626600" y="4832350"/>
            <a:chExt cx="372650" cy="511255"/>
          </a:xfrm>
        </p:grpSpPr>
        <p:sp>
          <p:nvSpPr>
            <p:cNvPr id="116" name="SMARTInkShape-8382"/>
            <p:cNvSpPr/>
            <p:nvPr>
              <p:custDataLst>
                <p:tags r:id="rId92"/>
              </p:custDataLst>
            </p:nvPr>
          </p:nvSpPr>
          <p:spPr>
            <a:xfrm>
              <a:off x="9753600" y="5063355"/>
              <a:ext cx="245650" cy="280250"/>
            </a:xfrm>
            <a:custGeom>
              <a:avLst/>
              <a:gdLst/>
              <a:ahLst/>
              <a:cxnLst/>
              <a:rect l="0" t="0" r="0" b="0"/>
              <a:pathLst>
                <a:path w="245650" h="280250">
                  <a:moveTo>
                    <a:pt x="139700" y="29345"/>
                  </a:moveTo>
                  <a:lnTo>
                    <a:pt x="139700" y="29345"/>
                  </a:lnTo>
                  <a:lnTo>
                    <a:pt x="129587" y="19232"/>
                  </a:lnTo>
                  <a:lnTo>
                    <a:pt x="129429" y="14841"/>
                  </a:lnTo>
                  <a:lnTo>
                    <a:pt x="132149" y="10504"/>
                  </a:lnTo>
                  <a:lnTo>
                    <a:pt x="136782" y="6201"/>
                  </a:lnTo>
                  <a:lnTo>
                    <a:pt x="147574" y="1420"/>
                  </a:lnTo>
                  <a:lnTo>
                    <a:pt x="162251" y="0"/>
                  </a:lnTo>
                  <a:lnTo>
                    <a:pt x="197573" y="3873"/>
                  </a:lnTo>
                  <a:lnTo>
                    <a:pt x="231636" y="13644"/>
                  </a:lnTo>
                  <a:lnTo>
                    <a:pt x="243591" y="21426"/>
                  </a:lnTo>
                  <a:lnTo>
                    <a:pt x="245649" y="26182"/>
                  </a:lnTo>
                  <a:lnTo>
                    <a:pt x="245612" y="31470"/>
                  </a:lnTo>
                  <a:lnTo>
                    <a:pt x="244173" y="37112"/>
                  </a:lnTo>
                  <a:lnTo>
                    <a:pt x="231288" y="47144"/>
                  </a:lnTo>
                  <a:lnTo>
                    <a:pt x="191893" y="65081"/>
                  </a:lnTo>
                  <a:lnTo>
                    <a:pt x="167393" y="77955"/>
                  </a:lnTo>
                  <a:lnTo>
                    <a:pt x="159064" y="86462"/>
                  </a:lnTo>
                  <a:lnTo>
                    <a:pt x="156842" y="90706"/>
                  </a:lnTo>
                  <a:lnTo>
                    <a:pt x="157479" y="94946"/>
                  </a:lnTo>
                  <a:lnTo>
                    <a:pt x="163831" y="103422"/>
                  </a:lnTo>
                  <a:lnTo>
                    <a:pt x="200362" y="131910"/>
                  </a:lnTo>
                  <a:lnTo>
                    <a:pt x="223810" y="153246"/>
                  </a:lnTo>
                  <a:lnTo>
                    <a:pt x="238937" y="178722"/>
                  </a:lnTo>
                  <a:lnTo>
                    <a:pt x="243957" y="192428"/>
                  </a:lnTo>
                  <a:lnTo>
                    <a:pt x="243892" y="220831"/>
                  </a:lnTo>
                  <a:lnTo>
                    <a:pt x="240912" y="235319"/>
                  </a:lnTo>
                  <a:lnTo>
                    <a:pt x="232574" y="247800"/>
                  </a:lnTo>
                  <a:lnTo>
                    <a:pt x="206378" y="269193"/>
                  </a:lnTo>
                  <a:lnTo>
                    <a:pt x="166040" y="278702"/>
                  </a:lnTo>
                  <a:lnTo>
                    <a:pt x="142445" y="280249"/>
                  </a:lnTo>
                  <a:lnTo>
                    <a:pt x="116130" y="276343"/>
                  </a:lnTo>
                  <a:lnTo>
                    <a:pt x="88003" y="268799"/>
                  </a:lnTo>
                  <a:lnTo>
                    <a:pt x="58669" y="258831"/>
                  </a:lnTo>
                  <a:lnTo>
                    <a:pt x="0" y="2388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8383"/>
            <p:cNvSpPr/>
            <p:nvPr>
              <p:custDataLst>
                <p:tags r:id="rId93"/>
              </p:custDataLst>
            </p:nvPr>
          </p:nvSpPr>
          <p:spPr>
            <a:xfrm>
              <a:off x="9772650" y="4857750"/>
              <a:ext cx="152401" cy="323851"/>
            </a:xfrm>
            <a:custGeom>
              <a:avLst/>
              <a:gdLst/>
              <a:ahLst/>
              <a:cxnLst/>
              <a:rect l="0" t="0" r="0" b="0"/>
              <a:pathLst>
                <a:path w="152401" h="323851">
                  <a:moveTo>
                    <a:pt x="152400" y="0"/>
                  </a:moveTo>
                  <a:lnTo>
                    <a:pt x="152400" y="0"/>
                  </a:lnTo>
                  <a:lnTo>
                    <a:pt x="149029" y="0"/>
                  </a:lnTo>
                  <a:lnTo>
                    <a:pt x="145493" y="7526"/>
                  </a:lnTo>
                  <a:lnTo>
                    <a:pt x="138040" y="23806"/>
                  </a:lnTo>
                  <a:lnTo>
                    <a:pt x="120618" y="52208"/>
                  </a:lnTo>
                  <a:lnTo>
                    <a:pt x="98764" y="93524"/>
                  </a:lnTo>
                  <a:lnTo>
                    <a:pt x="87009" y="117383"/>
                  </a:lnTo>
                  <a:lnTo>
                    <a:pt x="75645" y="142460"/>
                  </a:lnTo>
                  <a:lnTo>
                    <a:pt x="64539" y="168351"/>
                  </a:lnTo>
                  <a:lnTo>
                    <a:pt x="53611" y="194784"/>
                  </a:lnTo>
                  <a:lnTo>
                    <a:pt x="42797" y="220873"/>
                  </a:lnTo>
                  <a:lnTo>
                    <a:pt x="32059" y="246731"/>
                  </a:lnTo>
                  <a:lnTo>
                    <a:pt x="14248" y="289575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8384"/>
            <p:cNvSpPr/>
            <p:nvPr>
              <p:custDataLst>
                <p:tags r:id="rId94"/>
              </p:custDataLst>
            </p:nvPr>
          </p:nvSpPr>
          <p:spPr>
            <a:xfrm>
              <a:off x="9677973" y="4832350"/>
              <a:ext cx="120151" cy="183362"/>
            </a:xfrm>
            <a:custGeom>
              <a:avLst/>
              <a:gdLst/>
              <a:ahLst/>
              <a:cxnLst/>
              <a:rect l="0" t="0" r="0" b="0"/>
              <a:pathLst>
                <a:path w="120151" h="183362">
                  <a:moveTo>
                    <a:pt x="94677" y="0"/>
                  </a:moveTo>
                  <a:lnTo>
                    <a:pt x="94677" y="0"/>
                  </a:lnTo>
                  <a:lnTo>
                    <a:pt x="55953" y="36628"/>
                  </a:lnTo>
                  <a:lnTo>
                    <a:pt x="26132" y="78037"/>
                  </a:lnTo>
                  <a:lnTo>
                    <a:pt x="5066" y="119312"/>
                  </a:lnTo>
                  <a:lnTo>
                    <a:pt x="287" y="143574"/>
                  </a:lnTo>
                  <a:lnTo>
                    <a:pt x="0" y="154983"/>
                  </a:lnTo>
                  <a:lnTo>
                    <a:pt x="2631" y="164000"/>
                  </a:lnTo>
                  <a:lnTo>
                    <a:pt x="13080" y="177781"/>
                  </a:lnTo>
                  <a:lnTo>
                    <a:pt x="21228" y="181315"/>
                  </a:lnTo>
                  <a:lnTo>
                    <a:pt x="41572" y="183361"/>
                  </a:lnTo>
                  <a:lnTo>
                    <a:pt x="62843" y="176273"/>
                  </a:lnTo>
                  <a:lnTo>
                    <a:pt x="84057" y="161599"/>
                  </a:lnTo>
                  <a:lnTo>
                    <a:pt x="105244" y="138614"/>
                  </a:lnTo>
                  <a:lnTo>
                    <a:pt x="117012" y="110054"/>
                  </a:lnTo>
                  <a:lnTo>
                    <a:pt x="120150" y="94536"/>
                  </a:lnTo>
                  <a:lnTo>
                    <a:pt x="118715" y="81369"/>
                  </a:lnTo>
                  <a:lnTo>
                    <a:pt x="107712" y="59212"/>
                  </a:lnTo>
                  <a:lnTo>
                    <a:pt x="89181" y="45601"/>
                  </a:lnTo>
                  <a:lnTo>
                    <a:pt x="56577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8385"/>
            <p:cNvSpPr/>
            <p:nvPr>
              <p:custDataLst>
                <p:tags r:id="rId95"/>
              </p:custDataLst>
            </p:nvPr>
          </p:nvSpPr>
          <p:spPr>
            <a:xfrm>
              <a:off x="9626600" y="4851400"/>
              <a:ext cx="3658" cy="146051"/>
            </a:xfrm>
            <a:custGeom>
              <a:avLst/>
              <a:gdLst/>
              <a:ahLst/>
              <a:cxnLst/>
              <a:rect l="0" t="0" r="0" b="0"/>
              <a:pathLst>
                <a:path w="3658" h="146051">
                  <a:moveTo>
                    <a:pt x="0" y="0"/>
                  </a:moveTo>
                  <a:lnTo>
                    <a:pt x="0" y="0"/>
                  </a:lnTo>
                  <a:lnTo>
                    <a:pt x="3657" y="36898"/>
                  </a:lnTo>
                  <a:lnTo>
                    <a:pt x="2096" y="68611"/>
                  </a:lnTo>
                  <a:lnTo>
                    <a:pt x="622" y="115422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SMARTInkShape-Group1551"/>
          <p:cNvGrpSpPr/>
          <p:nvPr/>
        </p:nvGrpSpPr>
        <p:grpSpPr>
          <a:xfrm>
            <a:off x="7956548" y="4558372"/>
            <a:ext cx="1409703" cy="716523"/>
            <a:chOff x="7956548" y="4558372"/>
            <a:chExt cx="1409703" cy="716523"/>
          </a:xfrm>
        </p:grpSpPr>
        <p:sp>
          <p:nvSpPr>
            <p:cNvPr id="121" name="SMARTInkShape-8386"/>
            <p:cNvSpPr/>
            <p:nvPr>
              <p:custDataLst>
                <p:tags r:id="rId80"/>
              </p:custDataLst>
            </p:nvPr>
          </p:nvSpPr>
          <p:spPr>
            <a:xfrm>
              <a:off x="9254929" y="5105400"/>
              <a:ext cx="111322" cy="19051"/>
            </a:xfrm>
            <a:custGeom>
              <a:avLst/>
              <a:gdLst/>
              <a:ahLst/>
              <a:cxnLst/>
              <a:rect l="0" t="0" r="0" b="0"/>
              <a:pathLst>
                <a:path w="111322" h="19051">
                  <a:moveTo>
                    <a:pt x="3371" y="19050"/>
                  </a:moveTo>
                  <a:lnTo>
                    <a:pt x="3371" y="19050"/>
                  </a:lnTo>
                  <a:lnTo>
                    <a:pt x="0" y="19050"/>
                  </a:lnTo>
                  <a:lnTo>
                    <a:pt x="32260" y="13275"/>
                  </a:lnTo>
                  <a:lnTo>
                    <a:pt x="70538" y="6841"/>
                  </a:lnTo>
                  <a:lnTo>
                    <a:pt x="1113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8387"/>
            <p:cNvSpPr/>
            <p:nvPr>
              <p:custDataLst>
                <p:tags r:id="rId81"/>
              </p:custDataLst>
            </p:nvPr>
          </p:nvSpPr>
          <p:spPr>
            <a:xfrm>
              <a:off x="8150029" y="4742653"/>
              <a:ext cx="238322" cy="26198"/>
            </a:xfrm>
            <a:custGeom>
              <a:avLst/>
              <a:gdLst/>
              <a:ahLst/>
              <a:cxnLst/>
              <a:rect l="0" t="0" r="0" b="0"/>
              <a:pathLst>
                <a:path w="238322" h="26198">
                  <a:moveTo>
                    <a:pt x="3371" y="26197"/>
                  </a:moveTo>
                  <a:lnTo>
                    <a:pt x="3371" y="26197"/>
                  </a:lnTo>
                  <a:lnTo>
                    <a:pt x="0" y="19455"/>
                  </a:lnTo>
                  <a:lnTo>
                    <a:pt x="3945" y="16763"/>
                  </a:lnTo>
                  <a:lnTo>
                    <a:pt x="51410" y="5493"/>
                  </a:lnTo>
                  <a:lnTo>
                    <a:pt x="89632" y="62"/>
                  </a:lnTo>
                  <a:lnTo>
                    <a:pt x="134842" y="0"/>
                  </a:lnTo>
                  <a:lnTo>
                    <a:pt x="177514" y="443"/>
                  </a:lnTo>
                  <a:lnTo>
                    <a:pt x="238321" y="7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8388"/>
            <p:cNvSpPr/>
            <p:nvPr>
              <p:custDataLst>
                <p:tags r:id="rId82"/>
              </p:custDataLst>
            </p:nvPr>
          </p:nvSpPr>
          <p:spPr>
            <a:xfrm>
              <a:off x="8274050" y="4667250"/>
              <a:ext cx="25401" cy="190501"/>
            </a:xfrm>
            <a:custGeom>
              <a:avLst/>
              <a:gdLst/>
              <a:ahLst/>
              <a:cxnLst/>
              <a:rect l="0" t="0" r="0" b="0"/>
              <a:pathLst>
                <a:path w="25401" h="190501">
                  <a:moveTo>
                    <a:pt x="25400" y="0"/>
                  </a:moveTo>
                  <a:lnTo>
                    <a:pt x="25400" y="0"/>
                  </a:lnTo>
                  <a:lnTo>
                    <a:pt x="22029" y="3371"/>
                  </a:lnTo>
                  <a:lnTo>
                    <a:pt x="17560" y="44259"/>
                  </a:lnTo>
                  <a:lnTo>
                    <a:pt x="12259" y="84375"/>
                  </a:lnTo>
                  <a:lnTo>
                    <a:pt x="6219" y="127541"/>
                  </a:lnTo>
                  <a:lnTo>
                    <a:pt x="1229" y="172889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8389"/>
            <p:cNvSpPr/>
            <p:nvPr>
              <p:custDataLst>
                <p:tags r:id="rId83"/>
              </p:custDataLst>
            </p:nvPr>
          </p:nvSpPr>
          <p:spPr>
            <a:xfrm>
              <a:off x="8463409" y="4572000"/>
              <a:ext cx="109092" cy="243359"/>
            </a:xfrm>
            <a:custGeom>
              <a:avLst/>
              <a:gdLst/>
              <a:ahLst/>
              <a:cxnLst/>
              <a:rect l="0" t="0" r="0" b="0"/>
              <a:pathLst>
                <a:path w="109092" h="243359">
                  <a:moveTo>
                    <a:pt x="102741" y="0"/>
                  </a:moveTo>
                  <a:lnTo>
                    <a:pt x="102741" y="0"/>
                  </a:lnTo>
                  <a:lnTo>
                    <a:pt x="89257" y="6742"/>
                  </a:lnTo>
                  <a:lnTo>
                    <a:pt x="59416" y="42645"/>
                  </a:lnTo>
                  <a:lnTo>
                    <a:pt x="36124" y="82407"/>
                  </a:lnTo>
                  <a:lnTo>
                    <a:pt x="19659" y="126174"/>
                  </a:lnTo>
                  <a:lnTo>
                    <a:pt x="6550" y="171754"/>
                  </a:lnTo>
                  <a:lnTo>
                    <a:pt x="0" y="203682"/>
                  </a:lnTo>
                  <a:lnTo>
                    <a:pt x="3221" y="219642"/>
                  </a:lnTo>
                  <a:lnTo>
                    <a:pt x="13119" y="231909"/>
                  </a:lnTo>
                  <a:lnTo>
                    <a:pt x="19710" y="237156"/>
                  </a:lnTo>
                  <a:lnTo>
                    <a:pt x="40203" y="242986"/>
                  </a:lnTo>
                  <a:lnTo>
                    <a:pt x="86860" y="243358"/>
                  </a:lnTo>
                  <a:lnTo>
                    <a:pt x="109091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8390"/>
            <p:cNvSpPr/>
            <p:nvPr>
              <p:custDataLst>
                <p:tags r:id="rId84"/>
              </p:custDataLst>
            </p:nvPr>
          </p:nvSpPr>
          <p:spPr>
            <a:xfrm>
              <a:off x="8555827" y="4749800"/>
              <a:ext cx="16674" cy="152401"/>
            </a:xfrm>
            <a:custGeom>
              <a:avLst/>
              <a:gdLst/>
              <a:ahLst/>
              <a:cxnLst/>
              <a:rect l="0" t="0" r="0" b="0"/>
              <a:pathLst>
                <a:path w="16674" h="152401">
                  <a:moveTo>
                    <a:pt x="16673" y="0"/>
                  </a:moveTo>
                  <a:lnTo>
                    <a:pt x="16673" y="0"/>
                  </a:lnTo>
                  <a:lnTo>
                    <a:pt x="9931" y="3371"/>
                  </a:lnTo>
                  <a:lnTo>
                    <a:pt x="8650" y="7186"/>
                  </a:lnTo>
                  <a:lnTo>
                    <a:pt x="6592" y="44812"/>
                  </a:lnTo>
                  <a:lnTo>
                    <a:pt x="126" y="89520"/>
                  </a:lnTo>
                  <a:lnTo>
                    <a:pt x="0" y="129291"/>
                  </a:lnTo>
                  <a:lnTo>
                    <a:pt x="3973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8391"/>
            <p:cNvSpPr/>
            <p:nvPr>
              <p:custDataLst>
                <p:tags r:id="rId85"/>
              </p:custDataLst>
            </p:nvPr>
          </p:nvSpPr>
          <p:spPr>
            <a:xfrm>
              <a:off x="8674100" y="4781550"/>
              <a:ext cx="146051" cy="31751"/>
            </a:xfrm>
            <a:custGeom>
              <a:avLst/>
              <a:gdLst/>
              <a:ahLst/>
              <a:cxnLst/>
              <a:rect l="0" t="0" r="0" b="0"/>
              <a:pathLst>
                <a:path w="146051" h="31751">
                  <a:moveTo>
                    <a:pt x="0" y="31750"/>
                  </a:moveTo>
                  <a:lnTo>
                    <a:pt x="0" y="31750"/>
                  </a:lnTo>
                  <a:lnTo>
                    <a:pt x="0" y="21637"/>
                  </a:lnTo>
                  <a:lnTo>
                    <a:pt x="4938" y="17952"/>
                  </a:lnTo>
                  <a:lnTo>
                    <a:pt x="50233" y="6969"/>
                  </a:lnTo>
                  <a:lnTo>
                    <a:pt x="96964" y="2065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8392"/>
            <p:cNvSpPr/>
            <p:nvPr>
              <p:custDataLst>
                <p:tags r:id="rId86"/>
              </p:custDataLst>
            </p:nvPr>
          </p:nvSpPr>
          <p:spPr>
            <a:xfrm>
              <a:off x="8731250" y="4699000"/>
              <a:ext cx="44451" cy="133351"/>
            </a:xfrm>
            <a:custGeom>
              <a:avLst/>
              <a:gdLst/>
              <a:ahLst/>
              <a:cxnLst/>
              <a:rect l="0" t="0" r="0" b="0"/>
              <a:pathLst>
                <a:path w="44451" h="133351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23145" y="48805"/>
                  </a:lnTo>
                  <a:lnTo>
                    <a:pt x="35120" y="94698"/>
                  </a:lnTo>
                  <a:lnTo>
                    <a:pt x="4445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8393"/>
            <p:cNvSpPr/>
            <p:nvPr>
              <p:custDataLst>
                <p:tags r:id="rId87"/>
              </p:custDataLst>
            </p:nvPr>
          </p:nvSpPr>
          <p:spPr>
            <a:xfrm>
              <a:off x="8896350" y="4612029"/>
              <a:ext cx="130898" cy="281985"/>
            </a:xfrm>
            <a:custGeom>
              <a:avLst/>
              <a:gdLst/>
              <a:ahLst/>
              <a:cxnLst/>
              <a:rect l="0" t="0" r="0" b="0"/>
              <a:pathLst>
                <a:path w="130898" h="281985">
                  <a:moveTo>
                    <a:pt x="31750" y="29821"/>
                  </a:moveTo>
                  <a:lnTo>
                    <a:pt x="31750" y="29821"/>
                  </a:lnTo>
                  <a:lnTo>
                    <a:pt x="31748" y="16337"/>
                  </a:lnTo>
                  <a:lnTo>
                    <a:pt x="34572" y="11659"/>
                  </a:lnTo>
                  <a:lnTo>
                    <a:pt x="45234" y="4580"/>
                  </a:lnTo>
                  <a:lnTo>
                    <a:pt x="63732" y="0"/>
                  </a:lnTo>
                  <a:lnTo>
                    <a:pt x="85989" y="2013"/>
                  </a:lnTo>
                  <a:lnTo>
                    <a:pt x="110458" y="13820"/>
                  </a:lnTo>
                  <a:lnTo>
                    <a:pt x="115972" y="19859"/>
                  </a:lnTo>
                  <a:lnTo>
                    <a:pt x="122099" y="34096"/>
                  </a:lnTo>
                  <a:lnTo>
                    <a:pt x="120909" y="41843"/>
                  </a:lnTo>
                  <a:lnTo>
                    <a:pt x="112064" y="57977"/>
                  </a:lnTo>
                  <a:lnTo>
                    <a:pt x="77228" y="90966"/>
                  </a:lnTo>
                  <a:lnTo>
                    <a:pt x="43835" y="116632"/>
                  </a:lnTo>
                  <a:lnTo>
                    <a:pt x="41923" y="119445"/>
                  </a:lnTo>
                  <a:lnTo>
                    <a:pt x="42059" y="122732"/>
                  </a:lnTo>
                  <a:lnTo>
                    <a:pt x="45973" y="130145"/>
                  </a:lnTo>
                  <a:lnTo>
                    <a:pt x="93150" y="169126"/>
                  </a:lnTo>
                  <a:lnTo>
                    <a:pt x="120577" y="194020"/>
                  </a:lnTo>
                  <a:lnTo>
                    <a:pt x="130730" y="213335"/>
                  </a:lnTo>
                  <a:lnTo>
                    <a:pt x="130897" y="222720"/>
                  </a:lnTo>
                  <a:lnTo>
                    <a:pt x="123558" y="240672"/>
                  </a:lnTo>
                  <a:lnTo>
                    <a:pt x="107125" y="256177"/>
                  </a:lnTo>
                  <a:lnTo>
                    <a:pt x="72192" y="274924"/>
                  </a:lnTo>
                  <a:lnTo>
                    <a:pt x="46196" y="281984"/>
                  </a:lnTo>
                  <a:lnTo>
                    <a:pt x="0" y="277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8394"/>
            <p:cNvSpPr/>
            <p:nvPr>
              <p:custDataLst>
                <p:tags r:id="rId88"/>
              </p:custDataLst>
            </p:nvPr>
          </p:nvSpPr>
          <p:spPr>
            <a:xfrm>
              <a:off x="8042079" y="5017722"/>
              <a:ext cx="828872" cy="24179"/>
            </a:xfrm>
            <a:custGeom>
              <a:avLst/>
              <a:gdLst/>
              <a:ahLst/>
              <a:cxnLst/>
              <a:rect l="0" t="0" r="0" b="0"/>
              <a:pathLst>
                <a:path w="828872" h="24179">
                  <a:moveTo>
                    <a:pt x="3371" y="17828"/>
                  </a:moveTo>
                  <a:lnTo>
                    <a:pt x="3371" y="17828"/>
                  </a:lnTo>
                  <a:lnTo>
                    <a:pt x="0" y="14457"/>
                  </a:lnTo>
                  <a:lnTo>
                    <a:pt x="21500" y="8990"/>
                  </a:lnTo>
                  <a:lnTo>
                    <a:pt x="60817" y="4963"/>
                  </a:lnTo>
                  <a:lnTo>
                    <a:pt x="86118" y="2901"/>
                  </a:lnTo>
                  <a:lnTo>
                    <a:pt x="119920" y="1527"/>
                  </a:lnTo>
                  <a:lnTo>
                    <a:pt x="159386" y="610"/>
                  </a:lnTo>
                  <a:lnTo>
                    <a:pt x="202631" y="0"/>
                  </a:lnTo>
                  <a:lnTo>
                    <a:pt x="254744" y="298"/>
                  </a:lnTo>
                  <a:lnTo>
                    <a:pt x="312770" y="1201"/>
                  </a:lnTo>
                  <a:lnTo>
                    <a:pt x="374737" y="2511"/>
                  </a:lnTo>
                  <a:lnTo>
                    <a:pt x="438626" y="4795"/>
                  </a:lnTo>
                  <a:lnTo>
                    <a:pt x="503797" y="7727"/>
                  </a:lnTo>
                  <a:lnTo>
                    <a:pt x="569822" y="11094"/>
                  </a:lnTo>
                  <a:lnTo>
                    <a:pt x="627949" y="14045"/>
                  </a:lnTo>
                  <a:lnTo>
                    <a:pt x="680812" y="16717"/>
                  </a:lnTo>
                  <a:lnTo>
                    <a:pt x="730165" y="19203"/>
                  </a:lnTo>
                  <a:lnTo>
                    <a:pt x="763066" y="20862"/>
                  </a:lnTo>
                  <a:lnTo>
                    <a:pt x="828871" y="241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8395"/>
            <p:cNvSpPr/>
            <p:nvPr>
              <p:custDataLst>
                <p:tags r:id="rId89"/>
              </p:custDataLst>
            </p:nvPr>
          </p:nvSpPr>
          <p:spPr>
            <a:xfrm>
              <a:off x="8464550" y="5113466"/>
              <a:ext cx="135481" cy="161429"/>
            </a:xfrm>
            <a:custGeom>
              <a:avLst/>
              <a:gdLst/>
              <a:ahLst/>
              <a:cxnLst/>
              <a:rect l="0" t="0" r="0" b="0"/>
              <a:pathLst>
                <a:path w="135481" h="161429">
                  <a:moveTo>
                    <a:pt x="12700" y="10984"/>
                  </a:moveTo>
                  <a:lnTo>
                    <a:pt x="12700" y="10984"/>
                  </a:lnTo>
                  <a:lnTo>
                    <a:pt x="12700" y="7613"/>
                  </a:lnTo>
                  <a:lnTo>
                    <a:pt x="14581" y="4076"/>
                  </a:lnTo>
                  <a:lnTo>
                    <a:pt x="16070" y="2145"/>
                  </a:lnTo>
                  <a:lnTo>
                    <a:pt x="25251" y="0"/>
                  </a:lnTo>
                  <a:lnTo>
                    <a:pt x="48168" y="674"/>
                  </a:lnTo>
                  <a:lnTo>
                    <a:pt x="87518" y="7223"/>
                  </a:lnTo>
                  <a:lnTo>
                    <a:pt x="104513" y="14957"/>
                  </a:lnTo>
                  <a:lnTo>
                    <a:pt x="117006" y="24744"/>
                  </a:lnTo>
                  <a:lnTo>
                    <a:pt x="122558" y="33798"/>
                  </a:lnTo>
                  <a:lnTo>
                    <a:pt x="123144" y="42525"/>
                  </a:lnTo>
                  <a:lnTo>
                    <a:pt x="122313" y="46828"/>
                  </a:lnTo>
                  <a:lnTo>
                    <a:pt x="109862" y="68984"/>
                  </a:lnTo>
                  <a:lnTo>
                    <a:pt x="109929" y="71523"/>
                  </a:lnTo>
                  <a:lnTo>
                    <a:pt x="116956" y="86212"/>
                  </a:lnTo>
                  <a:lnTo>
                    <a:pt x="135480" y="111641"/>
                  </a:lnTo>
                  <a:lnTo>
                    <a:pt x="134770" y="116189"/>
                  </a:lnTo>
                  <a:lnTo>
                    <a:pt x="128336" y="126886"/>
                  </a:lnTo>
                  <a:lnTo>
                    <a:pt x="109443" y="144810"/>
                  </a:lnTo>
                  <a:lnTo>
                    <a:pt x="75858" y="156782"/>
                  </a:lnTo>
                  <a:lnTo>
                    <a:pt x="37998" y="161428"/>
                  </a:lnTo>
                  <a:lnTo>
                    <a:pt x="28155" y="159258"/>
                  </a:lnTo>
                  <a:lnTo>
                    <a:pt x="0" y="1379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8396"/>
            <p:cNvSpPr/>
            <p:nvPr>
              <p:custDataLst>
                <p:tags r:id="rId90"/>
              </p:custDataLst>
            </p:nvPr>
          </p:nvSpPr>
          <p:spPr>
            <a:xfrm>
              <a:off x="7956548" y="4558372"/>
              <a:ext cx="203418" cy="294803"/>
            </a:xfrm>
            <a:custGeom>
              <a:avLst/>
              <a:gdLst/>
              <a:ahLst/>
              <a:cxnLst/>
              <a:rect l="0" t="0" r="0" b="0"/>
              <a:pathLst>
                <a:path w="203418" h="294803">
                  <a:moveTo>
                    <a:pt x="2" y="39028"/>
                  </a:moveTo>
                  <a:lnTo>
                    <a:pt x="2" y="39028"/>
                  </a:lnTo>
                  <a:lnTo>
                    <a:pt x="0" y="32286"/>
                  </a:lnTo>
                  <a:lnTo>
                    <a:pt x="7528" y="25213"/>
                  </a:lnTo>
                  <a:lnTo>
                    <a:pt x="23102" y="17365"/>
                  </a:lnTo>
                  <a:lnTo>
                    <a:pt x="64310" y="5720"/>
                  </a:lnTo>
                  <a:lnTo>
                    <a:pt x="98434" y="0"/>
                  </a:lnTo>
                  <a:lnTo>
                    <a:pt x="127240" y="2632"/>
                  </a:lnTo>
                  <a:lnTo>
                    <a:pt x="139860" y="6297"/>
                  </a:lnTo>
                  <a:lnTo>
                    <a:pt x="157647" y="19778"/>
                  </a:lnTo>
                  <a:lnTo>
                    <a:pt x="164365" y="28311"/>
                  </a:lnTo>
                  <a:lnTo>
                    <a:pt x="166727" y="37528"/>
                  </a:lnTo>
                  <a:lnTo>
                    <a:pt x="163708" y="57176"/>
                  </a:lnTo>
                  <a:lnTo>
                    <a:pt x="146736" y="84700"/>
                  </a:lnTo>
                  <a:lnTo>
                    <a:pt x="128011" y="98367"/>
                  </a:lnTo>
                  <a:lnTo>
                    <a:pt x="104958" y="112113"/>
                  </a:lnTo>
                  <a:lnTo>
                    <a:pt x="101723" y="115268"/>
                  </a:lnTo>
                  <a:lnTo>
                    <a:pt x="100272" y="118782"/>
                  </a:lnTo>
                  <a:lnTo>
                    <a:pt x="100541" y="126450"/>
                  </a:lnTo>
                  <a:lnTo>
                    <a:pt x="103011" y="129765"/>
                  </a:lnTo>
                  <a:lnTo>
                    <a:pt x="141220" y="154790"/>
                  </a:lnTo>
                  <a:lnTo>
                    <a:pt x="186829" y="182780"/>
                  </a:lnTo>
                  <a:lnTo>
                    <a:pt x="196520" y="192012"/>
                  </a:lnTo>
                  <a:lnTo>
                    <a:pt x="201570" y="201695"/>
                  </a:lnTo>
                  <a:lnTo>
                    <a:pt x="203417" y="221861"/>
                  </a:lnTo>
                  <a:lnTo>
                    <a:pt x="188246" y="244465"/>
                  </a:lnTo>
                  <a:lnTo>
                    <a:pt x="161277" y="266504"/>
                  </a:lnTo>
                  <a:lnTo>
                    <a:pt x="125772" y="283357"/>
                  </a:lnTo>
                  <a:lnTo>
                    <a:pt x="90238" y="292258"/>
                  </a:lnTo>
                  <a:lnTo>
                    <a:pt x="57745" y="294802"/>
                  </a:lnTo>
                  <a:lnTo>
                    <a:pt x="31545" y="291228"/>
                  </a:lnTo>
                  <a:lnTo>
                    <a:pt x="24557" y="286890"/>
                  </a:lnTo>
                  <a:lnTo>
                    <a:pt x="21312" y="281175"/>
                  </a:lnTo>
                  <a:lnTo>
                    <a:pt x="19052" y="2612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8397"/>
            <p:cNvSpPr/>
            <p:nvPr>
              <p:custDataLst>
                <p:tags r:id="rId91"/>
              </p:custDataLst>
            </p:nvPr>
          </p:nvSpPr>
          <p:spPr>
            <a:xfrm>
              <a:off x="9194800" y="5043899"/>
              <a:ext cx="127001" cy="10702"/>
            </a:xfrm>
            <a:custGeom>
              <a:avLst/>
              <a:gdLst/>
              <a:ahLst/>
              <a:cxnLst/>
              <a:rect l="0" t="0" r="0" b="0"/>
              <a:pathLst>
                <a:path w="127001" h="10702">
                  <a:moveTo>
                    <a:pt x="0" y="4351"/>
                  </a:moveTo>
                  <a:lnTo>
                    <a:pt x="0" y="4351"/>
                  </a:lnTo>
                  <a:lnTo>
                    <a:pt x="6741" y="980"/>
                  </a:lnTo>
                  <a:lnTo>
                    <a:pt x="49830" y="0"/>
                  </a:lnTo>
                  <a:lnTo>
                    <a:pt x="87529" y="5004"/>
                  </a:lnTo>
                  <a:lnTo>
                    <a:pt x="127000" y="10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4" name="SMARTInkShape-8398"/>
          <p:cNvSpPr/>
          <p:nvPr>
            <p:custDataLst>
              <p:tags r:id="rId1"/>
            </p:custDataLst>
          </p:nvPr>
        </p:nvSpPr>
        <p:spPr>
          <a:xfrm>
            <a:off x="7296150" y="4720742"/>
            <a:ext cx="127001" cy="10009"/>
          </a:xfrm>
          <a:custGeom>
            <a:avLst/>
            <a:gdLst/>
            <a:ahLst/>
            <a:cxnLst/>
            <a:rect l="0" t="0" r="0" b="0"/>
            <a:pathLst>
              <a:path w="127001" h="10009">
                <a:moveTo>
                  <a:pt x="0" y="3658"/>
                </a:moveTo>
                <a:lnTo>
                  <a:pt x="0" y="3658"/>
                </a:lnTo>
                <a:lnTo>
                  <a:pt x="26759" y="0"/>
                </a:lnTo>
                <a:lnTo>
                  <a:pt x="64999" y="2966"/>
                </a:lnTo>
                <a:lnTo>
                  <a:pt x="106121" y="7608"/>
                </a:lnTo>
                <a:lnTo>
                  <a:pt x="127000" y="1000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SMARTInkShape-Group1553"/>
          <p:cNvGrpSpPr/>
          <p:nvPr/>
        </p:nvGrpSpPr>
        <p:grpSpPr>
          <a:xfrm>
            <a:off x="6716480" y="4420417"/>
            <a:ext cx="687621" cy="450034"/>
            <a:chOff x="6716480" y="4420417"/>
            <a:chExt cx="687621" cy="450034"/>
          </a:xfrm>
        </p:grpSpPr>
        <p:sp>
          <p:nvSpPr>
            <p:cNvPr id="135" name="SMARTInkShape-8399"/>
            <p:cNvSpPr/>
            <p:nvPr>
              <p:custDataLst>
                <p:tags r:id="rId77"/>
              </p:custDataLst>
            </p:nvPr>
          </p:nvSpPr>
          <p:spPr>
            <a:xfrm>
              <a:off x="6839373" y="4420417"/>
              <a:ext cx="171028" cy="164284"/>
            </a:xfrm>
            <a:custGeom>
              <a:avLst/>
              <a:gdLst/>
              <a:ahLst/>
              <a:cxnLst/>
              <a:rect l="0" t="0" r="0" b="0"/>
              <a:pathLst>
                <a:path w="171028" h="164284">
                  <a:moveTo>
                    <a:pt x="24977" y="43633"/>
                  </a:moveTo>
                  <a:lnTo>
                    <a:pt x="24977" y="43633"/>
                  </a:lnTo>
                  <a:lnTo>
                    <a:pt x="21606" y="47004"/>
                  </a:lnTo>
                  <a:lnTo>
                    <a:pt x="19950" y="52422"/>
                  </a:lnTo>
                  <a:lnTo>
                    <a:pt x="17804" y="60945"/>
                  </a:lnTo>
                  <a:lnTo>
                    <a:pt x="2791" y="104196"/>
                  </a:lnTo>
                  <a:lnTo>
                    <a:pt x="0" y="123008"/>
                  </a:lnTo>
                  <a:lnTo>
                    <a:pt x="21277" y="81954"/>
                  </a:lnTo>
                  <a:lnTo>
                    <a:pt x="44029" y="44012"/>
                  </a:lnTo>
                  <a:lnTo>
                    <a:pt x="70682" y="9878"/>
                  </a:lnTo>
                  <a:lnTo>
                    <a:pt x="83155" y="409"/>
                  </a:lnTo>
                  <a:lnTo>
                    <a:pt x="89162" y="0"/>
                  </a:lnTo>
                  <a:lnTo>
                    <a:pt x="101482" y="5190"/>
                  </a:lnTo>
                  <a:lnTo>
                    <a:pt x="127342" y="51117"/>
                  </a:lnTo>
                  <a:lnTo>
                    <a:pt x="149303" y="98140"/>
                  </a:lnTo>
                  <a:lnTo>
                    <a:pt x="163962" y="142177"/>
                  </a:lnTo>
                  <a:lnTo>
                    <a:pt x="171027" y="1642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8400"/>
            <p:cNvSpPr/>
            <p:nvPr>
              <p:custDataLst>
                <p:tags r:id="rId78"/>
              </p:custDataLst>
            </p:nvPr>
          </p:nvSpPr>
          <p:spPr>
            <a:xfrm>
              <a:off x="6716480" y="4610286"/>
              <a:ext cx="332021" cy="260165"/>
            </a:xfrm>
            <a:custGeom>
              <a:avLst/>
              <a:gdLst/>
              <a:ahLst/>
              <a:cxnLst/>
              <a:rect l="0" t="0" r="0" b="0"/>
              <a:pathLst>
                <a:path w="332021" h="260165">
                  <a:moveTo>
                    <a:pt x="8170" y="260164"/>
                  </a:moveTo>
                  <a:lnTo>
                    <a:pt x="8170" y="260164"/>
                  </a:lnTo>
                  <a:lnTo>
                    <a:pt x="1428" y="256793"/>
                  </a:lnTo>
                  <a:lnTo>
                    <a:pt x="147" y="255095"/>
                  </a:lnTo>
                  <a:lnTo>
                    <a:pt x="0" y="253256"/>
                  </a:lnTo>
                  <a:lnTo>
                    <a:pt x="1717" y="249332"/>
                  </a:lnTo>
                  <a:lnTo>
                    <a:pt x="32295" y="204848"/>
                  </a:lnTo>
                  <a:lnTo>
                    <a:pt x="55613" y="163184"/>
                  </a:lnTo>
                  <a:lnTo>
                    <a:pt x="73940" y="127691"/>
                  </a:lnTo>
                  <a:lnTo>
                    <a:pt x="93141" y="89810"/>
                  </a:lnTo>
                  <a:lnTo>
                    <a:pt x="111081" y="54158"/>
                  </a:lnTo>
                  <a:lnTo>
                    <a:pt x="134044" y="8380"/>
                  </a:lnTo>
                  <a:lnTo>
                    <a:pt x="138198" y="93"/>
                  </a:lnTo>
                  <a:lnTo>
                    <a:pt x="138599" y="0"/>
                  </a:lnTo>
                  <a:lnTo>
                    <a:pt x="125647" y="40787"/>
                  </a:lnTo>
                  <a:lnTo>
                    <a:pt x="118473" y="73763"/>
                  </a:lnTo>
                  <a:lnTo>
                    <a:pt x="113638" y="109586"/>
                  </a:lnTo>
                  <a:lnTo>
                    <a:pt x="111489" y="146674"/>
                  </a:lnTo>
                  <a:lnTo>
                    <a:pt x="117021" y="193141"/>
                  </a:lnTo>
                  <a:lnTo>
                    <a:pt x="125692" y="212972"/>
                  </a:lnTo>
                  <a:lnTo>
                    <a:pt x="130968" y="220236"/>
                  </a:lnTo>
                  <a:lnTo>
                    <a:pt x="137308" y="224374"/>
                  </a:lnTo>
                  <a:lnTo>
                    <a:pt x="151878" y="227088"/>
                  </a:lnTo>
                  <a:lnTo>
                    <a:pt x="173404" y="216536"/>
                  </a:lnTo>
                  <a:lnTo>
                    <a:pt x="211410" y="184914"/>
                  </a:lnTo>
                  <a:lnTo>
                    <a:pt x="234670" y="156163"/>
                  </a:lnTo>
                  <a:lnTo>
                    <a:pt x="252064" y="119867"/>
                  </a:lnTo>
                  <a:lnTo>
                    <a:pt x="263644" y="76621"/>
                  </a:lnTo>
                  <a:lnTo>
                    <a:pt x="264471" y="64054"/>
                  </a:lnTo>
                  <a:lnTo>
                    <a:pt x="263704" y="61690"/>
                  </a:lnTo>
                  <a:lnTo>
                    <a:pt x="259254" y="78591"/>
                  </a:lnTo>
                  <a:lnTo>
                    <a:pt x="256835" y="120522"/>
                  </a:lnTo>
                  <a:lnTo>
                    <a:pt x="263798" y="153180"/>
                  </a:lnTo>
                  <a:lnTo>
                    <a:pt x="277709" y="184393"/>
                  </a:lnTo>
                  <a:lnTo>
                    <a:pt x="313609" y="225650"/>
                  </a:lnTo>
                  <a:lnTo>
                    <a:pt x="332020" y="2411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8401"/>
            <p:cNvSpPr/>
            <p:nvPr>
              <p:custDataLst>
                <p:tags r:id="rId79"/>
              </p:custDataLst>
            </p:nvPr>
          </p:nvSpPr>
          <p:spPr>
            <a:xfrm>
              <a:off x="7245350" y="4845050"/>
              <a:ext cx="158751" cy="12701"/>
            </a:xfrm>
            <a:custGeom>
              <a:avLst/>
              <a:gdLst/>
              <a:ahLst/>
              <a:cxnLst/>
              <a:rect l="0" t="0" r="0" b="0"/>
              <a:pathLst>
                <a:path w="158751" h="12701">
                  <a:moveTo>
                    <a:pt x="0" y="12700"/>
                  </a:moveTo>
                  <a:lnTo>
                    <a:pt x="0" y="12700"/>
                  </a:lnTo>
                  <a:lnTo>
                    <a:pt x="39177" y="5958"/>
                  </a:lnTo>
                  <a:lnTo>
                    <a:pt x="82559" y="2648"/>
                  </a:lnTo>
                  <a:lnTo>
                    <a:pt x="124886" y="1177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SMARTInkShape-Group1554"/>
          <p:cNvGrpSpPr/>
          <p:nvPr/>
        </p:nvGrpSpPr>
        <p:grpSpPr>
          <a:xfrm>
            <a:off x="3422650" y="4321869"/>
            <a:ext cx="391770" cy="446982"/>
            <a:chOff x="3422650" y="4321869"/>
            <a:chExt cx="391770" cy="446982"/>
          </a:xfrm>
        </p:grpSpPr>
        <p:sp>
          <p:nvSpPr>
            <p:cNvPr id="139" name="SMARTInkShape-8402"/>
            <p:cNvSpPr/>
            <p:nvPr>
              <p:custDataLst>
                <p:tags r:id="rId75"/>
              </p:custDataLst>
            </p:nvPr>
          </p:nvSpPr>
          <p:spPr>
            <a:xfrm>
              <a:off x="3663950" y="4321869"/>
              <a:ext cx="150470" cy="446982"/>
            </a:xfrm>
            <a:custGeom>
              <a:avLst/>
              <a:gdLst/>
              <a:ahLst/>
              <a:cxnLst/>
              <a:rect l="0" t="0" r="0" b="0"/>
              <a:pathLst>
                <a:path w="150470" h="446982">
                  <a:moveTo>
                    <a:pt x="50800" y="15181"/>
                  </a:moveTo>
                  <a:lnTo>
                    <a:pt x="50800" y="15181"/>
                  </a:lnTo>
                  <a:lnTo>
                    <a:pt x="50800" y="8439"/>
                  </a:lnTo>
                  <a:lnTo>
                    <a:pt x="52681" y="3247"/>
                  </a:lnTo>
                  <a:lnTo>
                    <a:pt x="54171" y="875"/>
                  </a:lnTo>
                  <a:lnTo>
                    <a:pt x="55869" y="0"/>
                  </a:lnTo>
                  <a:lnTo>
                    <a:pt x="57707" y="121"/>
                  </a:lnTo>
                  <a:lnTo>
                    <a:pt x="72468" y="5385"/>
                  </a:lnTo>
                  <a:lnTo>
                    <a:pt x="76534" y="9356"/>
                  </a:lnTo>
                  <a:lnTo>
                    <a:pt x="85628" y="28428"/>
                  </a:lnTo>
                  <a:lnTo>
                    <a:pt x="90503" y="43882"/>
                  </a:lnTo>
                  <a:lnTo>
                    <a:pt x="89377" y="62039"/>
                  </a:lnTo>
                  <a:lnTo>
                    <a:pt x="82762" y="81868"/>
                  </a:lnTo>
                  <a:lnTo>
                    <a:pt x="59282" y="121461"/>
                  </a:lnTo>
                  <a:lnTo>
                    <a:pt x="40638" y="156667"/>
                  </a:lnTo>
                  <a:lnTo>
                    <a:pt x="37582" y="173784"/>
                  </a:lnTo>
                  <a:lnTo>
                    <a:pt x="41368" y="207768"/>
                  </a:lnTo>
                  <a:lnTo>
                    <a:pt x="53650" y="233189"/>
                  </a:lnTo>
                  <a:lnTo>
                    <a:pt x="96740" y="279292"/>
                  </a:lnTo>
                  <a:lnTo>
                    <a:pt x="125560" y="316627"/>
                  </a:lnTo>
                  <a:lnTo>
                    <a:pt x="146329" y="357087"/>
                  </a:lnTo>
                  <a:lnTo>
                    <a:pt x="150469" y="370118"/>
                  </a:lnTo>
                  <a:lnTo>
                    <a:pt x="149425" y="392123"/>
                  </a:lnTo>
                  <a:lnTo>
                    <a:pt x="146184" y="401943"/>
                  </a:lnTo>
                  <a:lnTo>
                    <a:pt x="131293" y="418497"/>
                  </a:lnTo>
                  <a:lnTo>
                    <a:pt x="109858" y="431499"/>
                  </a:lnTo>
                  <a:lnTo>
                    <a:pt x="68612" y="442080"/>
                  </a:lnTo>
                  <a:lnTo>
                    <a:pt x="23152" y="445529"/>
                  </a:lnTo>
                  <a:lnTo>
                    <a:pt x="0" y="4469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8403"/>
            <p:cNvSpPr/>
            <p:nvPr>
              <p:custDataLst>
                <p:tags r:id="rId76"/>
              </p:custDataLst>
            </p:nvPr>
          </p:nvSpPr>
          <p:spPr>
            <a:xfrm>
              <a:off x="3422650" y="4396848"/>
              <a:ext cx="145705" cy="297582"/>
            </a:xfrm>
            <a:custGeom>
              <a:avLst/>
              <a:gdLst/>
              <a:ahLst/>
              <a:cxnLst/>
              <a:rect l="0" t="0" r="0" b="0"/>
              <a:pathLst>
                <a:path w="145705" h="297582">
                  <a:moveTo>
                    <a:pt x="6350" y="10052"/>
                  </a:moveTo>
                  <a:lnTo>
                    <a:pt x="6350" y="10052"/>
                  </a:lnTo>
                  <a:lnTo>
                    <a:pt x="52820" y="0"/>
                  </a:lnTo>
                  <a:lnTo>
                    <a:pt x="81973" y="18"/>
                  </a:lnTo>
                  <a:lnTo>
                    <a:pt x="88515" y="1246"/>
                  </a:lnTo>
                  <a:lnTo>
                    <a:pt x="93582" y="4181"/>
                  </a:lnTo>
                  <a:lnTo>
                    <a:pt x="101094" y="13087"/>
                  </a:lnTo>
                  <a:lnTo>
                    <a:pt x="101263" y="19131"/>
                  </a:lnTo>
                  <a:lnTo>
                    <a:pt x="95805" y="33372"/>
                  </a:lnTo>
                  <a:lnTo>
                    <a:pt x="70691" y="64099"/>
                  </a:lnTo>
                  <a:lnTo>
                    <a:pt x="34238" y="98646"/>
                  </a:lnTo>
                  <a:lnTo>
                    <a:pt x="28019" y="109680"/>
                  </a:lnTo>
                  <a:lnTo>
                    <a:pt x="27146" y="112454"/>
                  </a:lnTo>
                  <a:lnTo>
                    <a:pt x="31821" y="121180"/>
                  </a:lnTo>
                  <a:lnTo>
                    <a:pt x="42364" y="132115"/>
                  </a:lnTo>
                  <a:lnTo>
                    <a:pt x="81642" y="158262"/>
                  </a:lnTo>
                  <a:lnTo>
                    <a:pt x="118499" y="184023"/>
                  </a:lnTo>
                  <a:lnTo>
                    <a:pt x="129799" y="193766"/>
                  </a:lnTo>
                  <a:lnTo>
                    <a:pt x="142355" y="215881"/>
                  </a:lnTo>
                  <a:lnTo>
                    <a:pt x="145704" y="227705"/>
                  </a:lnTo>
                  <a:lnTo>
                    <a:pt x="145113" y="239115"/>
                  </a:lnTo>
                  <a:lnTo>
                    <a:pt x="136932" y="261200"/>
                  </a:lnTo>
                  <a:lnTo>
                    <a:pt x="116362" y="279013"/>
                  </a:lnTo>
                  <a:lnTo>
                    <a:pt x="89816" y="291869"/>
                  </a:lnTo>
                  <a:lnTo>
                    <a:pt x="63907" y="297581"/>
                  </a:lnTo>
                  <a:lnTo>
                    <a:pt x="28892" y="294056"/>
                  </a:lnTo>
                  <a:lnTo>
                    <a:pt x="14487" y="285853"/>
                  </a:lnTo>
                  <a:lnTo>
                    <a:pt x="0" y="2704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SMARTInkShape-Group1555"/>
          <p:cNvGrpSpPr/>
          <p:nvPr/>
        </p:nvGrpSpPr>
        <p:grpSpPr>
          <a:xfrm>
            <a:off x="1003300" y="4215815"/>
            <a:ext cx="2114551" cy="584786"/>
            <a:chOff x="1003300" y="4215815"/>
            <a:chExt cx="2114551" cy="584786"/>
          </a:xfrm>
        </p:grpSpPr>
        <p:sp>
          <p:nvSpPr>
            <p:cNvPr id="142" name="SMARTInkShape-8404"/>
            <p:cNvSpPr/>
            <p:nvPr>
              <p:custDataLst>
                <p:tags r:id="rId66"/>
              </p:custDataLst>
            </p:nvPr>
          </p:nvSpPr>
          <p:spPr>
            <a:xfrm>
              <a:off x="3022600" y="4654550"/>
              <a:ext cx="95251" cy="101601"/>
            </a:xfrm>
            <a:custGeom>
              <a:avLst/>
              <a:gdLst/>
              <a:ahLst/>
              <a:cxnLst/>
              <a:rect l="0" t="0" r="0" b="0"/>
              <a:pathLst>
                <a:path w="95251" h="101601">
                  <a:moveTo>
                    <a:pt x="95250" y="0"/>
                  </a:moveTo>
                  <a:lnTo>
                    <a:pt x="95250" y="0"/>
                  </a:lnTo>
                  <a:lnTo>
                    <a:pt x="95250" y="10113"/>
                  </a:lnTo>
                  <a:lnTo>
                    <a:pt x="78395" y="39999"/>
                  </a:lnTo>
                  <a:lnTo>
                    <a:pt x="34204" y="76762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8405"/>
            <p:cNvSpPr/>
            <p:nvPr>
              <p:custDataLst>
                <p:tags r:id="rId67"/>
              </p:custDataLst>
            </p:nvPr>
          </p:nvSpPr>
          <p:spPr>
            <a:xfrm>
              <a:off x="2876550" y="4552950"/>
              <a:ext cx="25401" cy="209551"/>
            </a:xfrm>
            <a:custGeom>
              <a:avLst/>
              <a:gdLst/>
              <a:ahLst/>
              <a:cxnLst/>
              <a:rect l="0" t="0" r="0" b="0"/>
              <a:pathLst>
                <a:path w="25401" h="209551">
                  <a:moveTo>
                    <a:pt x="25400" y="0"/>
                  </a:moveTo>
                  <a:lnTo>
                    <a:pt x="25400" y="0"/>
                  </a:lnTo>
                  <a:lnTo>
                    <a:pt x="18493" y="43308"/>
                  </a:lnTo>
                  <a:lnTo>
                    <a:pt x="14417" y="81506"/>
                  </a:lnTo>
                  <a:lnTo>
                    <a:pt x="11327" y="126690"/>
                  </a:lnTo>
                  <a:lnTo>
                    <a:pt x="5943" y="169476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8406"/>
            <p:cNvSpPr/>
            <p:nvPr>
              <p:custDataLst>
                <p:tags r:id="rId68"/>
              </p:custDataLst>
            </p:nvPr>
          </p:nvSpPr>
          <p:spPr>
            <a:xfrm>
              <a:off x="2738506" y="4384192"/>
              <a:ext cx="141703" cy="233210"/>
            </a:xfrm>
            <a:custGeom>
              <a:avLst/>
              <a:gdLst/>
              <a:ahLst/>
              <a:cxnLst/>
              <a:rect l="0" t="0" r="0" b="0"/>
              <a:pathLst>
                <a:path w="141703" h="233210">
                  <a:moveTo>
                    <a:pt x="138044" y="3658"/>
                  </a:moveTo>
                  <a:lnTo>
                    <a:pt x="138044" y="3658"/>
                  </a:lnTo>
                  <a:lnTo>
                    <a:pt x="141702" y="0"/>
                  </a:lnTo>
                  <a:lnTo>
                    <a:pt x="112404" y="35072"/>
                  </a:lnTo>
                  <a:lnTo>
                    <a:pt x="78942" y="78661"/>
                  </a:lnTo>
                  <a:lnTo>
                    <a:pt x="54626" y="110841"/>
                  </a:lnTo>
                  <a:lnTo>
                    <a:pt x="20508" y="157320"/>
                  </a:lnTo>
                  <a:lnTo>
                    <a:pt x="1540" y="195629"/>
                  </a:lnTo>
                  <a:lnTo>
                    <a:pt x="0" y="212686"/>
                  </a:lnTo>
                  <a:lnTo>
                    <a:pt x="1565" y="219210"/>
                  </a:lnTo>
                  <a:lnTo>
                    <a:pt x="6135" y="224265"/>
                  </a:lnTo>
                  <a:lnTo>
                    <a:pt x="20622" y="231763"/>
                  </a:lnTo>
                  <a:lnTo>
                    <a:pt x="58724" y="233209"/>
                  </a:lnTo>
                  <a:lnTo>
                    <a:pt x="105762" y="229169"/>
                  </a:lnTo>
                  <a:lnTo>
                    <a:pt x="138044" y="225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8407"/>
            <p:cNvSpPr/>
            <p:nvPr>
              <p:custDataLst>
                <p:tags r:id="rId69"/>
              </p:custDataLst>
            </p:nvPr>
          </p:nvSpPr>
          <p:spPr>
            <a:xfrm>
              <a:off x="2381250" y="4711700"/>
              <a:ext cx="152401" cy="82551"/>
            </a:xfrm>
            <a:custGeom>
              <a:avLst/>
              <a:gdLst/>
              <a:ahLst/>
              <a:cxnLst/>
              <a:rect l="0" t="0" r="0" b="0"/>
              <a:pathLst>
                <a:path w="152401" h="82551">
                  <a:moveTo>
                    <a:pt x="152400" y="0"/>
                  </a:moveTo>
                  <a:lnTo>
                    <a:pt x="152400" y="0"/>
                  </a:lnTo>
                  <a:lnTo>
                    <a:pt x="115502" y="20984"/>
                  </a:lnTo>
                  <a:lnTo>
                    <a:pt x="83790" y="38724"/>
                  </a:lnTo>
                  <a:lnTo>
                    <a:pt x="50410" y="56486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8408"/>
            <p:cNvSpPr/>
            <p:nvPr>
              <p:custDataLst>
                <p:tags r:id="rId70"/>
              </p:custDataLst>
            </p:nvPr>
          </p:nvSpPr>
          <p:spPr>
            <a:xfrm>
              <a:off x="2216150" y="4370169"/>
              <a:ext cx="164961" cy="309782"/>
            </a:xfrm>
            <a:custGeom>
              <a:avLst/>
              <a:gdLst/>
              <a:ahLst/>
              <a:cxnLst/>
              <a:rect l="0" t="0" r="0" b="0"/>
              <a:pathLst>
                <a:path w="164961" h="309782">
                  <a:moveTo>
                    <a:pt x="50800" y="43081"/>
                  </a:moveTo>
                  <a:lnTo>
                    <a:pt x="50800" y="43081"/>
                  </a:lnTo>
                  <a:lnTo>
                    <a:pt x="34913" y="16362"/>
                  </a:lnTo>
                  <a:lnTo>
                    <a:pt x="33156" y="10511"/>
                  </a:lnTo>
                  <a:lnTo>
                    <a:pt x="34804" y="7961"/>
                  </a:lnTo>
                  <a:lnTo>
                    <a:pt x="42279" y="3248"/>
                  </a:lnTo>
                  <a:lnTo>
                    <a:pt x="61759" y="0"/>
                  </a:lnTo>
                  <a:lnTo>
                    <a:pt x="92147" y="2407"/>
                  </a:lnTo>
                  <a:lnTo>
                    <a:pt x="110099" y="11363"/>
                  </a:lnTo>
                  <a:lnTo>
                    <a:pt x="117849" y="17702"/>
                  </a:lnTo>
                  <a:lnTo>
                    <a:pt x="128342" y="34153"/>
                  </a:lnTo>
                  <a:lnTo>
                    <a:pt x="132128" y="43479"/>
                  </a:lnTo>
                  <a:lnTo>
                    <a:pt x="130690" y="65130"/>
                  </a:lnTo>
                  <a:lnTo>
                    <a:pt x="115891" y="103410"/>
                  </a:lnTo>
                  <a:lnTo>
                    <a:pt x="90512" y="136512"/>
                  </a:lnTo>
                  <a:lnTo>
                    <a:pt x="90680" y="137118"/>
                  </a:lnTo>
                  <a:lnTo>
                    <a:pt x="91498" y="137523"/>
                  </a:lnTo>
                  <a:lnTo>
                    <a:pt x="109965" y="143999"/>
                  </a:lnTo>
                  <a:lnTo>
                    <a:pt x="143336" y="165453"/>
                  </a:lnTo>
                  <a:lnTo>
                    <a:pt x="160925" y="190033"/>
                  </a:lnTo>
                  <a:lnTo>
                    <a:pt x="164891" y="211404"/>
                  </a:lnTo>
                  <a:lnTo>
                    <a:pt x="164960" y="223030"/>
                  </a:lnTo>
                  <a:lnTo>
                    <a:pt x="157512" y="245354"/>
                  </a:lnTo>
                  <a:lnTo>
                    <a:pt x="143383" y="265625"/>
                  </a:lnTo>
                  <a:lnTo>
                    <a:pt x="122992" y="281689"/>
                  </a:lnTo>
                  <a:lnTo>
                    <a:pt x="80970" y="299262"/>
                  </a:lnTo>
                  <a:lnTo>
                    <a:pt x="49157" y="305106"/>
                  </a:lnTo>
                  <a:lnTo>
                    <a:pt x="0" y="3097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8409"/>
            <p:cNvSpPr/>
            <p:nvPr>
              <p:custDataLst>
                <p:tags r:id="rId71"/>
              </p:custDataLst>
            </p:nvPr>
          </p:nvSpPr>
          <p:spPr>
            <a:xfrm>
              <a:off x="1881368" y="4215815"/>
              <a:ext cx="220483" cy="584786"/>
            </a:xfrm>
            <a:custGeom>
              <a:avLst/>
              <a:gdLst/>
              <a:ahLst/>
              <a:cxnLst/>
              <a:rect l="0" t="0" r="0" b="0"/>
              <a:pathLst>
                <a:path w="220483" h="584786">
                  <a:moveTo>
                    <a:pt x="220482" y="64085"/>
                  </a:moveTo>
                  <a:lnTo>
                    <a:pt x="220482" y="64085"/>
                  </a:lnTo>
                  <a:lnTo>
                    <a:pt x="214001" y="35079"/>
                  </a:lnTo>
                  <a:lnTo>
                    <a:pt x="204902" y="17797"/>
                  </a:lnTo>
                  <a:lnTo>
                    <a:pt x="190039" y="6353"/>
                  </a:lnTo>
                  <a:lnTo>
                    <a:pt x="181137" y="2314"/>
                  </a:lnTo>
                  <a:lnTo>
                    <a:pt x="141640" y="0"/>
                  </a:lnTo>
                  <a:lnTo>
                    <a:pt x="108535" y="7850"/>
                  </a:lnTo>
                  <a:lnTo>
                    <a:pt x="74772" y="22158"/>
                  </a:lnTo>
                  <a:lnTo>
                    <a:pt x="34081" y="54014"/>
                  </a:lnTo>
                  <a:lnTo>
                    <a:pt x="9089" y="89558"/>
                  </a:lnTo>
                  <a:lnTo>
                    <a:pt x="0" y="111860"/>
                  </a:lnTo>
                  <a:lnTo>
                    <a:pt x="116" y="122746"/>
                  </a:lnTo>
                  <a:lnTo>
                    <a:pt x="7771" y="144249"/>
                  </a:lnTo>
                  <a:lnTo>
                    <a:pt x="34690" y="176189"/>
                  </a:lnTo>
                  <a:lnTo>
                    <a:pt x="72848" y="204623"/>
                  </a:lnTo>
                  <a:lnTo>
                    <a:pt x="101950" y="234294"/>
                  </a:lnTo>
                  <a:lnTo>
                    <a:pt x="111356" y="254974"/>
                  </a:lnTo>
                  <a:lnTo>
                    <a:pt x="113865" y="265428"/>
                  </a:lnTo>
                  <a:lnTo>
                    <a:pt x="111007" y="286450"/>
                  </a:lnTo>
                  <a:lnTo>
                    <a:pt x="97499" y="314356"/>
                  </a:lnTo>
                  <a:lnTo>
                    <a:pt x="69911" y="354236"/>
                  </a:lnTo>
                  <a:lnTo>
                    <a:pt x="68895" y="358376"/>
                  </a:lnTo>
                  <a:lnTo>
                    <a:pt x="71901" y="373263"/>
                  </a:lnTo>
                  <a:lnTo>
                    <a:pt x="68724" y="413328"/>
                  </a:lnTo>
                  <a:lnTo>
                    <a:pt x="64901" y="453706"/>
                  </a:lnTo>
                  <a:lnTo>
                    <a:pt x="66042" y="491305"/>
                  </a:lnTo>
                  <a:lnTo>
                    <a:pt x="78524" y="534909"/>
                  </a:lnTo>
                  <a:lnTo>
                    <a:pt x="88951" y="553681"/>
                  </a:lnTo>
                  <a:lnTo>
                    <a:pt x="110092" y="573374"/>
                  </a:lnTo>
                  <a:lnTo>
                    <a:pt x="126029" y="579713"/>
                  </a:lnTo>
                  <a:lnTo>
                    <a:pt x="150632" y="5847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8410"/>
            <p:cNvSpPr/>
            <p:nvPr>
              <p:custDataLst>
                <p:tags r:id="rId72"/>
              </p:custDataLst>
            </p:nvPr>
          </p:nvSpPr>
          <p:spPr>
            <a:xfrm>
              <a:off x="1479158" y="4603750"/>
              <a:ext cx="248043" cy="69851"/>
            </a:xfrm>
            <a:custGeom>
              <a:avLst/>
              <a:gdLst/>
              <a:ahLst/>
              <a:cxnLst/>
              <a:rect l="0" t="0" r="0" b="0"/>
              <a:pathLst>
                <a:path w="248043" h="69851">
                  <a:moveTo>
                    <a:pt x="6742" y="69850"/>
                  </a:moveTo>
                  <a:lnTo>
                    <a:pt x="6742" y="69850"/>
                  </a:lnTo>
                  <a:lnTo>
                    <a:pt x="0" y="69850"/>
                  </a:lnTo>
                  <a:lnTo>
                    <a:pt x="9291" y="69850"/>
                  </a:lnTo>
                  <a:lnTo>
                    <a:pt x="53515" y="56366"/>
                  </a:lnTo>
                  <a:lnTo>
                    <a:pt x="95969" y="42220"/>
                  </a:lnTo>
                  <a:lnTo>
                    <a:pt x="119143" y="34497"/>
                  </a:lnTo>
                  <a:lnTo>
                    <a:pt x="143765" y="27231"/>
                  </a:lnTo>
                  <a:lnTo>
                    <a:pt x="169352" y="20270"/>
                  </a:lnTo>
                  <a:lnTo>
                    <a:pt x="213068" y="9009"/>
                  </a:lnTo>
                  <a:lnTo>
                    <a:pt x="2480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8411"/>
            <p:cNvSpPr/>
            <p:nvPr>
              <p:custDataLst>
                <p:tags r:id="rId73"/>
              </p:custDataLst>
            </p:nvPr>
          </p:nvSpPr>
          <p:spPr>
            <a:xfrm>
              <a:off x="1422400" y="4540250"/>
              <a:ext cx="114301" cy="31751"/>
            </a:xfrm>
            <a:custGeom>
              <a:avLst/>
              <a:gdLst/>
              <a:ahLst/>
              <a:cxnLst/>
              <a:rect l="0" t="0" r="0" b="0"/>
              <a:pathLst>
                <a:path w="114301" h="31751">
                  <a:moveTo>
                    <a:pt x="0" y="31750"/>
                  </a:moveTo>
                  <a:lnTo>
                    <a:pt x="0" y="31750"/>
                  </a:lnTo>
                  <a:lnTo>
                    <a:pt x="41967" y="17246"/>
                  </a:lnTo>
                  <a:lnTo>
                    <a:pt x="77448" y="8606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8412"/>
            <p:cNvSpPr/>
            <p:nvPr>
              <p:custDataLst>
                <p:tags r:id="rId74"/>
              </p:custDataLst>
            </p:nvPr>
          </p:nvSpPr>
          <p:spPr>
            <a:xfrm>
              <a:off x="1003300" y="4288356"/>
              <a:ext cx="322067" cy="467795"/>
            </a:xfrm>
            <a:custGeom>
              <a:avLst/>
              <a:gdLst/>
              <a:ahLst/>
              <a:cxnLst/>
              <a:rect l="0" t="0" r="0" b="0"/>
              <a:pathLst>
                <a:path w="322067" h="467795">
                  <a:moveTo>
                    <a:pt x="88900" y="80444"/>
                  </a:moveTo>
                  <a:lnTo>
                    <a:pt x="88900" y="80444"/>
                  </a:lnTo>
                  <a:lnTo>
                    <a:pt x="88900" y="77073"/>
                  </a:lnTo>
                  <a:lnTo>
                    <a:pt x="92271" y="85090"/>
                  </a:lnTo>
                  <a:lnTo>
                    <a:pt x="94367" y="124467"/>
                  </a:lnTo>
                  <a:lnTo>
                    <a:pt x="96739" y="166802"/>
                  </a:lnTo>
                  <a:lnTo>
                    <a:pt x="98359" y="190933"/>
                  </a:lnTo>
                  <a:lnTo>
                    <a:pt x="99440" y="216897"/>
                  </a:lnTo>
                  <a:lnTo>
                    <a:pt x="100160" y="244085"/>
                  </a:lnTo>
                  <a:lnTo>
                    <a:pt x="100640" y="272088"/>
                  </a:lnTo>
                  <a:lnTo>
                    <a:pt x="100254" y="298518"/>
                  </a:lnTo>
                  <a:lnTo>
                    <a:pt x="99292" y="323899"/>
                  </a:lnTo>
                  <a:lnTo>
                    <a:pt x="97046" y="367857"/>
                  </a:lnTo>
                  <a:lnTo>
                    <a:pt x="93723" y="411547"/>
                  </a:lnTo>
                  <a:lnTo>
                    <a:pt x="92116" y="415479"/>
                  </a:lnTo>
                  <a:lnTo>
                    <a:pt x="91044" y="413867"/>
                  </a:lnTo>
                  <a:lnTo>
                    <a:pt x="87442" y="371456"/>
                  </a:lnTo>
                  <a:lnTo>
                    <a:pt x="84724" y="327611"/>
                  </a:lnTo>
                  <a:lnTo>
                    <a:pt x="84000" y="298138"/>
                  </a:lnTo>
                  <a:lnTo>
                    <a:pt x="83516" y="265790"/>
                  </a:lnTo>
                  <a:lnTo>
                    <a:pt x="84605" y="230114"/>
                  </a:lnTo>
                  <a:lnTo>
                    <a:pt x="86742" y="192218"/>
                  </a:lnTo>
                  <a:lnTo>
                    <a:pt x="89578" y="152843"/>
                  </a:lnTo>
                  <a:lnTo>
                    <a:pt x="96408" y="118127"/>
                  </a:lnTo>
                  <a:lnTo>
                    <a:pt x="105900" y="86516"/>
                  </a:lnTo>
                  <a:lnTo>
                    <a:pt x="117166" y="56975"/>
                  </a:lnTo>
                  <a:lnTo>
                    <a:pt x="148500" y="18508"/>
                  </a:lnTo>
                  <a:lnTo>
                    <a:pt x="166733" y="5287"/>
                  </a:lnTo>
                  <a:lnTo>
                    <a:pt x="183122" y="0"/>
                  </a:lnTo>
                  <a:lnTo>
                    <a:pt x="198281" y="4"/>
                  </a:lnTo>
                  <a:lnTo>
                    <a:pt x="212621" y="3533"/>
                  </a:lnTo>
                  <a:lnTo>
                    <a:pt x="243606" y="26271"/>
                  </a:lnTo>
                  <a:lnTo>
                    <a:pt x="274780" y="62011"/>
                  </a:lnTo>
                  <a:lnTo>
                    <a:pt x="302747" y="108470"/>
                  </a:lnTo>
                  <a:lnTo>
                    <a:pt x="311898" y="135112"/>
                  </a:lnTo>
                  <a:lnTo>
                    <a:pt x="317999" y="163456"/>
                  </a:lnTo>
                  <a:lnTo>
                    <a:pt x="322066" y="192935"/>
                  </a:lnTo>
                  <a:lnTo>
                    <a:pt x="319133" y="221055"/>
                  </a:lnTo>
                  <a:lnTo>
                    <a:pt x="311533" y="248268"/>
                  </a:lnTo>
                  <a:lnTo>
                    <a:pt x="300822" y="274876"/>
                  </a:lnTo>
                  <a:lnTo>
                    <a:pt x="285215" y="300377"/>
                  </a:lnTo>
                  <a:lnTo>
                    <a:pt x="266343" y="325138"/>
                  </a:lnTo>
                  <a:lnTo>
                    <a:pt x="221386" y="370525"/>
                  </a:lnTo>
                  <a:lnTo>
                    <a:pt x="195568" y="389543"/>
                  </a:lnTo>
                  <a:lnTo>
                    <a:pt x="168479" y="407160"/>
                  </a:lnTo>
                  <a:lnTo>
                    <a:pt x="142658" y="421020"/>
                  </a:lnTo>
                  <a:lnTo>
                    <a:pt x="117683" y="432378"/>
                  </a:lnTo>
                  <a:lnTo>
                    <a:pt x="72059" y="449232"/>
                  </a:lnTo>
                  <a:lnTo>
                    <a:pt x="35319" y="459074"/>
                  </a:lnTo>
                  <a:lnTo>
                    <a:pt x="0" y="4677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SMARTInkShape-Group1556"/>
          <p:cNvGrpSpPr/>
          <p:nvPr/>
        </p:nvGrpSpPr>
        <p:grpSpPr>
          <a:xfrm>
            <a:off x="7423150" y="3040378"/>
            <a:ext cx="514351" cy="337823"/>
            <a:chOff x="7423150" y="3040378"/>
            <a:chExt cx="514351" cy="337823"/>
          </a:xfrm>
        </p:grpSpPr>
        <p:sp>
          <p:nvSpPr>
            <p:cNvPr id="152" name="SMARTInkShape-8413"/>
            <p:cNvSpPr/>
            <p:nvPr>
              <p:custDataLst>
                <p:tags r:id="rId62"/>
              </p:custDataLst>
            </p:nvPr>
          </p:nvSpPr>
          <p:spPr>
            <a:xfrm>
              <a:off x="7686479" y="3219450"/>
              <a:ext cx="251022" cy="44451"/>
            </a:xfrm>
            <a:custGeom>
              <a:avLst/>
              <a:gdLst/>
              <a:ahLst/>
              <a:cxnLst/>
              <a:rect l="0" t="0" r="0" b="0"/>
              <a:pathLst>
                <a:path w="251022" h="44451">
                  <a:moveTo>
                    <a:pt x="3371" y="44450"/>
                  </a:moveTo>
                  <a:lnTo>
                    <a:pt x="3371" y="44450"/>
                  </a:lnTo>
                  <a:lnTo>
                    <a:pt x="0" y="41079"/>
                  </a:lnTo>
                  <a:lnTo>
                    <a:pt x="2535" y="38675"/>
                  </a:lnTo>
                  <a:lnTo>
                    <a:pt x="14759" y="32240"/>
                  </a:lnTo>
                  <a:lnTo>
                    <a:pt x="61701" y="20685"/>
                  </a:lnTo>
                  <a:lnTo>
                    <a:pt x="84591" y="16612"/>
                  </a:lnTo>
                  <a:lnTo>
                    <a:pt x="110433" y="12486"/>
                  </a:lnTo>
                  <a:lnTo>
                    <a:pt x="138245" y="8324"/>
                  </a:lnTo>
                  <a:lnTo>
                    <a:pt x="163136" y="5549"/>
                  </a:lnTo>
                  <a:lnTo>
                    <a:pt x="207728" y="2466"/>
                  </a:lnTo>
                  <a:lnTo>
                    <a:pt x="2510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8414"/>
            <p:cNvSpPr/>
            <p:nvPr>
              <p:custDataLst>
                <p:tags r:id="rId63"/>
              </p:custDataLst>
            </p:nvPr>
          </p:nvSpPr>
          <p:spPr>
            <a:xfrm>
              <a:off x="7715250" y="3040378"/>
              <a:ext cx="150775" cy="337823"/>
            </a:xfrm>
            <a:custGeom>
              <a:avLst/>
              <a:gdLst/>
              <a:ahLst/>
              <a:cxnLst/>
              <a:rect l="0" t="0" r="0" b="0"/>
              <a:pathLst>
                <a:path w="150775" h="337823">
                  <a:moveTo>
                    <a:pt x="0" y="52072"/>
                  </a:moveTo>
                  <a:lnTo>
                    <a:pt x="0" y="52072"/>
                  </a:lnTo>
                  <a:lnTo>
                    <a:pt x="21048" y="25557"/>
                  </a:lnTo>
                  <a:lnTo>
                    <a:pt x="52175" y="10663"/>
                  </a:lnTo>
                  <a:lnTo>
                    <a:pt x="92678" y="684"/>
                  </a:lnTo>
                  <a:lnTo>
                    <a:pt x="129217" y="0"/>
                  </a:lnTo>
                  <a:lnTo>
                    <a:pt x="137650" y="3246"/>
                  </a:lnTo>
                  <a:lnTo>
                    <a:pt x="143977" y="8232"/>
                  </a:lnTo>
                  <a:lnTo>
                    <a:pt x="148904" y="14379"/>
                  </a:lnTo>
                  <a:lnTo>
                    <a:pt x="150774" y="22005"/>
                  </a:lnTo>
                  <a:lnTo>
                    <a:pt x="149090" y="39885"/>
                  </a:lnTo>
                  <a:lnTo>
                    <a:pt x="130095" y="86639"/>
                  </a:lnTo>
                  <a:lnTo>
                    <a:pt x="115675" y="126937"/>
                  </a:lnTo>
                  <a:lnTo>
                    <a:pt x="102917" y="171423"/>
                  </a:lnTo>
                  <a:lnTo>
                    <a:pt x="97539" y="195139"/>
                  </a:lnTo>
                  <a:lnTo>
                    <a:pt x="88506" y="241952"/>
                  </a:lnTo>
                  <a:lnTo>
                    <a:pt x="82139" y="283924"/>
                  </a:lnTo>
                  <a:lnTo>
                    <a:pt x="74588" y="326399"/>
                  </a:lnTo>
                  <a:lnTo>
                    <a:pt x="71956" y="336038"/>
                  </a:lnTo>
                  <a:lnTo>
                    <a:pt x="69850" y="3378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8415"/>
            <p:cNvSpPr/>
            <p:nvPr>
              <p:custDataLst>
                <p:tags r:id="rId64"/>
              </p:custDataLst>
            </p:nvPr>
          </p:nvSpPr>
          <p:spPr>
            <a:xfrm>
              <a:off x="7454900" y="3244850"/>
              <a:ext cx="177801" cy="63501"/>
            </a:xfrm>
            <a:custGeom>
              <a:avLst/>
              <a:gdLst/>
              <a:ahLst/>
              <a:cxnLst/>
              <a:rect l="0" t="0" r="0" b="0"/>
              <a:pathLst>
                <a:path w="177801" h="63501">
                  <a:moveTo>
                    <a:pt x="0" y="63500"/>
                  </a:moveTo>
                  <a:lnTo>
                    <a:pt x="0" y="63500"/>
                  </a:lnTo>
                  <a:lnTo>
                    <a:pt x="3370" y="60129"/>
                  </a:lnTo>
                  <a:lnTo>
                    <a:pt x="49902" y="41846"/>
                  </a:lnTo>
                  <a:lnTo>
                    <a:pt x="87091" y="29887"/>
                  </a:lnTo>
                  <a:lnTo>
                    <a:pt x="131839" y="15165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8416"/>
            <p:cNvSpPr/>
            <p:nvPr>
              <p:custDataLst>
                <p:tags r:id="rId65"/>
              </p:custDataLst>
            </p:nvPr>
          </p:nvSpPr>
          <p:spPr>
            <a:xfrm>
              <a:off x="7423150" y="3184804"/>
              <a:ext cx="127001" cy="15597"/>
            </a:xfrm>
            <a:custGeom>
              <a:avLst/>
              <a:gdLst/>
              <a:ahLst/>
              <a:cxnLst/>
              <a:rect l="0" t="0" r="0" b="0"/>
              <a:pathLst>
                <a:path w="127001" h="15597">
                  <a:moveTo>
                    <a:pt x="0" y="15596"/>
                  </a:moveTo>
                  <a:lnTo>
                    <a:pt x="0" y="15596"/>
                  </a:lnTo>
                  <a:lnTo>
                    <a:pt x="3370" y="12225"/>
                  </a:lnTo>
                  <a:lnTo>
                    <a:pt x="28862" y="4765"/>
                  </a:lnTo>
                  <a:lnTo>
                    <a:pt x="69073" y="0"/>
                  </a:lnTo>
                  <a:lnTo>
                    <a:pt x="127000" y="28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SMARTInkShape-Group1557"/>
          <p:cNvGrpSpPr/>
          <p:nvPr/>
        </p:nvGrpSpPr>
        <p:grpSpPr>
          <a:xfrm>
            <a:off x="6870698" y="2849953"/>
            <a:ext cx="279403" cy="458059"/>
            <a:chOff x="6870698" y="2849953"/>
            <a:chExt cx="279403" cy="458059"/>
          </a:xfrm>
        </p:grpSpPr>
        <p:sp>
          <p:nvSpPr>
            <p:cNvPr id="157" name="SMARTInkShape-8417"/>
            <p:cNvSpPr/>
            <p:nvPr>
              <p:custDataLst>
                <p:tags r:id="rId60"/>
              </p:custDataLst>
            </p:nvPr>
          </p:nvSpPr>
          <p:spPr>
            <a:xfrm>
              <a:off x="6978657" y="2849953"/>
              <a:ext cx="120644" cy="159948"/>
            </a:xfrm>
            <a:custGeom>
              <a:avLst/>
              <a:gdLst/>
              <a:ahLst/>
              <a:cxnLst/>
              <a:rect l="0" t="0" r="0" b="0"/>
              <a:pathLst>
                <a:path w="120644" h="159948">
                  <a:moveTo>
                    <a:pt x="6343" y="20247"/>
                  </a:moveTo>
                  <a:lnTo>
                    <a:pt x="6343" y="20247"/>
                  </a:lnTo>
                  <a:lnTo>
                    <a:pt x="875" y="20247"/>
                  </a:lnTo>
                  <a:lnTo>
                    <a:pt x="44" y="65833"/>
                  </a:lnTo>
                  <a:lnTo>
                    <a:pt x="0" y="91997"/>
                  </a:lnTo>
                  <a:lnTo>
                    <a:pt x="1408" y="91364"/>
                  </a:lnTo>
                  <a:lnTo>
                    <a:pt x="10839" y="78243"/>
                  </a:lnTo>
                  <a:lnTo>
                    <a:pt x="32631" y="36956"/>
                  </a:lnTo>
                  <a:lnTo>
                    <a:pt x="53947" y="1518"/>
                  </a:lnTo>
                  <a:lnTo>
                    <a:pt x="57129" y="0"/>
                  </a:lnTo>
                  <a:lnTo>
                    <a:pt x="59250" y="1810"/>
                  </a:lnTo>
                  <a:lnTo>
                    <a:pt x="69415" y="44839"/>
                  </a:lnTo>
                  <a:lnTo>
                    <a:pt x="78825" y="76333"/>
                  </a:lnTo>
                  <a:lnTo>
                    <a:pt x="93825" y="109614"/>
                  </a:lnTo>
                  <a:lnTo>
                    <a:pt x="120643" y="1599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8418"/>
            <p:cNvSpPr/>
            <p:nvPr>
              <p:custDataLst>
                <p:tags r:id="rId61"/>
              </p:custDataLst>
            </p:nvPr>
          </p:nvSpPr>
          <p:spPr>
            <a:xfrm>
              <a:off x="6870698" y="3064557"/>
              <a:ext cx="279403" cy="243455"/>
            </a:xfrm>
            <a:custGeom>
              <a:avLst/>
              <a:gdLst/>
              <a:ahLst/>
              <a:cxnLst/>
              <a:rect l="0" t="0" r="0" b="0"/>
              <a:pathLst>
                <a:path w="279403" h="243455">
                  <a:moveTo>
                    <a:pt x="2" y="231093"/>
                  </a:moveTo>
                  <a:lnTo>
                    <a:pt x="2" y="231093"/>
                  </a:lnTo>
                  <a:lnTo>
                    <a:pt x="0" y="239931"/>
                  </a:lnTo>
                  <a:lnTo>
                    <a:pt x="707" y="241218"/>
                  </a:lnTo>
                  <a:lnTo>
                    <a:pt x="1883" y="242076"/>
                  </a:lnTo>
                  <a:lnTo>
                    <a:pt x="5469" y="243454"/>
                  </a:lnTo>
                  <a:lnTo>
                    <a:pt x="23951" y="213877"/>
                  </a:lnTo>
                  <a:lnTo>
                    <a:pt x="39552" y="180053"/>
                  </a:lnTo>
                  <a:lnTo>
                    <a:pt x="49566" y="149142"/>
                  </a:lnTo>
                  <a:lnTo>
                    <a:pt x="58719" y="114237"/>
                  </a:lnTo>
                  <a:lnTo>
                    <a:pt x="67491" y="77557"/>
                  </a:lnTo>
                  <a:lnTo>
                    <a:pt x="76992" y="31320"/>
                  </a:lnTo>
                  <a:lnTo>
                    <a:pt x="85818" y="870"/>
                  </a:lnTo>
                  <a:lnTo>
                    <a:pt x="86846" y="0"/>
                  </a:lnTo>
                  <a:lnTo>
                    <a:pt x="87531" y="831"/>
                  </a:lnTo>
                  <a:lnTo>
                    <a:pt x="88631" y="39768"/>
                  </a:lnTo>
                  <a:lnTo>
                    <a:pt x="88781" y="74328"/>
                  </a:lnTo>
                  <a:lnTo>
                    <a:pt x="90730" y="113207"/>
                  </a:lnTo>
                  <a:lnTo>
                    <a:pt x="94653" y="152593"/>
                  </a:lnTo>
                  <a:lnTo>
                    <a:pt x="101100" y="188913"/>
                  </a:lnTo>
                  <a:lnTo>
                    <a:pt x="116034" y="224240"/>
                  </a:lnTo>
                  <a:lnTo>
                    <a:pt x="121102" y="230052"/>
                  </a:lnTo>
                  <a:lnTo>
                    <a:pt x="125891" y="233221"/>
                  </a:lnTo>
                  <a:lnTo>
                    <a:pt x="130494" y="234628"/>
                  </a:lnTo>
                  <a:lnTo>
                    <a:pt x="136386" y="231333"/>
                  </a:lnTo>
                  <a:lnTo>
                    <a:pt x="150457" y="216383"/>
                  </a:lnTo>
                  <a:lnTo>
                    <a:pt x="170876" y="177424"/>
                  </a:lnTo>
                  <a:lnTo>
                    <a:pt x="183896" y="140683"/>
                  </a:lnTo>
                  <a:lnTo>
                    <a:pt x="196032" y="102011"/>
                  </a:lnTo>
                  <a:lnTo>
                    <a:pt x="210093" y="59967"/>
                  </a:lnTo>
                  <a:lnTo>
                    <a:pt x="216377" y="46146"/>
                  </a:lnTo>
                  <a:lnTo>
                    <a:pt x="217630" y="45001"/>
                  </a:lnTo>
                  <a:lnTo>
                    <a:pt x="219640" y="80754"/>
                  </a:lnTo>
                  <a:lnTo>
                    <a:pt x="222973" y="112535"/>
                  </a:lnTo>
                  <a:lnTo>
                    <a:pt x="228922" y="148062"/>
                  </a:lnTo>
                  <a:lnTo>
                    <a:pt x="248139" y="193007"/>
                  </a:lnTo>
                  <a:lnTo>
                    <a:pt x="279402" y="2310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SMARTInkShape-Group1558"/>
          <p:cNvGrpSpPr/>
          <p:nvPr/>
        </p:nvGrpSpPr>
        <p:grpSpPr>
          <a:xfrm>
            <a:off x="10146800" y="2098148"/>
            <a:ext cx="1124451" cy="333903"/>
            <a:chOff x="10146800" y="2098148"/>
            <a:chExt cx="1124451" cy="333903"/>
          </a:xfrm>
        </p:grpSpPr>
        <p:sp>
          <p:nvSpPr>
            <p:cNvPr id="160" name="SMARTInkShape-8419"/>
            <p:cNvSpPr/>
            <p:nvPr>
              <p:custDataLst>
                <p:tags r:id="rId51"/>
              </p:custDataLst>
            </p:nvPr>
          </p:nvSpPr>
          <p:spPr>
            <a:xfrm>
              <a:off x="11055168" y="2237483"/>
              <a:ext cx="70033" cy="135390"/>
            </a:xfrm>
            <a:custGeom>
              <a:avLst/>
              <a:gdLst/>
              <a:ahLst/>
              <a:cxnLst/>
              <a:rect l="0" t="0" r="0" b="0"/>
              <a:pathLst>
                <a:path w="70033" h="135390">
                  <a:moveTo>
                    <a:pt x="70032" y="29467"/>
                  </a:moveTo>
                  <a:lnTo>
                    <a:pt x="70032" y="29467"/>
                  </a:lnTo>
                  <a:lnTo>
                    <a:pt x="37429" y="5702"/>
                  </a:lnTo>
                  <a:lnTo>
                    <a:pt x="25201" y="1266"/>
                  </a:lnTo>
                  <a:lnTo>
                    <a:pt x="13418" y="0"/>
                  </a:lnTo>
                  <a:lnTo>
                    <a:pt x="3478" y="1789"/>
                  </a:lnTo>
                  <a:lnTo>
                    <a:pt x="969" y="3959"/>
                  </a:lnTo>
                  <a:lnTo>
                    <a:pt x="0" y="6817"/>
                  </a:lnTo>
                  <a:lnTo>
                    <a:pt x="62" y="10134"/>
                  </a:lnTo>
                  <a:lnTo>
                    <a:pt x="26686" y="51538"/>
                  </a:lnTo>
                  <a:lnTo>
                    <a:pt x="54941" y="98142"/>
                  </a:lnTo>
                  <a:lnTo>
                    <a:pt x="61091" y="118019"/>
                  </a:lnTo>
                  <a:lnTo>
                    <a:pt x="60544" y="123074"/>
                  </a:lnTo>
                  <a:lnTo>
                    <a:pt x="58768" y="127149"/>
                  </a:lnTo>
                  <a:lnTo>
                    <a:pt x="56172" y="130572"/>
                  </a:lnTo>
                  <a:lnTo>
                    <a:pt x="45763" y="134375"/>
                  </a:lnTo>
                  <a:lnTo>
                    <a:pt x="39036" y="135389"/>
                  </a:lnTo>
                  <a:lnTo>
                    <a:pt x="25918" y="132753"/>
                  </a:lnTo>
                  <a:lnTo>
                    <a:pt x="6532" y="124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8420"/>
            <p:cNvSpPr/>
            <p:nvPr>
              <p:custDataLst>
                <p:tags r:id="rId52"/>
              </p:custDataLst>
            </p:nvPr>
          </p:nvSpPr>
          <p:spPr>
            <a:xfrm>
              <a:off x="11004550" y="2197100"/>
              <a:ext cx="38101" cy="25401"/>
            </a:xfrm>
            <a:custGeom>
              <a:avLst/>
              <a:gdLst/>
              <a:ahLst/>
              <a:cxnLst/>
              <a:rect l="0" t="0" r="0" b="0"/>
              <a:pathLst>
                <a:path w="38101" h="25401">
                  <a:moveTo>
                    <a:pt x="0" y="25400"/>
                  </a:moveTo>
                  <a:lnTo>
                    <a:pt x="0" y="25400"/>
                  </a:lnTo>
                  <a:lnTo>
                    <a:pt x="10113" y="11916"/>
                  </a:lnTo>
                  <a:lnTo>
                    <a:pt x="20722" y="5296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8421"/>
            <p:cNvSpPr/>
            <p:nvPr>
              <p:custDataLst>
                <p:tags r:id="rId53"/>
              </p:custDataLst>
            </p:nvPr>
          </p:nvSpPr>
          <p:spPr>
            <a:xfrm>
              <a:off x="10985500" y="227965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0" y="0"/>
                  </a:moveTo>
                  <a:lnTo>
                    <a:pt x="0" y="0"/>
                  </a:lnTo>
                  <a:lnTo>
                    <a:pt x="5069" y="5775"/>
                  </a:lnTo>
                  <a:lnTo>
                    <a:pt x="8839" y="12209"/>
                  </a:lnTo>
                  <a:lnTo>
                    <a:pt x="12361" y="59270"/>
                  </a:lnTo>
                  <a:lnTo>
                    <a:pt x="1270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8422"/>
            <p:cNvSpPr/>
            <p:nvPr>
              <p:custDataLst>
                <p:tags r:id="rId54"/>
              </p:custDataLst>
            </p:nvPr>
          </p:nvSpPr>
          <p:spPr>
            <a:xfrm>
              <a:off x="10790768" y="2247900"/>
              <a:ext cx="147786" cy="139960"/>
            </a:xfrm>
            <a:custGeom>
              <a:avLst/>
              <a:gdLst/>
              <a:ahLst/>
              <a:cxnLst/>
              <a:rect l="0" t="0" r="0" b="0"/>
              <a:pathLst>
                <a:path w="147786" h="139960">
                  <a:moveTo>
                    <a:pt x="23282" y="19050"/>
                  </a:moveTo>
                  <a:lnTo>
                    <a:pt x="23282" y="19050"/>
                  </a:lnTo>
                  <a:lnTo>
                    <a:pt x="19912" y="22421"/>
                  </a:lnTo>
                  <a:lnTo>
                    <a:pt x="18256" y="25958"/>
                  </a:lnTo>
                  <a:lnTo>
                    <a:pt x="7550" y="68381"/>
                  </a:lnTo>
                  <a:lnTo>
                    <a:pt x="0" y="96841"/>
                  </a:lnTo>
                  <a:lnTo>
                    <a:pt x="390" y="119240"/>
                  </a:lnTo>
                  <a:lnTo>
                    <a:pt x="3937" y="131312"/>
                  </a:lnTo>
                  <a:lnTo>
                    <a:pt x="10215" y="139029"/>
                  </a:lnTo>
                  <a:lnTo>
                    <a:pt x="13866" y="139959"/>
                  </a:lnTo>
                  <a:lnTo>
                    <a:pt x="17710" y="139167"/>
                  </a:lnTo>
                  <a:lnTo>
                    <a:pt x="37390" y="127757"/>
                  </a:lnTo>
                  <a:lnTo>
                    <a:pt x="82902" y="80183"/>
                  </a:lnTo>
                  <a:lnTo>
                    <a:pt x="85057" y="77970"/>
                  </a:lnTo>
                  <a:lnTo>
                    <a:pt x="85632" y="78086"/>
                  </a:lnTo>
                  <a:lnTo>
                    <a:pt x="86015" y="78868"/>
                  </a:lnTo>
                  <a:lnTo>
                    <a:pt x="88435" y="85222"/>
                  </a:lnTo>
                  <a:lnTo>
                    <a:pt x="91045" y="92204"/>
                  </a:lnTo>
                  <a:lnTo>
                    <a:pt x="93219" y="102657"/>
                  </a:lnTo>
                  <a:lnTo>
                    <a:pt x="94601" y="104422"/>
                  </a:lnTo>
                  <a:lnTo>
                    <a:pt x="96229" y="105598"/>
                  </a:lnTo>
                  <a:lnTo>
                    <a:pt x="105259" y="107253"/>
                  </a:lnTo>
                  <a:lnTo>
                    <a:pt x="116873" y="104372"/>
                  </a:lnTo>
                  <a:lnTo>
                    <a:pt x="129252" y="95680"/>
                  </a:lnTo>
                  <a:lnTo>
                    <a:pt x="141855" y="80796"/>
                  </a:lnTo>
                  <a:lnTo>
                    <a:pt x="146535" y="67189"/>
                  </a:lnTo>
                  <a:lnTo>
                    <a:pt x="147785" y="59609"/>
                  </a:lnTo>
                  <a:lnTo>
                    <a:pt x="145409" y="43661"/>
                  </a:lnTo>
                  <a:lnTo>
                    <a:pt x="138944" y="27872"/>
                  </a:lnTo>
                  <a:lnTo>
                    <a:pt x="1185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8423"/>
            <p:cNvSpPr/>
            <p:nvPr>
              <p:custDataLst>
                <p:tags r:id="rId55"/>
              </p:custDataLst>
            </p:nvPr>
          </p:nvSpPr>
          <p:spPr>
            <a:xfrm>
              <a:off x="11144250" y="2281232"/>
              <a:ext cx="127001" cy="150819"/>
            </a:xfrm>
            <a:custGeom>
              <a:avLst/>
              <a:gdLst/>
              <a:ahLst/>
              <a:cxnLst/>
              <a:rect l="0" t="0" r="0" b="0"/>
              <a:pathLst>
                <a:path w="127001" h="150819">
                  <a:moveTo>
                    <a:pt x="0" y="23818"/>
                  </a:moveTo>
                  <a:lnTo>
                    <a:pt x="0" y="23818"/>
                  </a:lnTo>
                  <a:lnTo>
                    <a:pt x="32657" y="33870"/>
                  </a:lnTo>
                  <a:lnTo>
                    <a:pt x="72537" y="35995"/>
                  </a:lnTo>
                  <a:lnTo>
                    <a:pt x="95261" y="32992"/>
                  </a:lnTo>
                  <a:lnTo>
                    <a:pt x="110930" y="24263"/>
                  </a:lnTo>
                  <a:lnTo>
                    <a:pt x="112761" y="20587"/>
                  </a:lnTo>
                  <a:lnTo>
                    <a:pt x="112568" y="16725"/>
                  </a:lnTo>
                  <a:lnTo>
                    <a:pt x="111028" y="12739"/>
                  </a:lnTo>
                  <a:lnTo>
                    <a:pt x="103674" y="6429"/>
                  </a:lnTo>
                  <a:lnTo>
                    <a:pt x="98750" y="3759"/>
                  </a:lnTo>
                  <a:lnTo>
                    <a:pt x="74964" y="0"/>
                  </a:lnTo>
                  <a:lnTo>
                    <a:pt x="48944" y="5629"/>
                  </a:lnTo>
                  <a:lnTo>
                    <a:pt x="33749" y="16204"/>
                  </a:lnTo>
                  <a:lnTo>
                    <a:pt x="26731" y="22975"/>
                  </a:lnTo>
                  <a:lnTo>
                    <a:pt x="17056" y="41788"/>
                  </a:lnTo>
                  <a:lnTo>
                    <a:pt x="13485" y="52731"/>
                  </a:lnTo>
                  <a:lnTo>
                    <a:pt x="13284" y="74298"/>
                  </a:lnTo>
                  <a:lnTo>
                    <a:pt x="15207" y="84988"/>
                  </a:lnTo>
                  <a:lnTo>
                    <a:pt x="24867" y="102510"/>
                  </a:lnTo>
                  <a:lnTo>
                    <a:pt x="31394" y="110146"/>
                  </a:lnTo>
                  <a:lnTo>
                    <a:pt x="64178" y="127635"/>
                  </a:lnTo>
                  <a:lnTo>
                    <a:pt x="110200" y="144775"/>
                  </a:lnTo>
                  <a:lnTo>
                    <a:pt x="127000" y="1508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8424"/>
            <p:cNvSpPr/>
            <p:nvPr>
              <p:custDataLst>
                <p:tags r:id="rId56"/>
              </p:custDataLst>
            </p:nvPr>
          </p:nvSpPr>
          <p:spPr>
            <a:xfrm>
              <a:off x="10662533" y="2235200"/>
              <a:ext cx="100718" cy="135818"/>
            </a:xfrm>
            <a:custGeom>
              <a:avLst/>
              <a:gdLst/>
              <a:ahLst/>
              <a:cxnLst/>
              <a:rect l="0" t="0" r="0" b="0"/>
              <a:pathLst>
                <a:path w="100718" h="135818">
                  <a:moveTo>
                    <a:pt x="5467" y="25400"/>
                  </a:moveTo>
                  <a:lnTo>
                    <a:pt x="5467" y="25400"/>
                  </a:lnTo>
                  <a:lnTo>
                    <a:pt x="2096" y="22029"/>
                  </a:lnTo>
                  <a:lnTo>
                    <a:pt x="440" y="18492"/>
                  </a:lnTo>
                  <a:lnTo>
                    <a:pt x="0" y="16561"/>
                  </a:lnTo>
                  <a:lnTo>
                    <a:pt x="1116" y="15980"/>
                  </a:lnTo>
                  <a:lnTo>
                    <a:pt x="6120" y="17215"/>
                  </a:lnTo>
                  <a:lnTo>
                    <a:pt x="29559" y="29532"/>
                  </a:lnTo>
                  <a:lnTo>
                    <a:pt x="39928" y="39937"/>
                  </a:lnTo>
                  <a:lnTo>
                    <a:pt x="45479" y="57261"/>
                  </a:lnTo>
                  <a:lnTo>
                    <a:pt x="46720" y="90814"/>
                  </a:lnTo>
                  <a:lnTo>
                    <a:pt x="43558" y="112328"/>
                  </a:lnTo>
                  <a:lnTo>
                    <a:pt x="37447" y="126594"/>
                  </a:lnTo>
                  <a:lnTo>
                    <a:pt x="31911" y="133875"/>
                  </a:lnTo>
                  <a:lnTo>
                    <a:pt x="29445" y="135817"/>
                  </a:lnTo>
                  <a:lnTo>
                    <a:pt x="27802" y="135700"/>
                  </a:lnTo>
                  <a:lnTo>
                    <a:pt x="26708" y="134211"/>
                  </a:lnTo>
                  <a:lnTo>
                    <a:pt x="25977" y="131807"/>
                  </a:lnTo>
                  <a:lnTo>
                    <a:pt x="28321" y="111569"/>
                  </a:lnTo>
                  <a:lnTo>
                    <a:pt x="40225" y="76489"/>
                  </a:lnTo>
                  <a:lnTo>
                    <a:pt x="63901" y="38186"/>
                  </a:lnTo>
                  <a:lnTo>
                    <a:pt x="1007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8425"/>
            <p:cNvSpPr/>
            <p:nvPr>
              <p:custDataLst>
                <p:tags r:id="rId57"/>
              </p:custDataLst>
            </p:nvPr>
          </p:nvSpPr>
          <p:spPr>
            <a:xfrm>
              <a:off x="10566191" y="2260236"/>
              <a:ext cx="63710" cy="98016"/>
            </a:xfrm>
            <a:custGeom>
              <a:avLst/>
              <a:gdLst/>
              <a:ahLst/>
              <a:cxnLst/>
              <a:rect l="0" t="0" r="0" b="0"/>
              <a:pathLst>
                <a:path w="63710" h="98016">
                  <a:moveTo>
                    <a:pt x="6559" y="57514"/>
                  </a:moveTo>
                  <a:lnTo>
                    <a:pt x="6559" y="57514"/>
                  </a:lnTo>
                  <a:lnTo>
                    <a:pt x="6559" y="48675"/>
                  </a:lnTo>
                  <a:lnTo>
                    <a:pt x="7971" y="46683"/>
                  </a:lnTo>
                  <a:lnTo>
                    <a:pt x="41879" y="17778"/>
                  </a:lnTo>
                  <a:lnTo>
                    <a:pt x="46951" y="7868"/>
                  </a:lnTo>
                  <a:lnTo>
                    <a:pt x="48303" y="3250"/>
                  </a:lnTo>
                  <a:lnTo>
                    <a:pt x="46384" y="877"/>
                  </a:lnTo>
                  <a:lnTo>
                    <a:pt x="42282" y="0"/>
                  </a:lnTo>
                  <a:lnTo>
                    <a:pt x="36725" y="122"/>
                  </a:lnTo>
                  <a:lnTo>
                    <a:pt x="18790" y="7034"/>
                  </a:lnTo>
                  <a:lnTo>
                    <a:pt x="8231" y="19791"/>
                  </a:lnTo>
                  <a:lnTo>
                    <a:pt x="3442" y="28132"/>
                  </a:lnTo>
                  <a:lnTo>
                    <a:pt x="0" y="48689"/>
                  </a:lnTo>
                  <a:lnTo>
                    <a:pt x="2233" y="69819"/>
                  </a:lnTo>
                  <a:lnTo>
                    <a:pt x="10280" y="86266"/>
                  </a:lnTo>
                  <a:lnTo>
                    <a:pt x="16094" y="91499"/>
                  </a:lnTo>
                  <a:lnTo>
                    <a:pt x="30082" y="97313"/>
                  </a:lnTo>
                  <a:lnTo>
                    <a:pt x="43825" y="98015"/>
                  </a:lnTo>
                  <a:lnTo>
                    <a:pt x="63709" y="956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8426"/>
            <p:cNvSpPr/>
            <p:nvPr>
              <p:custDataLst>
                <p:tags r:id="rId58"/>
              </p:custDataLst>
            </p:nvPr>
          </p:nvSpPr>
          <p:spPr>
            <a:xfrm>
              <a:off x="10276560" y="2098148"/>
              <a:ext cx="236067" cy="324384"/>
            </a:xfrm>
            <a:custGeom>
              <a:avLst/>
              <a:gdLst/>
              <a:ahLst/>
              <a:cxnLst/>
              <a:rect l="0" t="0" r="0" b="0"/>
              <a:pathLst>
                <a:path w="236067" h="324384">
                  <a:moveTo>
                    <a:pt x="143790" y="16402"/>
                  </a:moveTo>
                  <a:lnTo>
                    <a:pt x="143790" y="16402"/>
                  </a:lnTo>
                  <a:lnTo>
                    <a:pt x="137047" y="6289"/>
                  </a:lnTo>
                  <a:lnTo>
                    <a:pt x="133651" y="3310"/>
                  </a:lnTo>
                  <a:lnTo>
                    <a:pt x="126113" y="0"/>
                  </a:lnTo>
                  <a:lnTo>
                    <a:pt x="122127" y="1234"/>
                  </a:lnTo>
                  <a:lnTo>
                    <a:pt x="113935" y="8250"/>
                  </a:lnTo>
                  <a:lnTo>
                    <a:pt x="98021" y="47696"/>
                  </a:lnTo>
                  <a:lnTo>
                    <a:pt x="89817" y="88166"/>
                  </a:lnTo>
                  <a:lnTo>
                    <a:pt x="83112" y="135080"/>
                  </a:lnTo>
                  <a:lnTo>
                    <a:pt x="79350" y="160432"/>
                  </a:lnTo>
                  <a:lnTo>
                    <a:pt x="75431" y="186505"/>
                  </a:lnTo>
                  <a:lnTo>
                    <a:pt x="71074" y="232409"/>
                  </a:lnTo>
                  <a:lnTo>
                    <a:pt x="71256" y="271155"/>
                  </a:lnTo>
                  <a:lnTo>
                    <a:pt x="78390" y="300135"/>
                  </a:lnTo>
                  <a:lnTo>
                    <a:pt x="88616" y="317248"/>
                  </a:lnTo>
                  <a:lnTo>
                    <a:pt x="94309" y="322799"/>
                  </a:lnTo>
                  <a:lnTo>
                    <a:pt x="100218" y="324383"/>
                  </a:lnTo>
                  <a:lnTo>
                    <a:pt x="106276" y="323323"/>
                  </a:lnTo>
                  <a:lnTo>
                    <a:pt x="112430" y="320499"/>
                  </a:lnTo>
                  <a:lnTo>
                    <a:pt x="116534" y="315089"/>
                  </a:lnTo>
                  <a:lnTo>
                    <a:pt x="121091" y="299670"/>
                  </a:lnTo>
                  <a:lnTo>
                    <a:pt x="113546" y="264414"/>
                  </a:lnTo>
                  <a:lnTo>
                    <a:pt x="96012" y="240695"/>
                  </a:lnTo>
                  <a:lnTo>
                    <a:pt x="60254" y="211270"/>
                  </a:lnTo>
                  <a:lnTo>
                    <a:pt x="16986" y="185736"/>
                  </a:lnTo>
                  <a:lnTo>
                    <a:pt x="72" y="171546"/>
                  </a:lnTo>
                  <a:lnTo>
                    <a:pt x="0" y="166398"/>
                  </a:lnTo>
                  <a:lnTo>
                    <a:pt x="7447" y="155033"/>
                  </a:lnTo>
                  <a:lnTo>
                    <a:pt x="46068" y="124716"/>
                  </a:lnTo>
                  <a:lnTo>
                    <a:pt x="85594" y="96394"/>
                  </a:lnTo>
                  <a:lnTo>
                    <a:pt x="123725" y="69815"/>
                  </a:lnTo>
                  <a:lnTo>
                    <a:pt x="164808" y="43076"/>
                  </a:lnTo>
                  <a:lnTo>
                    <a:pt x="172619" y="40534"/>
                  </a:lnTo>
                  <a:lnTo>
                    <a:pt x="177825" y="40957"/>
                  </a:lnTo>
                  <a:lnTo>
                    <a:pt x="181297" y="43355"/>
                  </a:lnTo>
                  <a:lnTo>
                    <a:pt x="183611" y="47071"/>
                  </a:lnTo>
                  <a:lnTo>
                    <a:pt x="183497" y="75897"/>
                  </a:lnTo>
                  <a:lnTo>
                    <a:pt x="175624" y="119089"/>
                  </a:lnTo>
                  <a:lnTo>
                    <a:pt x="166405" y="153057"/>
                  </a:lnTo>
                  <a:lnTo>
                    <a:pt x="155252" y="187204"/>
                  </a:lnTo>
                  <a:lnTo>
                    <a:pt x="132726" y="234212"/>
                  </a:lnTo>
                  <a:lnTo>
                    <a:pt x="127948" y="239925"/>
                  </a:lnTo>
                  <a:lnTo>
                    <a:pt x="124762" y="242323"/>
                  </a:lnTo>
                  <a:lnTo>
                    <a:pt x="122638" y="242510"/>
                  </a:lnTo>
                  <a:lnTo>
                    <a:pt x="121222" y="241224"/>
                  </a:lnTo>
                  <a:lnTo>
                    <a:pt x="123411" y="232269"/>
                  </a:lnTo>
                  <a:lnTo>
                    <a:pt x="125971" y="225930"/>
                  </a:lnTo>
                  <a:lnTo>
                    <a:pt x="146428" y="203524"/>
                  </a:lnTo>
                  <a:lnTo>
                    <a:pt x="178203" y="185754"/>
                  </a:lnTo>
                  <a:lnTo>
                    <a:pt x="198360" y="183627"/>
                  </a:lnTo>
                  <a:lnTo>
                    <a:pt x="207687" y="185035"/>
                  </a:lnTo>
                  <a:lnTo>
                    <a:pt x="215317" y="188796"/>
                  </a:lnTo>
                  <a:lnTo>
                    <a:pt x="227554" y="200501"/>
                  </a:lnTo>
                  <a:lnTo>
                    <a:pt x="233936" y="215111"/>
                  </a:lnTo>
                  <a:lnTo>
                    <a:pt x="236066" y="231012"/>
                  </a:lnTo>
                  <a:lnTo>
                    <a:pt x="232690" y="2640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8427"/>
            <p:cNvSpPr/>
            <p:nvPr>
              <p:custDataLst>
                <p:tags r:id="rId59"/>
              </p:custDataLst>
            </p:nvPr>
          </p:nvSpPr>
          <p:spPr>
            <a:xfrm>
              <a:off x="10146800" y="2256589"/>
              <a:ext cx="107250" cy="154273"/>
            </a:xfrm>
            <a:custGeom>
              <a:avLst/>
              <a:gdLst/>
              <a:ahLst/>
              <a:cxnLst/>
              <a:rect l="0" t="0" r="0" b="0"/>
              <a:pathLst>
                <a:path w="107250" h="154273">
                  <a:moveTo>
                    <a:pt x="83050" y="73861"/>
                  </a:moveTo>
                  <a:lnTo>
                    <a:pt x="83050" y="73861"/>
                  </a:lnTo>
                  <a:lnTo>
                    <a:pt x="79679" y="73861"/>
                  </a:lnTo>
                  <a:lnTo>
                    <a:pt x="76143" y="70098"/>
                  </a:lnTo>
                  <a:lnTo>
                    <a:pt x="74211" y="67119"/>
                  </a:lnTo>
                  <a:lnTo>
                    <a:pt x="74335" y="64427"/>
                  </a:lnTo>
                  <a:lnTo>
                    <a:pt x="75828" y="61928"/>
                  </a:lnTo>
                  <a:lnTo>
                    <a:pt x="78236" y="59555"/>
                  </a:lnTo>
                  <a:lnTo>
                    <a:pt x="84994" y="46104"/>
                  </a:lnTo>
                  <a:lnTo>
                    <a:pt x="89012" y="16896"/>
                  </a:lnTo>
                  <a:lnTo>
                    <a:pt x="87025" y="13307"/>
                  </a:lnTo>
                  <a:lnTo>
                    <a:pt x="79172" y="5555"/>
                  </a:lnTo>
                  <a:lnTo>
                    <a:pt x="68626" y="1170"/>
                  </a:lnTo>
                  <a:lnTo>
                    <a:pt x="62850" y="0"/>
                  </a:lnTo>
                  <a:lnTo>
                    <a:pt x="50789" y="2463"/>
                  </a:lnTo>
                  <a:lnTo>
                    <a:pt x="44609" y="5096"/>
                  </a:lnTo>
                  <a:lnTo>
                    <a:pt x="25798" y="22285"/>
                  </a:lnTo>
                  <a:lnTo>
                    <a:pt x="10190" y="51994"/>
                  </a:lnTo>
                  <a:lnTo>
                    <a:pt x="0" y="90979"/>
                  </a:lnTo>
                  <a:lnTo>
                    <a:pt x="2394" y="113689"/>
                  </a:lnTo>
                  <a:lnTo>
                    <a:pt x="5997" y="123697"/>
                  </a:lnTo>
                  <a:lnTo>
                    <a:pt x="19405" y="140460"/>
                  </a:lnTo>
                  <a:lnTo>
                    <a:pt x="27919" y="147894"/>
                  </a:lnTo>
                  <a:lnTo>
                    <a:pt x="48668" y="154272"/>
                  </a:lnTo>
                  <a:lnTo>
                    <a:pt x="70593" y="153344"/>
                  </a:lnTo>
                  <a:lnTo>
                    <a:pt x="89743" y="145875"/>
                  </a:lnTo>
                  <a:lnTo>
                    <a:pt x="96684" y="138804"/>
                  </a:lnTo>
                  <a:lnTo>
                    <a:pt x="106277" y="119658"/>
                  </a:lnTo>
                  <a:lnTo>
                    <a:pt x="107249" y="93275"/>
                  </a:lnTo>
                  <a:lnTo>
                    <a:pt x="101567" y="64850"/>
                  </a:lnTo>
                  <a:lnTo>
                    <a:pt x="83206" y="31131"/>
                  </a:lnTo>
                  <a:lnTo>
                    <a:pt x="70419" y="17005"/>
                  </a:lnTo>
                  <a:lnTo>
                    <a:pt x="65457" y="13379"/>
                  </a:lnTo>
                  <a:lnTo>
                    <a:pt x="61444" y="11668"/>
                  </a:lnTo>
                  <a:lnTo>
                    <a:pt x="51300" y="103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0" name="SMARTInkShape-8428"/>
          <p:cNvSpPr/>
          <p:nvPr>
            <p:custDataLst>
              <p:tags r:id="rId2"/>
            </p:custDataLst>
          </p:nvPr>
        </p:nvSpPr>
        <p:spPr>
          <a:xfrm>
            <a:off x="9144958" y="2075835"/>
            <a:ext cx="208405" cy="310465"/>
          </a:xfrm>
          <a:custGeom>
            <a:avLst/>
            <a:gdLst/>
            <a:ahLst/>
            <a:cxnLst/>
            <a:rect l="0" t="0" r="0" b="0"/>
            <a:pathLst>
              <a:path w="208405" h="310465">
                <a:moveTo>
                  <a:pt x="151442" y="64115"/>
                </a:moveTo>
                <a:lnTo>
                  <a:pt x="151442" y="64115"/>
                </a:lnTo>
                <a:lnTo>
                  <a:pt x="139509" y="50300"/>
                </a:lnTo>
                <a:lnTo>
                  <a:pt x="137136" y="46438"/>
                </a:lnTo>
                <a:lnTo>
                  <a:pt x="133438" y="43864"/>
                </a:lnTo>
                <a:lnTo>
                  <a:pt x="123684" y="41003"/>
                </a:lnTo>
                <a:lnTo>
                  <a:pt x="99553" y="42764"/>
                </a:lnTo>
                <a:lnTo>
                  <a:pt x="66687" y="61238"/>
                </a:lnTo>
                <a:lnTo>
                  <a:pt x="30139" y="99167"/>
                </a:lnTo>
                <a:lnTo>
                  <a:pt x="12626" y="135668"/>
                </a:lnTo>
                <a:lnTo>
                  <a:pt x="2257" y="177055"/>
                </a:lnTo>
                <a:lnTo>
                  <a:pt x="0" y="218968"/>
                </a:lnTo>
                <a:lnTo>
                  <a:pt x="8876" y="255470"/>
                </a:lnTo>
                <a:lnTo>
                  <a:pt x="16180" y="272118"/>
                </a:lnTo>
                <a:lnTo>
                  <a:pt x="39350" y="296261"/>
                </a:lnTo>
                <a:lnTo>
                  <a:pt x="53430" y="305662"/>
                </a:lnTo>
                <a:lnTo>
                  <a:pt x="86010" y="310464"/>
                </a:lnTo>
                <a:lnTo>
                  <a:pt x="120949" y="304131"/>
                </a:lnTo>
                <a:lnTo>
                  <a:pt x="155293" y="289557"/>
                </a:lnTo>
                <a:lnTo>
                  <a:pt x="181846" y="263795"/>
                </a:lnTo>
                <a:lnTo>
                  <a:pt x="192878" y="248035"/>
                </a:lnTo>
                <a:lnTo>
                  <a:pt x="205136" y="206064"/>
                </a:lnTo>
                <a:lnTo>
                  <a:pt x="208404" y="182031"/>
                </a:lnTo>
                <a:lnTo>
                  <a:pt x="207056" y="156131"/>
                </a:lnTo>
                <a:lnTo>
                  <a:pt x="202630" y="128987"/>
                </a:lnTo>
                <a:lnTo>
                  <a:pt x="196150" y="101013"/>
                </a:lnTo>
                <a:lnTo>
                  <a:pt x="175782" y="54879"/>
                </a:lnTo>
                <a:lnTo>
                  <a:pt x="150266" y="20499"/>
                </a:lnTo>
                <a:lnTo>
                  <a:pt x="122462" y="2867"/>
                </a:lnTo>
                <a:lnTo>
                  <a:pt x="109544" y="0"/>
                </a:lnTo>
                <a:lnTo>
                  <a:pt x="62542" y="696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MARTInkShape-Group1560"/>
          <p:cNvGrpSpPr/>
          <p:nvPr/>
        </p:nvGrpSpPr>
        <p:grpSpPr>
          <a:xfrm>
            <a:off x="10616181" y="1543467"/>
            <a:ext cx="667770" cy="285334"/>
            <a:chOff x="10616181" y="1543467"/>
            <a:chExt cx="667770" cy="285334"/>
          </a:xfrm>
        </p:grpSpPr>
        <p:sp>
          <p:nvSpPr>
            <p:cNvPr id="171" name="SMARTInkShape-8429"/>
            <p:cNvSpPr/>
            <p:nvPr>
              <p:custDataLst>
                <p:tags r:id="rId46"/>
              </p:custDataLst>
            </p:nvPr>
          </p:nvSpPr>
          <p:spPr>
            <a:xfrm>
              <a:off x="11087100" y="1696594"/>
              <a:ext cx="196851" cy="11557"/>
            </a:xfrm>
            <a:custGeom>
              <a:avLst/>
              <a:gdLst/>
              <a:ahLst/>
              <a:cxnLst/>
              <a:rect l="0" t="0" r="0" b="0"/>
              <a:pathLst>
                <a:path w="196851" h="11557">
                  <a:moveTo>
                    <a:pt x="0" y="11556"/>
                  </a:moveTo>
                  <a:lnTo>
                    <a:pt x="0" y="11556"/>
                  </a:lnTo>
                  <a:lnTo>
                    <a:pt x="35157" y="4648"/>
                  </a:lnTo>
                  <a:lnTo>
                    <a:pt x="65718" y="1430"/>
                  </a:lnTo>
                  <a:lnTo>
                    <a:pt x="105173" y="0"/>
                  </a:lnTo>
                  <a:lnTo>
                    <a:pt x="142934" y="1246"/>
                  </a:lnTo>
                  <a:lnTo>
                    <a:pt x="196850" y="5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8430"/>
            <p:cNvSpPr/>
            <p:nvPr>
              <p:custDataLst>
                <p:tags r:id="rId47"/>
              </p:custDataLst>
            </p:nvPr>
          </p:nvSpPr>
          <p:spPr>
            <a:xfrm>
              <a:off x="11106150" y="1543467"/>
              <a:ext cx="128737" cy="285334"/>
            </a:xfrm>
            <a:custGeom>
              <a:avLst/>
              <a:gdLst/>
              <a:ahLst/>
              <a:cxnLst/>
              <a:rect l="0" t="0" r="0" b="0"/>
              <a:pathLst>
                <a:path w="128737" h="285334">
                  <a:moveTo>
                    <a:pt x="0" y="18633"/>
                  </a:moveTo>
                  <a:lnTo>
                    <a:pt x="0" y="18633"/>
                  </a:lnTo>
                  <a:lnTo>
                    <a:pt x="3370" y="11891"/>
                  </a:lnTo>
                  <a:lnTo>
                    <a:pt x="14432" y="6699"/>
                  </a:lnTo>
                  <a:lnTo>
                    <a:pt x="42375" y="1692"/>
                  </a:lnTo>
                  <a:lnTo>
                    <a:pt x="89745" y="0"/>
                  </a:lnTo>
                  <a:lnTo>
                    <a:pt x="117137" y="6448"/>
                  </a:lnTo>
                  <a:lnTo>
                    <a:pt x="122539" y="9804"/>
                  </a:lnTo>
                  <a:lnTo>
                    <a:pt x="128546" y="17296"/>
                  </a:lnTo>
                  <a:lnTo>
                    <a:pt x="128736" y="22681"/>
                  </a:lnTo>
                  <a:lnTo>
                    <a:pt x="125184" y="36189"/>
                  </a:lnTo>
                  <a:lnTo>
                    <a:pt x="101974" y="80113"/>
                  </a:lnTo>
                  <a:lnTo>
                    <a:pt x="89065" y="112280"/>
                  </a:lnTo>
                  <a:lnTo>
                    <a:pt x="78156" y="147743"/>
                  </a:lnTo>
                  <a:lnTo>
                    <a:pt x="68603" y="183259"/>
                  </a:lnTo>
                  <a:lnTo>
                    <a:pt x="55290" y="229611"/>
                  </a:lnTo>
                  <a:lnTo>
                    <a:pt x="40641" y="275156"/>
                  </a:lnTo>
                  <a:lnTo>
                    <a:pt x="38100" y="2853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8431"/>
            <p:cNvSpPr/>
            <p:nvPr>
              <p:custDataLst>
                <p:tags r:id="rId48"/>
              </p:custDataLst>
            </p:nvPr>
          </p:nvSpPr>
          <p:spPr>
            <a:xfrm>
              <a:off x="10883900" y="1714500"/>
              <a:ext cx="107951" cy="6351"/>
            </a:xfrm>
            <a:custGeom>
              <a:avLst/>
              <a:gdLst/>
              <a:ahLst/>
              <a:cxnLst/>
              <a:rect l="0" t="0" r="0" b="0"/>
              <a:pathLst>
                <a:path w="107951" h="63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39001" y="5761"/>
                  </a:lnTo>
                  <a:lnTo>
                    <a:pt x="84384" y="6176"/>
                  </a:lnTo>
                  <a:lnTo>
                    <a:pt x="1079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8432"/>
            <p:cNvSpPr/>
            <p:nvPr>
              <p:custDataLst>
                <p:tags r:id="rId49"/>
              </p:custDataLst>
            </p:nvPr>
          </p:nvSpPr>
          <p:spPr>
            <a:xfrm>
              <a:off x="10873893" y="1658233"/>
              <a:ext cx="60808" cy="5468"/>
            </a:xfrm>
            <a:custGeom>
              <a:avLst/>
              <a:gdLst/>
              <a:ahLst/>
              <a:cxnLst/>
              <a:rect l="0" t="0" r="0" b="0"/>
              <a:pathLst>
                <a:path w="60808" h="5468">
                  <a:moveTo>
                    <a:pt x="3657" y="5467"/>
                  </a:moveTo>
                  <a:lnTo>
                    <a:pt x="3657" y="5467"/>
                  </a:lnTo>
                  <a:lnTo>
                    <a:pt x="286" y="5467"/>
                  </a:lnTo>
                  <a:lnTo>
                    <a:pt x="0" y="4761"/>
                  </a:lnTo>
                  <a:lnTo>
                    <a:pt x="1559" y="2096"/>
                  </a:lnTo>
                  <a:lnTo>
                    <a:pt x="16521" y="0"/>
                  </a:lnTo>
                  <a:lnTo>
                    <a:pt x="60807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8433"/>
            <p:cNvSpPr/>
            <p:nvPr>
              <p:custDataLst>
                <p:tags r:id="rId50"/>
              </p:custDataLst>
            </p:nvPr>
          </p:nvSpPr>
          <p:spPr>
            <a:xfrm>
              <a:off x="10616181" y="1558442"/>
              <a:ext cx="166120" cy="175109"/>
            </a:xfrm>
            <a:custGeom>
              <a:avLst/>
              <a:gdLst/>
              <a:ahLst/>
              <a:cxnLst/>
              <a:rect l="0" t="0" r="0" b="0"/>
              <a:pathLst>
                <a:path w="166120" h="175109">
                  <a:moveTo>
                    <a:pt x="134369" y="3658"/>
                  </a:moveTo>
                  <a:lnTo>
                    <a:pt x="134369" y="3658"/>
                  </a:lnTo>
                  <a:lnTo>
                    <a:pt x="130998" y="287"/>
                  </a:lnTo>
                  <a:lnTo>
                    <a:pt x="130006" y="0"/>
                  </a:lnTo>
                  <a:lnTo>
                    <a:pt x="129343" y="514"/>
                  </a:lnTo>
                  <a:lnTo>
                    <a:pt x="128902" y="1562"/>
                  </a:lnTo>
                  <a:lnTo>
                    <a:pt x="120885" y="46181"/>
                  </a:lnTo>
                  <a:lnTo>
                    <a:pt x="100583" y="85323"/>
                  </a:lnTo>
                  <a:lnTo>
                    <a:pt x="68385" y="121929"/>
                  </a:lnTo>
                  <a:lnTo>
                    <a:pt x="34150" y="144299"/>
                  </a:lnTo>
                  <a:lnTo>
                    <a:pt x="17153" y="147775"/>
                  </a:lnTo>
                  <a:lnTo>
                    <a:pt x="11071" y="145597"/>
                  </a:lnTo>
                  <a:lnTo>
                    <a:pt x="6311" y="141323"/>
                  </a:lnTo>
                  <a:lnTo>
                    <a:pt x="2429" y="135651"/>
                  </a:lnTo>
                  <a:lnTo>
                    <a:pt x="0" y="121823"/>
                  </a:lnTo>
                  <a:lnTo>
                    <a:pt x="339" y="114185"/>
                  </a:lnTo>
                  <a:lnTo>
                    <a:pt x="8243" y="100053"/>
                  </a:lnTo>
                  <a:lnTo>
                    <a:pt x="21163" y="88128"/>
                  </a:lnTo>
                  <a:lnTo>
                    <a:pt x="36313" y="80476"/>
                  </a:lnTo>
                  <a:lnTo>
                    <a:pt x="56216" y="80368"/>
                  </a:lnTo>
                  <a:lnTo>
                    <a:pt x="77762" y="86435"/>
                  </a:lnTo>
                  <a:lnTo>
                    <a:pt x="116470" y="115206"/>
                  </a:lnTo>
                  <a:lnTo>
                    <a:pt x="156132" y="161471"/>
                  </a:lnTo>
                  <a:lnTo>
                    <a:pt x="166119" y="175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SMARTInkShape-Group1561"/>
          <p:cNvGrpSpPr/>
          <p:nvPr/>
        </p:nvGrpSpPr>
        <p:grpSpPr>
          <a:xfrm>
            <a:off x="10026650" y="1414475"/>
            <a:ext cx="203201" cy="369876"/>
            <a:chOff x="10026650" y="1414475"/>
            <a:chExt cx="203201" cy="369876"/>
          </a:xfrm>
        </p:grpSpPr>
        <p:sp>
          <p:nvSpPr>
            <p:cNvPr id="177" name="SMARTInkShape-8434"/>
            <p:cNvSpPr/>
            <p:nvPr>
              <p:custDataLst>
                <p:tags r:id="rId42"/>
              </p:custDataLst>
            </p:nvPr>
          </p:nvSpPr>
          <p:spPr>
            <a:xfrm>
              <a:off x="10065633" y="1644650"/>
              <a:ext cx="157868" cy="50801"/>
            </a:xfrm>
            <a:custGeom>
              <a:avLst/>
              <a:gdLst/>
              <a:ahLst/>
              <a:cxnLst/>
              <a:rect l="0" t="0" r="0" b="0"/>
              <a:pathLst>
                <a:path w="157868" h="50801">
                  <a:moveTo>
                    <a:pt x="5467" y="50800"/>
                  </a:moveTo>
                  <a:lnTo>
                    <a:pt x="5467" y="50800"/>
                  </a:lnTo>
                  <a:lnTo>
                    <a:pt x="2097" y="47429"/>
                  </a:lnTo>
                  <a:lnTo>
                    <a:pt x="441" y="43892"/>
                  </a:lnTo>
                  <a:lnTo>
                    <a:pt x="0" y="41962"/>
                  </a:lnTo>
                  <a:lnTo>
                    <a:pt x="8916" y="36053"/>
                  </a:lnTo>
                  <a:lnTo>
                    <a:pt x="41297" y="24794"/>
                  </a:lnTo>
                  <a:lnTo>
                    <a:pt x="75014" y="16664"/>
                  </a:lnTo>
                  <a:lnTo>
                    <a:pt x="115869" y="8347"/>
                  </a:lnTo>
                  <a:lnTo>
                    <a:pt x="1578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8435"/>
            <p:cNvSpPr/>
            <p:nvPr>
              <p:custDataLst>
                <p:tags r:id="rId43"/>
              </p:custDataLst>
            </p:nvPr>
          </p:nvSpPr>
          <p:spPr>
            <a:xfrm>
              <a:off x="10123038" y="1414475"/>
              <a:ext cx="106813" cy="369876"/>
            </a:xfrm>
            <a:custGeom>
              <a:avLst/>
              <a:gdLst/>
              <a:ahLst/>
              <a:cxnLst/>
              <a:rect l="0" t="0" r="0" b="0"/>
              <a:pathLst>
                <a:path w="106813" h="369876">
                  <a:moveTo>
                    <a:pt x="106812" y="26975"/>
                  </a:moveTo>
                  <a:lnTo>
                    <a:pt x="106812" y="26975"/>
                  </a:lnTo>
                  <a:lnTo>
                    <a:pt x="96699" y="13491"/>
                  </a:lnTo>
                  <a:lnTo>
                    <a:pt x="84209" y="4990"/>
                  </a:lnTo>
                  <a:lnTo>
                    <a:pt x="76926" y="1735"/>
                  </a:lnTo>
                  <a:lnTo>
                    <a:pt x="61310" y="0"/>
                  </a:lnTo>
                  <a:lnTo>
                    <a:pt x="53193" y="525"/>
                  </a:lnTo>
                  <a:lnTo>
                    <a:pt x="36650" y="12397"/>
                  </a:lnTo>
                  <a:lnTo>
                    <a:pt x="20595" y="33901"/>
                  </a:lnTo>
                  <a:lnTo>
                    <a:pt x="6405" y="64626"/>
                  </a:lnTo>
                  <a:lnTo>
                    <a:pt x="568" y="106973"/>
                  </a:lnTo>
                  <a:lnTo>
                    <a:pt x="0" y="131107"/>
                  </a:lnTo>
                  <a:lnTo>
                    <a:pt x="327" y="155663"/>
                  </a:lnTo>
                  <a:lnTo>
                    <a:pt x="1249" y="180500"/>
                  </a:lnTo>
                  <a:lnTo>
                    <a:pt x="2570" y="205525"/>
                  </a:lnTo>
                  <a:lnTo>
                    <a:pt x="4862" y="230675"/>
                  </a:lnTo>
                  <a:lnTo>
                    <a:pt x="7800" y="255909"/>
                  </a:lnTo>
                  <a:lnTo>
                    <a:pt x="13418" y="302290"/>
                  </a:lnTo>
                  <a:lnTo>
                    <a:pt x="15874" y="347968"/>
                  </a:lnTo>
                  <a:lnTo>
                    <a:pt x="11562" y="369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8436"/>
            <p:cNvSpPr/>
            <p:nvPr>
              <p:custDataLst>
                <p:tags r:id="rId44"/>
              </p:custDataLst>
            </p:nvPr>
          </p:nvSpPr>
          <p:spPr>
            <a:xfrm>
              <a:off x="10046583" y="1492250"/>
              <a:ext cx="5468" cy="31751"/>
            </a:xfrm>
            <a:custGeom>
              <a:avLst/>
              <a:gdLst/>
              <a:ahLst/>
              <a:cxnLst/>
              <a:rect l="0" t="0" r="0" b="0"/>
              <a:pathLst>
                <a:path w="5468" h="31751">
                  <a:moveTo>
                    <a:pt x="5467" y="31750"/>
                  </a:moveTo>
                  <a:lnTo>
                    <a:pt x="5467" y="31750"/>
                  </a:lnTo>
                  <a:lnTo>
                    <a:pt x="0" y="6510"/>
                  </a:lnTo>
                  <a:lnTo>
                    <a:pt x="411" y="4340"/>
                  </a:lnTo>
                  <a:lnTo>
                    <a:pt x="1391" y="2893"/>
                  </a:lnTo>
                  <a:lnTo>
                    <a:pt x="5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8437"/>
            <p:cNvSpPr/>
            <p:nvPr>
              <p:custDataLst>
                <p:tags r:id="rId45"/>
              </p:custDataLst>
            </p:nvPr>
          </p:nvSpPr>
          <p:spPr>
            <a:xfrm>
              <a:off x="10026650" y="1606550"/>
              <a:ext cx="12701" cy="114301"/>
            </a:xfrm>
            <a:custGeom>
              <a:avLst/>
              <a:gdLst/>
              <a:ahLst/>
              <a:cxnLst/>
              <a:rect l="0" t="0" r="0" b="0"/>
              <a:pathLst>
                <a:path w="12701" h="114301">
                  <a:moveTo>
                    <a:pt x="0" y="0"/>
                  </a:moveTo>
                  <a:lnTo>
                    <a:pt x="0" y="0"/>
                  </a:lnTo>
                  <a:lnTo>
                    <a:pt x="5069" y="39679"/>
                  </a:lnTo>
                  <a:lnTo>
                    <a:pt x="10985" y="85240"/>
                  </a:lnTo>
                  <a:lnTo>
                    <a:pt x="127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2" name="SMARTInkShape-8438"/>
          <p:cNvSpPr/>
          <p:nvPr>
            <p:custDataLst>
              <p:tags r:id="rId3"/>
            </p:custDataLst>
          </p:nvPr>
        </p:nvSpPr>
        <p:spPr>
          <a:xfrm>
            <a:off x="9271000" y="1454150"/>
            <a:ext cx="15733" cy="279401"/>
          </a:xfrm>
          <a:custGeom>
            <a:avLst/>
            <a:gdLst/>
            <a:ahLst/>
            <a:cxnLst/>
            <a:rect l="0" t="0" r="0" b="0"/>
            <a:pathLst>
              <a:path w="15733" h="279401">
                <a:moveTo>
                  <a:pt x="0" y="0"/>
                </a:moveTo>
                <a:lnTo>
                  <a:pt x="0" y="0"/>
                </a:lnTo>
                <a:lnTo>
                  <a:pt x="8839" y="0"/>
                </a:lnTo>
                <a:lnTo>
                  <a:pt x="10126" y="2117"/>
                </a:lnTo>
                <a:lnTo>
                  <a:pt x="15732" y="43370"/>
                </a:lnTo>
                <a:lnTo>
                  <a:pt x="15693" y="80659"/>
                </a:lnTo>
                <a:lnTo>
                  <a:pt x="14030" y="124043"/>
                </a:lnTo>
                <a:lnTo>
                  <a:pt x="13291" y="166843"/>
                </a:lnTo>
                <a:lnTo>
                  <a:pt x="11081" y="205621"/>
                </a:lnTo>
                <a:lnTo>
                  <a:pt x="9634" y="249778"/>
                </a:lnTo>
                <a:lnTo>
                  <a:pt x="12700" y="2794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SMARTInkShape-8439"/>
          <p:cNvSpPr/>
          <p:nvPr>
            <p:custDataLst>
              <p:tags r:id="rId4"/>
            </p:custDataLst>
          </p:nvPr>
        </p:nvSpPr>
        <p:spPr>
          <a:xfrm>
            <a:off x="8734409" y="1549200"/>
            <a:ext cx="238142" cy="761250"/>
          </a:xfrm>
          <a:custGeom>
            <a:avLst/>
            <a:gdLst/>
            <a:ahLst/>
            <a:cxnLst/>
            <a:rect l="0" t="0" r="0" b="0"/>
            <a:pathLst>
              <a:path w="238142" h="761250">
                <a:moveTo>
                  <a:pt x="238141" y="31950"/>
                </a:moveTo>
                <a:lnTo>
                  <a:pt x="238141" y="31950"/>
                </a:lnTo>
                <a:lnTo>
                  <a:pt x="199167" y="6629"/>
                </a:lnTo>
                <a:lnTo>
                  <a:pt x="177781" y="0"/>
                </a:lnTo>
                <a:lnTo>
                  <a:pt x="135198" y="2414"/>
                </a:lnTo>
                <a:lnTo>
                  <a:pt x="90203" y="15438"/>
                </a:lnTo>
                <a:lnTo>
                  <a:pt x="45592" y="42815"/>
                </a:lnTo>
                <a:lnTo>
                  <a:pt x="11207" y="81109"/>
                </a:lnTo>
                <a:lnTo>
                  <a:pt x="1579" y="107420"/>
                </a:lnTo>
                <a:lnTo>
                  <a:pt x="0" y="120364"/>
                </a:lnTo>
                <a:lnTo>
                  <a:pt x="9534" y="146034"/>
                </a:lnTo>
                <a:lnTo>
                  <a:pt x="29998" y="171554"/>
                </a:lnTo>
                <a:lnTo>
                  <a:pt x="77222" y="210427"/>
                </a:lnTo>
                <a:lnTo>
                  <a:pt x="112998" y="238508"/>
                </a:lnTo>
                <a:lnTo>
                  <a:pt x="155358" y="282085"/>
                </a:lnTo>
                <a:lnTo>
                  <a:pt x="169599" y="309632"/>
                </a:lnTo>
                <a:lnTo>
                  <a:pt x="173397" y="322905"/>
                </a:lnTo>
                <a:lnTo>
                  <a:pt x="168207" y="350822"/>
                </a:lnTo>
                <a:lnTo>
                  <a:pt x="152732" y="378988"/>
                </a:lnTo>
                <a:lnTo>
                  <a:pt x="115547" y="417939"/>
                </a:lnTo>
                <a:lnTo>
                  <a:pt x="71211" y="450725"/>
                </a:lnTo>
                <a:lnTo>
                  <a:pt x="29196" y="477719"/>
                </a:lnTo>
                <a:lnTo>
                  <a:pt x="18982" y="484775"/>
                </a:lnTo>
                <a:lnTo>
                  <a:pt x="17245" y="487644"/>
                </a:lnTo>
                <a:lnTo>
                  <a:pt x="16794" y="490263"/>
                </a:lnTo>
                <a:lnTo>
                  <a:pt x="18610" y="492714"/>
                </a:lnTo>
                <a:lnTo>
                  <a:pt x="66162" y="527967"/>
                </a:lnTo>
                <a:lnTo>
                  <a:pt x="73512" y="544032"/>
                </a:lnTo>
                <a:lnTo>
                  <a:pt x="75367" y="564342"/>
                </a:lnTo>
                <a:lnTo>
                  <a:pt x="67066" y="603543"/>
                </a:lnTo>
                <a:lnTo>
                  <a:pt x="48065" y="646438"/>
                </a:lnTo>
                <a:lnTo>
                  <a:pt x="29422" y="689721"/>
                </a:lnTo>
                <a:lnTo>
                  <a:pt x="16763" y="727554"/>
                </a:lnTo>
                <a:lnTo>
                  <a:pt x="15808" y="745391"/>
                </a:lnTo>
                <a:lnTo>
                  <a:pt x="17952" y="751699"/>
                </a:lnTo>
                <a:lnTo>
                  <a:pt x="25980" y="760590"/>
                </a:lnTo>
                <a:lnTo>
                  <a:pt x="46010" y="761249"/>
                </a:lnTo>
                <a:lnTo>
                  <a:pt x="75844" y="756133"/>
                </a:lnTo>
                <a:lnTo>
                  <a:pt x="155591" y="7368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SMARTInkShape-Group1564"/>
          <p:cNvGrpSpPr/>
          <p:nvPr/>
        </p:nvGrpSpPr>
        <p:grpSpPr>
          <a:xfrm>
            <a:off x="8048429" y="1889993"/>
            <a:ext cx="282772" cy="147475"/>
            <a:chOff x="8048429" y="1889993"/>
            <a:chExt cx="282772" cy="147475"/>
          </a:xfrm>
        </p:grpSpPr>
        <p:sp>
          <p:nvSpPr>
            <p:cNvPr id="184" name="SMARTInkShape-8440"/>
            <p:cNvSpPr/>
            <p:nvPr>
              <p:custDataLst>
                <p:tags r:id="rId40"/>
              </p:custDataLst>
            </p:nvPr>
          </p:nvSpPr>
          <p:spPr>
            <a:xfrm>
              <a:off x="8048429" y="1993900"/>
              <a:ext cx="282772" cy="43568"/>
            </a:xfrm>
            <a:custGeom>
              <a:avLst/>
              <a:gdLst/>
              <a:ahLst/>
              <a:cxnLst/>
              <a:rect l="0" t="0" r="0" b="0"/>
              <a:pathLst>
                <a:path w="282772" h="43568">
                  <a:moveTo>
                    <a:pt x="3371" y="38100"/>
                  </a:moveTo>
                  <a:lnTo>
                    <a:pt x="3371" y="38100"/>
                  </a:lnTo>
                  <a:lnTo>
                    <a:pt x="0" y="41471"/>
                  </a:lnTo>
                  <a:lnTo>
                    <a:pt x="1124" y="42464"/>
                  </a:lnTo>
                  <a:lnTo>
                    <a:pt x="8016" y="43567"/>
                  </a:lnTo>
                  <a:lnTo>
                    <a:pt x="50765" y="34075"/>
                  </a:lnTo>
                  <a:lnTo>
                    <a:pt x="73772" y="29772"/>
                  </a:lnTo>
                  <a:lnTo>
                    <a:pt x="100399" y="25493"/>
                  </a:lnTo>
                  <a:lnTo>
                    <a:pt x="129439" y="21228"/>
                  </a:lnTo>
                  <a:lnTo>
                    <a:pt x="159383" y="16975"/>
                  </a:lnTo>
                  <a:lnTo>
                    <a:pt x="189929" y="12728"/>
                  </a:lnTo>
                  <a:lnTo>
                    <a:pt x="220876" y="8485"/>
                  </a:lnTo>
                  <a:lnTo>
                    <a:pt x="2827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8441"/>
            <p:cNvSpPr/>
            <p:nvPr>
              <p:custDataLst>
                <p:tags r:id="rId41"/>
              </p:custDataLst>
            </p:nvPr>
          </p:nvSpPr>
          <p:spPr>
            <a:xfrm>
              <a:off x="8064500" y="1889993"/>
              <a:ext cx="190501" cy="21358"/>
            </a:xfrm>
            <a:custGeom>
              <a:avLst/>
              <a:gdLst/>
              <a:ahLst/>
              <a:cxnLst/>
              <a:rect l="0" t="0" r="0" b="0"/>
              <a:pathLst>
                <a:path w="190501" h="21358">
                  <a:moveTo>
                    <a:pt x="0" y="21357"/>
                  </a:moveTo>
                  <a:lnTo>
                    <a:pt x="0" y="21357"/>
                  </a:lnTo>
                  <a:lnTo>
                    <a:pt x="43369" y="9147"/>
                  </a:lnTo>
                  <a:lnTo>
                    <a:pt x="78777" y="3466"/>
                  </a:lnTo>
                  <a:lnTo>
                    <a:pt x="118267" y="0"/>
                  </a:lnTo>
                  <a:lnTo>
                    <a:pt x="154634" y="811"/>
                  </a:lnTo>
                  <a:lnTo>
                    <a:pt x="190500" y="23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SMARTInkShape-Group1565"/>
          <p:cNvGrpSpPr/>
          <p:nvPr/>
        </p:nvGrpSpPr>
        <p:grpSpPr>
          <a:xfrm>
            <a:off x="6718300" y="1661289"/>
            <a:ext cx="1087130" cy="548099"/>
            <a:chOff x="6718300" y="1661289"/>
            <a:chExt cx="1087130" cy="548099"/>
          </a:xfrm>
        </p:grpSpPr>
        <p:sp>
          <p:nvSpPr>
            <p:cNvPr id="187" name="SMARTInkShape-8442"/>
            <p:cNvSpPr/>
            <p:nvPr>
              <p:custDataLst>
                <p:tags r:id="rId34"/>
              </p:custDataLst>
            </p:nvPr>
          </p:nvSpPr>
          <p:spPr>
            <a:xfrm>
              <a:off x="6718300" y="1661289"/>
              <a:ext cx="200948" cy="548099"/>
            </a:xfrm>
            <a:custGeom>
              <a:avLst/>
              <a:gdLst/>
              <a:ahLst/>
              <a:cxnLst/>
              <a:rect l="0" t="0" r="0" b="0"/>
              <a:pathLst>
                <a:path w="200948" h="548099">
                  <a:moveTo>
                    <a:pt x="44450" y="186561"/>
                  </a:moveTo>
                  <a:lnTo>
                    <a:pt x="44450" y="186561"/>
                  </a:lnTo>
                  <a:lnTo>
                    <a:pt x="31851" y="186561"/>
                  </a:lnTo>
                  <a:lnTo>
                    <a:pt x="35151" y="189932"/>
                  </a:lnTo>
                  <a:lnTo>
                    <a:pt x="37226" y="202141"/>
                  </a:lnTo>
                  <a:lnTo>
                    <a:pt x="36103" y="242061"/>
                  </a:lnTo>
                  <a:lnTo>
                    <a:pt x="31158" y="282498"/>
                  </a:lnTo>
                  <a:lnTo>
                    <a:pt x="27253" y="317394"/>
                  </a:lnTo>
                  <a:lnTo>
                    <a:pt x="23166" y="356422"/>
                  </a:lnTo>
                  <a:lnTo>
                    <a:pt x="18998" y="397286"/>
                  </a:lnTo>
                  <a:lnTo>
                    <a:pt x="14794" y="437556"/>
                  </a:lnTo>
                  <a:lnTo>
                    <a:pt x="10573" y="474268"/>
                  </a:lnTo>
                  <a:lnTo>
                    <a:pt x="4231" y="519928"/>
                  </a:lnTo>
                  <a:lnTo>
                    <a:pt x="557" y="547891"/>
                  </a:lnTo>
                  <a:lnTo>
                    <a:pt x="371" y="548098"/>
                  </a:lnTo>
                  <a:lnTo>
                    <a:pt x="3194" y="501367"/>
                  </a:lnTo>
                  <a:lnTo>
                    <a:pt x="1419" y="463353"/>
                  </a:lnTo>
                  <a:lnTo>
                    <a:pt x="946" y="437411"/>
                  </a:lnTo>
                  <a:lnTo>
                    <a:pt x="631" y="408828"/>
                  </a:lnTo>
                  <a:lnTo>
                    <a:pt x="1126" y="379189"/>
                  </a:lnTo>
                  <a:lnTo>
                    <a:pt x="2162" y="348846"/>
                  </a:lnTo>
                  <a:lnTo>
                    <a:pt x="3558" y="318034"/>
                  </a:lnTo>
                  <a:lnTo>
                    <a:pt x="5194" y="288321"/>
                  </a:lnTo>
                  <a:lnTo>
                    <a:pt x="6990" y="259340"/>
                  </a:lnTo>
                  <a:lnTo>
                    <a:pt x="8894" y="230847"/>
                  </a:lnTo>
                  <a:lnTo>
                    <a:pt x="12280" y="203385"/>
                  </a:lnTo>
                  <a:lnTo>
                    <a:pt x="16652" y="176610"/>
                  </a:lnTo>
                  <a:lnTo>
                    <a:pt x="21684" y="150294"/>
                  </a:lnTo>
                  <a:lnTo>
                    <a:pt x="27156" y="125694"/>
                  </a:lnTo>
                  <a:lnTo>
                    <a:pt x="38881" y="79546"/>
                  </a:lnTo>
                  <a:lnTo>
                    <a:pt x="53029" y="43043"/>
                  </a:lnTo>
                  <a:lnTo>
                    <a:pt x="68723" y="16236"/>
                  </a:lnTo>
                  <a:lnTo>
                    <a:pt x="85106" y="1970"/>
                  </a:lnTo>
                  <a:lnTo>
                    <a:pt x="94838" y="0"/>
                  </a:lnTo>
                  <a:lnTo>
                    <a:pt x="116939" y="3456"/>
                  </a:lnTo>
                  <a:lnTo>
                    <a:pt x="153183" y="27415"/>
                  </a:lnTo>
                  <a:lnTo>
                    <a:pt x="183990" y="68067"/>
                  </a:lnTo>
                  <a:lnTo>
                    <a:pt x="196543" y="103323"/>
                  </a:lnTo>
                  <a:lnTo>
                    <a:pt x="200947" y="142511"/>
                  </a:lnTo>
                  <a:lnTo>
                    <a:pt x="193497" y="183446"/>
                  </a:lnTo>
                  <a:lnTo>
                    <a:pt x="175132" y="219513"/>
                  </a:lnTo>
                  <a:lnTo>
                    <a:pt x="147687" y="251301"/>
                  </a:lnTo>
                  <a:lnTo>
                    <a:pt x="109618" y="279540"/>
                  </a:lnTo>
                  <a:lnTo>
                    <a:pt x="72473" y="298676"/>
                  </a:lnTo>
                  <a:lnTo>
                    <a:pt x="40677" y="309062"/>
                  </a:lnTo>
                  <a:lnTo>
                    <a:pt x="0" y="3072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8443"/>
            <p:cNvSpPr/>
            <p:nvPr>
              <p:custDataLst>
                <p:tags r:id="rId35"/>
              </p:custDataLst>
            </p:nvPr>
          </p:nvSpPr>
          <p:spPr>
            <a:xfrm>
              <a:off x="6927848" y="1949711"/>
              <a:ext cx="120653" cy="190240"/>
            </a:xfrm>
            <a:custGeom>
              <a:avLst/>
              <a:gdLst/>
              <a:ahLst/>
              <a:cxnLst/>
              <a:rect l="0" t="0" r="0" b="0"/>
              <a:pathLst>
                <a:path w="120653" h="190240">
                  <a:moveTo>
                    <a:pt x="2" y="6089"/>
                  </a:moveTo>
                  <a:lnTo>
                    <a:pt x="2" y="6089"/>
                  </a:lnTo>
                  <a:lnTo>
                    <a:pt x="0" y="622"/>
                  </a:lnTo>
                  <a:lnTo>
                    <a:pt x="6743" y="0"/>
                  </a:lnTo>
                  <a:lnTo>
                    <a:pt x="15698" y="7381"/>
                  </a:lnTo>
                  <a:lnTo>
                    <a:pt x="58644" y="53923"/>
                  </a:lnTo>
                  <a:lnTo>
                    <a:pt x="85267" y="94502"/>
                  </a:lnTo>
                  <a:lnTo>
                    <a:pt x="105464" y="136394"/>
                  </a:lnTo>
                  <a:lnTo>
                    <a:pt x="119226" y="183619"/>
                  </a:lnTo>
                  <a:lnTo>
                    <a:pt x="120652" y="1902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8444"/>
            <p:cNvSpPr/>
            <p:nvPr>
              <p:custDataLst>
                <p:tags r:id="rId36"/>
              </p:custDataLst>
            </p:nvPr>
          </p:nvSpPr>
          <p:spPr>
            <a:xfrm>
              <a:off x="6908800" y="1917700"/>
              <a:ext cx="190501" cy="234951"/>
            </a:xfrm>
            <a:custGeom>
              <a:avLst/>
              <a:gdLst/>
              <a:ahLst/>
              <a:cxnLst/>
              <a:rect l="0" t="0" r="0" b="0"/>
              <a:pathLst>
                <a:path w="190501" h="234951">
                  <a:moveTo>
                    <a:pt x="190500" y="0"/>
                  </a:moveTo>
                  <a:lnTo>
                    <a:pt x="190500" y="0"/>
                  </a:lnTo>
                  <a:lnTo>
                    <a:pt x="166081" y="15580"/>
                  </a:lnTo>
                  <a:lnTo>
                    <a:pt x="136227" y="49458"/>
                  </a:lnTo>
                  <a:lnTo>
                    <a:pt x="107112" y="83130"/>
                  </a:lnTo>
                  <a:lnTo>
                    <a:pt x="73711" y="121613"/>
                  </a:lnTo>
                  <a:lnTo>
                    <a:pt x="40051" y="162235"/>
                  </a:lnTo>
                  <a:lnTo>
                    <a:pt x="12964" y="207917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8445"/>
            <p:cNvSpPr/>
            <p:nvPr>
              <p:custDataLst>
                <p:tags r:id="rId37"/>
              </p:custDataLst>
            </p:nvPr>
          </p:nvSpPr>
          <p:spPr>
            <a:xfrm>
              <a:off x="7284047" y="1725947"/>
              <a:ext cx="126404" cy="325104"/>
            </a:xfrm>
            <a:custGeom>
              <a:avLst/>
              <a:gdLst/>
              <a:ahLst/>
              <a:cxnLst/>
              <a:rect l="0" t="0" r="0" b="0"/>
              <a:pathLst>
                <a:path w="126404" h="325104">
                  <a:moveTo>
                    <a:pt x="126403" y="33003"/>
                  </a:moveTo>
                  <a:lnTo>
                    <a:pt x="126403" y="33003"/>
                  </a:lnTo>
                  <a:lnTo>
                    <a:pt x="125698" y="18500"/>
                  </a:lnTo>
                  <a:lnTo>
                    <a:pt x="121334" y="6285"/>
                  </a:lnTo>
                  <a:lnTo>
                    <a:pt x="117564" y="432"/>
                  </a:lnTo>
                  <a:lnTo>
                    <a:pt x="114160" y="0"/>
                  </a:lnTo>
                  <a:lnTo>
                    <a:pt x="104734" y="3283"/>
                  </a:lnTo>
                  <a:lnTo>
                    <a:pt x="84157" y="26549"/>
                  </a:lnTo>
                  <a:lnTo>
                    <a:pt x="56812" y="73738"/>
                  </a:lnTo>
                  <a:lnTo>
                    <a:pt x="36678" y="114137"/>
                  </a:lnTo>
                  <a:lnTo>
                    <a:pt x="18086" y="157257"/>
                  </a:lnTo>
                  <a:lnTo>
                    <a:pt x="5119" y="199940"/>
                  </a:lnTo>
                  <a:lnTo>
                    <a:pt x="298" y="240547"/>
                  </a:lnTo>
                  <a:lnTo>
                    <a:pt x="0" y="260266"/>
                  </a:lnTo>
                  <a:lnTo>
                    <a:pt x="4034" y="276234"/>
                  </a:lnTo>
                  <a:lnTo>
                    <a:pt x="19805" y="301502"/>
                  </a:lnTo>
                  <a:lnTo>
                    <a:pt x="44689" y="314614"/>
                  </a:lnTo>
                  <a:lnTo>
                    <a:pt x="88303" y="3251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8446"/>
            <p:cNvSpPr/>
            <p:nvPr>
              <p:custDataLst>
                <p:tags r:id="rId38"/>
              </p:custDataLst>
            </p:nvPr>
          </p:nvSpPr>
          <p:spPr>
            <a:xfrm>
              <a:off x="7423368" y="1765300"/>
              <a:ext cx="234733" cy="245891"/>
            </a:xfrm>
            <a:custGeom>
              <a:avLst/>
              <a:gdLst/>
              <a:ahLst/>
              <a:cxnLst/>
              <a:rect l="0" t="0" r="0" b="0"/>
              <a:pathLst>
                <a:path w="234733" h="245891">
                  <a:moveTo>
                    <a:pt x="234732" y="0"/>
                  </a:moveTo>
                  <a:lnTo>
                    <a:pt x="234732" y="0"/>
                  </a:lnTo>
                  <a:lnTo>
                    <a:pt x="227990" y="0"/>
                  </a:lnTo>
                  <a:lnTo>
                    <a:pt x="220917" y="5644"/>
                  </a:lnTo>
                  <a:lnTo>
                    <a:pt x="213070" y="17325"/>
                  </a:lnTo>
                  <a:lnTo>
                    <a:pt x="199307" y="49818"/>
                  </a:lnTo>
                  <a:lnTo>
                    <a:pt x="185591" y="81408"/>
                  </a:lnTo>
                  <a:lnTo>
                    <a:pt x="168206" y="116615"/>
                  </a:lnTo>
                  <a:lnTo>
                    <a:pt x="148013" y="153429"/>
                  </a:lnTo>
                  <a:lnTo>
                    <a:pt x="124929" y="190957"/>
                  </a:lnTo>
                  <a:lnTo>
                    <a:pt x="81391" y="234302"/>
                  </a:lnTo>
                  <a:lnTo>
                    <a:pt x="54867" y="245010"/>
                  </a:lnTo>
                  <a:lnTo>
                    <a:pt x="42855" y="245890"/>
                  </a:lnTo>
                  <a:lnTo>
                    <a:pt x="32730" y="242949"/>
                  </a:lnTo>
                  <a:lnTo>
                    <a:pt x="15838" y="230274"/>
                  </a:lnTo>
                  <a:lnTo>
                    <a:pt x="5037" y="209118"/>
                  </a:lnTo>
                  <a:lnTo>
                    <a:pt x="0" y="183958"/>
                  </a:lnTo>
                  <a:lnTo>
                    <a:pt x="2466" y="158665"/>
                  </a:lnTo>
                  <a:lnTo>
                    <a:pt x="10147" y="140838"/>
                  </a:lnTo>
                  <a:lnTo>
                    <a:pt x="15159" y="134108"/>
                  </a:lnTo>
                  <a:lnTo>
                    <a:pt x="22027" y="129622"/>
                  </a:lnTo>
                  <a:lnTo>
                    <a:pt x="39067" y="124638"/>
                  </a:lnTo>
                  <a:lnTo>
                    <a:pt x="85348" y="135315"/>
                  </a:lnTo>
                  <a:lnTo>
                    <a:pt x="118010" y="152568"/>
                  </a:lnTo>
                  <a:lnTo>
                    <a:pt x="160401" y="184200"/>
                  </a:lnTo>
                  <a:lnTo>
                    <a:pt x="181234" y="204633"/>
                  </a:lnTo>
                  <a:lnTo>
                    <a:pt x="197635" y="228476"/>
                  </a:lnTo>
                  <a:lnTo>
                    <a:pt x="202240" y="231339"/>
                  </a:lnTo>
                  <a:lnTo>
                    <a:pt x="215682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8447"/>
            <p:cNvSpPr/>
            <p:nvPr>
              <p:custDataLst>
                <p:tags r:id="rId39"/>
              </p:custDataLst>
            </p:nvPr>
          </p:nvSpPr>
          <p:spPr>
            <a:xfrm>
              <a:off x="7727950" y="1689100"/>
              <a:ext cx="77480" cy="368301"/>
            </a:xfrm>
            <a:custGeom>
              <a:avLst/>
              <a:gdLst/>
              <a:ahLst/>
              <a:cxnLst/>
              <a:rect l="0" t="0" r="0" b="0"/>
              <a:pathLst>
                <a:path w="77480" h="368301">
                  <a:moveTo>
                    <a:pt x="6350" y="0"/>
                  </a:moveTo>
                  <a:lnTo>
                    <a:pt x="6350" y="0"/>
                  </a:lnTo>
                  <a:lnTo>
                    <a:pt x="6350" y="3371"/>
                  </a:lnTo>
                  <a:lnTo>
                    <a:pt x="22971" y="39706"/>
                  </a:lnTo>
                  <a:lnTo>
                    <a:pt x="39608" y="75973"/>
                  </a:lnTo>
                  <a:lnTo>
                    <a:pt x="56879" y="121725"/>
                  </a:lnTo>
                  <a:lnTo>
                    <a:pt x="65436" y="146767"/>
                  </a:lnTo>
                  <a:lnTo>
                    <a:pt x="71141" y="171222"/>
                  </a:lnTo>
                  <a:lnTo>
                    <a:pt x="74943" y="195287"/>
                  </a:lnTo>
                  <a:lnTo>
                    <a:pt x="77479" y="219091"/>
                  </a:lnTo>
                  <a:lnTo>
                    <a:pt x="67125" y="262474"/>
                  </a:lnTo>
                  <a:lnTo>
                    <a:pt x="46766" y="301510"/>
                  </a:lnTo>
                  <a:lnTo>
                    <a:pt x="15737" y="346315"/>
                  </a:lnTo>
                  <a:lnTo>
                    <a:pt x="0" y="368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SMARTInkShape-Group1566"/>
          <p:cNvGrpSpPr/>
          <p:nvPr/>
        </p:nvGrpSpPr>
        <p:grpSpPr>
          <a:xfrm>
            <a:off x="2845495" y="1207644"/>
            <a:ext cx="733640" cy="684657"/>
            <a:chOff x="2845495" y="1207644"/>
            <a:chExt cx="733640" cy="684657"/>
          </a:xfrm>
        </p:grpSpPr>
        <p:sp>
          <p:nvSpPr>
            <p:cNvPr id="194" name="SMARTInkShape-8448"/>
            <p:cNvSpPr/>
            <p:nvPr>
              <p:custDataLst>
                <p:tags r:id="rId31"/>
              </p:custDataLst>
            </p:nvPr>
          </p:nvSpPr>
          <p:spPr>
            <a:xfrm>
              <a:off x="2845495" y="1593850"/>
              <a:ext cx="361256" cy="50801"/>
            </a:xfrm>
            <a:custGeom>
              <a:avLst/>
              <a:gdLst/>
              <a:ahLst/>
              <a:cxnLst/>
              <a:rect l="0" t="0" r="0" b="0"/>
              <a:pathLst>
                <a:path w="361256" h="50801">
                  <a:moveTo>
                    <a:pt x="31055" y="50800"/>
                  </a:moveTo>
                  <a:lnTo>
                    <a:pt x="31055" y="50800"/>
                  </a:lnTo>
                  <a:lnTo>
                    <a:pt x="8530" y="50094"/>
                  </a:lnTo>
                  <a:lnTo>
                    <a:pt x="348" y="47429"/>
                  </a:lnTo>
                  <a:lnTo>
                    <a:pt x="0" y="46436"/>
                  </a:lnTo>
                  <a:lnTo>
                    <a:pt x="36974" y="41340"/>
                  </a:lnTo>
                  <a:lnTo>
                    <a:pt x="77665" y="35777"/>
                  </a:lnTo>
                  <a:lnTo>
                    <a:pt x="102345" y="32318"/>
                  </a:lnTo>
                  <a:lnTo>
                    <a:pt x="129382" y="28601"/>
                  </a:lnTo>
                  <a:lnTo>
                    <a:pt x="157989" y="24712"/>
                  </a:lnTo>
                  <a:lnTo>
                    <a:pt x="187645" y="20708"/>
                  </a:lnTo>
                  <a:lnTo>
                    <a:pt x="215882" y="17333"/>
                  </a:lnTo>
                  <a:lnTo>
                    <a:pt x="243173" y="14378"/>
                  </a:lnTo>
                  <a:lnTo>
                    <a:pt x="269833" y="11701"/>
                  </a:lnTo>
                  <a:lnTo>
                    <a:pt x="310745" y="6847"/>
                  </a:lnTo>
                  <a:lnTo>
                    <a:pt x="3612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8449"/>
            <p:cNvSpPr/>
            <p:nvPr>
              <p:custDataLst>
                <p:tags r:id="rId32"/>
              </p:custDataLst>
            </p:nvPr>
          </p:nvSpPr>
          <p:spPr>
            <a:xfrm>
              <a:off x="3390900" y="1207644"/>
              <a:ext cx="188235" cy="684657"/>
            </a:xfrm>
            <a:custGeom>
              <a:avLst/>
              <a:gdLst/>
              <a:ahLst/>
              <a:cxnLst/>
              <a:rect l="0" t="0" r="0" b="0"/>
              <a:pathLst>
                <a:path w="188235" h="684657">
                  <a:moveTo>
                    <a:pt x="88900" y="11556"/>
                  </a:moveTo>
                  <a:lnTo>
                    <a:pt x="88900" y="11556"/>
                  </a:lnTo>
                  <a:lnTo>
                    <a:pt x="88900" y="8185"/>
                  </a:lnTo>
                  <a:lnTo>
                    <a:pt x="94544" y="4649"/>
                  </a:lnTo>
                  <a:lnTo>
                    <a:pt x="99013" y="2718"/>
                  </a:lnTo>
                  <a:lnTo>
                    <a:pt x="125528" y="0"/>
                  </a:lnTo>
                  <a:lnTo>
                    <a:pt x="156824" y="9308"/>
                  </a:lnTo>
                  <a:lnTo>
                    <a:pt x="174122" y="23492"/>
                  </a:lnTo>
                  <a:lnTo>
                    <a:pt x="181698" y="32213"/>
                  </a:lnTo>
                  <a:lnTo>
                    <a:pt x="188234" y="56956"/>
                  </a:lnTo>
                  <a:lnTo>
                    <a:pt x="187376" y="86767"/>
                  </a:lnTo>
                  <a:lnTo>
                    <a:pt x="179939" y="118831"/>
                  </a:lnTo>
                  <a:lnTo>
                    <a:pt x="165815" y="151897"/>
                  </a:lnTo>
                  <a:lnTo>
                    <a:pt x="139912" y="198483"/>
                  </a:lnTo>
                  <a:lnTo>
                    <a:pt x="114363" y="240979"/>
                  </a:lnTo>
                  <a:lnTo>
                    <a:pt x="92682" y="284850"/>
                  </a:lnTo>
                  <a:lnTo>
                    <a:pt x="81083" y="329128"/>
                  </a:lnTo>
                  <a:lnTo>
                    <a:pt x="79781" y="360132"/>
                  </a:lnTo>
                  <a:lnTo>
                    <a:pt x="83907" y="395079"/>
                  </a:lnTo>
                  <a:lnTo>
                    <a:pt x="92325" y="429896"/>
                  </a:lnTo>
                  <a:lnTo>
                    <a:pt x="108965" y="477468"/>
                  </a:lnTo>
                  <a:lnTo>
                    <a:pt x="127300" y="516493"/>
                  </a:lnTo>
                  <a:lnTo>
                    <a:pt x="145717" y="561284"/>
                  </a:lnTo>
                  <a:lnTo>
                    <a:pt x="145667" y="584668"/>
                  </a:lnTo>
                  <a:lnTo>
                    <a:pt x="143677" y="596831"/>
                  </a:lnTo>
                  <a:lnTo>
                    <a:pt x="130179" y="619752"/>
                  </a:lnTo>
                  <a:lnTo>
                    <a:pt x="107952" y="640288"/>
                  </a:lnTo>
                  <a:lnTo>
                    <a:pt x="61149" y="663043"/>
                  </a:lnTo>
                  <a:lnTo>
                    <a:pt x="0" y="684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8450"/>
            <p:cNvSpPr/>
            <p:nvPr>
              <p:custDataLst>
                <p:tags r:id="rId33"/>
              </p:custDataLst>
            </p:nvPr>
          </p:nvSpPr>
          <p:spPr>
            <a:xfrm>
              <a:off x="2872892" y="1359500"/>
              <a:ext cx="299694" cy="457447"/>
            </a:xfrm>
            <a:custGeom>
              <a:avLst/>
              <a:gdLst/>
              <a:ahLst/>
              <a:cxnLst/>
              <a:rect l="0" t="0" r="0" b="0"/>
              <a:pathLst>
                <a:path w="299694" h="457447">
                  <a:moveTo>
                    <a:pt x="3658" y="18450"/>
                  </a:moveTo>
                  <a:lnTo>
                    <a:pt x="3658" y="18450"/>
                  </a:lnTo>
                  <a:lnTo>
                    <a:pt x="0" y="18450"/>
                  </a:lnTo>
                  <a:lnTo>
                    <a:pt x="40419" y="16568"/>
                  </a:lnTo>
                  <a:lnTo>
                    <a:pt x="74324" y="12675"/>
                  </a:lnTo>
                  <a:lnTo>
                    <a:pt x="117615" y="6241"/>
                  </a:lnTo>
                  <a:lnTo>
                    <a:pt x="165077" y="2440"/>
                  </a:lnTo>
                  <a:lnTo>
                    <a:pt x="212278" y="751"/>
                  </a:lnTo>
                  <a:lnTo>
                    <a:pt x="254422" y="0"/>
                  </a:lnTo>
                  <a:lnTo>
                    <a:pt x="290252" y="2949"/>
                  </a:lnTo>
                  <a:lnTo>
                    <a:pt x="295615" y="6705"/>
                  </a:lnTo>
                  <a:lnTo>
                    <a:pt x="298486" y="12031"/>
                  </a:lnTo>
                  <a:lnTo>
                    <a:pt x="299693" y="18404"/>
                  </a:lnTo>
                  <a:lnTo>
                    <a:pt x="291627" y="36774"/>
                  </a:lnTo>
                  <a:lnTo>
                    <a:pt x="267252" y="76561"/>
                  </a:lnTo>
                  <a:lnTo>
                    <a:pt x="247811" y="112716"/>
                  </a:lnTo>
                  <a:lnTo>
                    <a:pt x="227411" y="157007"/>
                  </a:lnTo>
                  <a:lnTo>
                    <a:pt x="217032" y="180671"/>
                  </a:lnTo>
                  <a:lnTo>
                    <a:pt x="206586" y="204914"/>
                  </a:lnTo>
                  <a:lnTo>
                    <a:pt x="196093" y="229543"/>
                  </a:lnTo>
                  <a:lnTo>
                    <a:pt x="178791" y="275723"/>
                  </a:lnTo>
                  <a:lnTo>
                    <a:pt x="164750" y="319060"/>
                  </a:lnTo>
                  <a:lnTo>
                    <a:pt x="153806" y="359488"/>
                  </a:lnTo>
                  <a:lnTo>
                    <a:pt x="146120" y="392978"/>
                  </a:lnTo>
                  <a:lnTo>
                    <a:pt x="137826" y="431869"/>
                  </a:lnTo>
                  <a:lnTo>
                    <a:pt x="132074" y="456811"/>
                  </a:lnTo>
                  <a:lnTo>
                    <a:pt x="133013" y="457446"/>
                  </a:lnTo>
                  <a:lnTo>
                    <a:pt x="137820" y="454389"/>
                  </a:lnTo>
                  <a:lnTo>
                    <a:pt x="140897" y="444564"/>
                  </a:lnTo>
                  <a:lnTo>
                    <a:pt x="143358" y="424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8" name="SMARTInkShape-8451"/>
          <p:cNvSpPr/>
          <p:nvPr>
            <p:custDataLst>
              <p:tags r:id="rId5"/>
            </p:custDataLst>
          </p:nvPr>
        </p:nvSpPr>
        <p:spPr>
          <a:xfrm>
            <a:off x="2336793" y="1246888"/>
            <a:ext cx="203208" cy="568738"/>
          </a:xfrm>
          <a:custGeom>
            <a:avLst/>
            <a:gdLst/>
            <a:ahLst/>
            <a:cxnLst/>
            <a:rect l="0" t="0" r="0" b="0"/>
            <a:pathLst>
              <a:path w="203208" h="568738">
                <a:moveTo>
                  <a:pt x="203207" y="23112"/>
                </a:moveTo>
                <a:lnTo>
                  <a:pt x="203207" y="23112"/>
                </a:lnTo>
                <a:lnTo>
                  <a:pt x="169950" y="5435"/>
                </a:lnTo>
                <a:lnTo>
                  <a:pt x="137379" y="0"/>
                </a:lnTo>
                <a:lnTo>
                  <a:pt x="97546" y="5132"/>
                </a:lnTo>
                <a:lnTo>
                  <a:pt x="51093" y="29073"/>
                </a:lnTo>
                <a:lnTo>
                  <a:pt x="15065" y="59607"/>
                </a:lnTo>
                <a:lnTo>
                  <a:pt x="3172" y="80490"/>
                </a:lnTo>
                <a:lnTo>
                  <a:pt x="0" y="90997"/>
                </a:lnTo>
                <a:lnTo>
                  <a:pt x="2119" y="100824"/>
                </a:lnTo>
                <a:lnTo>
                  <a:pt x="15762" y="119269"/>
                </a:lnTo>
                <a:lnTo>
                  <a:pt x="53985" y="145520"/>
                </a:lnTo>
                <a:lnTo>
                  <a:pt x="101059" y="171173"/>
                </a:lnTo>
                <a:lnTo>
                  <a:pt x="137271" y="200018"/>
                </a:lnTo>
                <a:lnTo>
                  <a:pt x="149208" y="222387"/>
                </a:lnTo>
                <a:lnTo>
                  <a:pt x="152391" y="234279"/>
                </a:lnTo>
                <a:lnTo>
                  <a:pt x="148401" y="258781"/>
                </a:lnTo>
                <a:lnTo>
                  <a:pt x="143387" y="271241"/>
                </a:lnTo>
                <a:lnTo>
                  <a:pt x="109361" y="309004"/>
                </a:lnTo>
                <a:lnTo>
                  <a:pt x="66902" y="343633"/>
                </a:lnTo>
                <a:lnTo>
                  <a:pt x="21975" y="376094"/>
                </a:lnTo>
                <a:lnTo>
                  <a:pt x="13298" y="387191"/>
                </a:lnTo>
                <a:lnTo>
                  <a:pt x="13101" y="391420"/>
                </a:lnTo>
                <a:lnTo>
                  <a:pt x="15086" y="394946"/>
                </a:lnTo>
                <a:lnTo>
                  <a:pt x="53414" y="421252"/>
                </a:lnTo>
                <a:lnTo>
                  <a:pt x="56073" y="427533"/>
                </a:lnTo>
                <a:lnTo>
                  <a:pt x="57146" y="443919"/>
                </a:lnTo>
                <a:lnTo>
                  <a:pt x="47016" y="488254"/>
                </a:lnTo>
                <a:lnTo>
                  <a:pt x="35189" y="534013"/>
                </a:lnTo>
                <a:lnTo>
                  <a:pt x="34694" y="551451"/>
                </a:lnTo>
                <a:lnTo>
                  <a:pt x="39177" y="563906"/>
                </a:lnTo>
                <a:lnTo>
                  <a:pt x="45876" y="567085"/>
                </a:lnTo>
                <a:lnTo>
                  <a:pt x="66489" y="568737"/>
                </a:lnTo>
                <a:lnTo>
                  <a:pt x="109233" y="558958"/>
                </a:lnTo>
                <a:lnTo>
                  <a:pt x="139707" y="55016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SMARTInkShape-Group1568"/>
          <p:cNvGrpSpPr/>
          <p:nvPr/>
        </p:nvGrpSpPr>
        <p:grpSpPr>
          <a:xfrm>
            <a:off x="1612900" y="1524000"/>
            <a:ext cx="266701" cy="165101"/>
            <a:chOff x="1612900" y="1524000"/>
            <a:chExt cx="266701" cy="165101"/>
          </a:xfrm>
        </p:grpSpPr>
        <p:sp>
          <p:nvSpPr>
            <p:cNvPr id="199" name="SMARTInkShape-8452"/>
            <p:cNvSpPr/>
            <p:nvPr>
              <p:custDataLst>
                <p:tags r:id="rId29"/>
              </p:custDataLst>
            </p:nvPr>
          </p:nvSpPr>
          <p:spPr>
            <a:xfrm>
              <a:off x="1612900" y="1524000"/>
              <a:ext cx="247651" cy="44451"/>
            </a:xfrm>
            <a:custGeom>
              <a:avLst/>
              <a:gdLst/>
              <a:ahLst/>
              <a:cxnLst/>
              <a:rect l="0" t="0" r="0" b="0"/>
              <a:pathLst>
                <a:path w="247651" h="44451">
                  <a:moveTo>
                    <a:pt x="0" y="44450"/>
                  </a:moveTo>
                  <a:lnTo>
                    <a:pt x="0" y="44450"/>
                  </a:lnTo>
                  <a:lnTo>
                    <a:pt x="10113" y="44450"/>
                  </a:lnTo>
                  <a:lnTo>
                    <a:pt x="53483" y="30966"/>
                  </a:lnTo>
                  <a:lnTo>
                    <a:pt x="97618" y="18702"/>
                  </a:lnTo>
                  <a:lnTo>
                    <a:pt x="122229" y="12468"/>
                  </a:lnTo>
                  <a:lnTo>
                    <a:pt x="147102" y="8312"/>
                  </a:lnTo>
                  <a:lnTo>
                    <a:pt x="172152" y="5541"/>
                  </a:lnTo>
                  <a:lnTo>
                    <a:pt x="214095" y="2463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8453"/>
            <p:cNvSpPr/>
            <p:nvPr>
              <p:custDataLst>
                <p:tags r:id="rId30"/>
              </p:custDataLst>
            </p:nvPr>
          </p:nvSpPr>
          <p:spPr>
            <a:xfrm>
              <a:off x="1650608" y="1612900"/>
              <a:ext cx="228993" cy="76201"/>
            </a:xfrm>
            <a:custGeom>
              <a:avLst/>
              <a:gdLst/>
              <a:ahLst/>
              <a:cxnLst/>
              <a:rect l="0" t="0" r="0" b="0"/>
              <a:pathLst>
                <a:path w="228993" h="76201">
                  <a:moveTo>
                    <a:pt x="6742" y="76200"/>
                  </a:moveTo>
                  <a:lnTo>
                    <a:pt x="6742" y="76200"/>
                  </a:lnTo>
                  <a:lnTo>
                    <a:pt x="0" y="76200"/>
                  </a:lnTo>
                  <a:lnTo>
                    <a:pt x="34233" y="59580"/>
                  </a:lnTo>
                  <a:lnTo>
                    <a:pt x="73288" y="42943"/>
                  </a:lnTo>
                  <a:lnTo>
                    <a:pt x="99789" y="34273"/>
                  </a:lnTo>
                  <a:lnTo>
                    <a:pt x="130157" y="25671"/>
                  </a:lnTo>
                  <a:lnTo>
                    <a:pt x="163102" y="17114"/>
                  </a:lnTo>
                  <a:lnTo>
                    <a:pt x="2289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2" name="SMARTInkShape-8454"/>
          <p:cNvSpPr/>
          <p:nvPr>
            <p:custDataLst>
              <p:tags r:id="rId6"/>
            </p:custDataLst>
          </p:nvPr>
        </p:nvSpPr>
        <p:spPr>
          <a:xfrm>
            <a:off x="996950" y="1343559"/>
            <a:ext cx="284070" cy="448561"/>
          </a:xfrm>
          <a:custGeom>
            <a:avLst/>
            <a:gdLst/>
            <a:ahLst/>
            <a:cxnLst/>
            <a:rect l="0" t="0" r="0" b="0"/>
            <a:pathLst>
              <a:path w="284070" h="448561">
                <a:moveTo>
                  <a:pt x="44450" y="28041"/>
                </a:moveTo>
                <a:lnTo>
                  <a:pt x="44450" y="28041"/>
                </a:lnTo>
                <a:lnTo>
                  <a:pt x="47821" y="34783"/>
                </a:lnTo>
                <a:lnTo>
                  <a:pt x="50408" y="76994"/>
                </a:lnTo>
                <a:lnTo>
                  <a:pt x="50626" y="111181"/>
                </a:lnTo>
                <a:lnTo>
                  <a:pt x="50722" y="154598"/>
                </a:lnTo>
                <a:lnTo>
                  <a:pt x="51454" y="178735"/>
                </a:lnTo>
                <a:lnTo>
                  <a:pt x="52647" y="203998"/>
                </a:lnTo>
                <a:lnTo>
                  <a:pt x="54148" y="230012"/>
                </a:lnTo>
                <a:lnTo>
                  <a:pt x="55854" y="257233"/>
                </a:lnTo>
                <a:lnTo>
                  <a:pt x="57697" y="285258"/>
                </a:lnTo>
                <a:lnTo>
                  <a:pt x="59631" y="313819"/>
                </a:lnTo>
                <a:lnTo>
                  <a:pt x="62332" y="339915"/>
                </a:lnTo>
                <a:lnTo>
                  <a:pt x="65544" y="364368"/>
                </a:lnTo>
                <a:lnTo>
                  <a:pt x="71464" y="405414"/>
                </a:lnTo>
                <a:lnTo>
                  <a:pt x="75576" y="446742"/>
                </a:lnTo>
                <a:lnTo>
                  <a:pt x="70302" y="409485"/>
                </a:lnTo>
                <a:lnTo>
                  <a:pt x="63936" y="372079"/>
                </a:lnTo>
                <a:lnTo>
                  <a:pt x="60263" y="348416"/>
                </a:lnTo>
                <a:lnTo>
                  <a:pt x="56403" y="322058"/>
                </a:lnTo>
                <a:lnTo>
                  <a:pt x="52419" y="293902"/>
                </a:lnTo>
                <a:lnTo>
                  <a:pt x="48351" y="261021"/>
                </a:lnTo>
                <a:lnTo>
                  <a:pt x="44229" y="224988"/>
                </a:lnTo>
                <a:lnTo>
                  <a:pt x="40069" y="186856"/>
                </a:lnTo>
                <a:lnTo>
                  <a:pt x="39413" y="151556"/>
                </a:lnTo>
                <a:lnTo>
                  <a:pt x="41092" y="118146"/>
                </a:lnTo>
                <a:lnTo>
                  <a:pt x="44328" y="85994"/>
                </a:lnTo>
                <a:lnTo>
                  <a:pt x="53568" y="40863"/>
                </a:lnTo>
                <a:lnTo>
                  <a:pt x="58995" y="23889"/>
                </a:lnTo>
                <a:lnTo>
                  <a:pt x="66847" y="12573"/>
                </a:lnTo>
                <a:lnTo>
                  <a:pt x="76314" y="5029"/>
                </a:lnTo>
                <a:lnTo>
                  <a:pt x="86860" y="0"/>
                </a:lnTo>
                <a:lnTo>
                  <a:pt x="99534" y="174"/>
                </a:lnTo>
                <a:lnTo>
                  <a:pt x="128669" y="9776"/>
                </a:lnTo>
                <a:lnTo>
                  <a:pt x="166077" y="33329"/>
                </a:lnTo>
                <a:lnTo>
                  <a:pt x="206456" y="69197"/>
                </a:lnTo>
                <a:lnTo>
                  <a:pt x="225126" y="93578"/>
                </a:lnTo>
                <a:lnTo>
                  <a:pt x="243218" y="120416"/>
                </a:lnTo>
                <a:lnTo>
                  <a:pt x="257395" y="148185"/>
                </a:lnTo>
                <a:lnTo>
                  <a:pt x="268963" y="176576"/>
                </a:lnTo>
                <a:lnTo>
                  <a:pt x="278792" y="205381"/>
                </a:lnTo>
                <a:lnTo>
                  <a:pt x="283228" y="233757"/>
                </a:lnTo>
                <a:lnTo>
                  <a:pt x="284069" y="261846"/>
                </a:lnTo>
                <a:lnTo>
                  <a:pt x="282513" y="289744"/>
                </a:lnTo>
                <a:lnTo>
                  <a:pt x="275125" y="315399"/>
                </a:lnTo>
                <a:lnTo>
                  <a:pt x="249983" y="362718"/>
                </a:lnTo>
                <a:lnTo>
                  <a:pt x="210117" y="399742"/>
                </a:lnTo>
                <a:lnTo>
                  <a:pt x="162530" y="427486"/>
                </a:lnTo>
                <a:lnTo>
                  <a:pt x="137986" y="436860"/>
                </a:lnTo>
                <a:lnTo>
                  <a:pt x="90961" y="448216"/>
                </a:lnTo>
                <a:lnTo>
                  <a:pt x="51245" y="448560"/>
                </a:lnTo>
                <a:lnTo>
                  <a:pt x="24187" y="442127"/>
                </a:lnTo>
                <a:lnTo>
                  <a:pt x="7928" y="433624"/>
                </a:lnTo>
                <a:lnTo>
                  <a:pt x="4579" y="430368"/>
                </a:lnTo>
                <a:lnTo>
                  <a:pt x="0" y="42174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SMARTInkShape-Group1570"/>
          <p:cNvGrpSpPr/>
          <p:nvPr/>
        </p:nvGrpSpPr>
        <p:grpSpPr>
          <a:xfrm>
            <a:off x="10195281" y="292032"/>
            <a:ext cx="313970" cy="448227"/>
            <a:chOff x="10195281" y="292032"/>
            <a:chExt cx="313970" cy="448227"/>
          </a:xfrm>
        </p:grpSpPr>
        <p:sp>
          <p:nvSpPr>
            <p:cNvPr id="203" name="SMARTInkShape-8455"/>
            <p:cNvSpPr/>
            <p:nvPr>
              <p:custDataLst>
                <p:tags r:id="rId27"/>
              </p:custDataLst>
            </p:nvPr>
          </p:nvSpPr>
          <p:spPr>
            <a:xfrm>
              <a:off x="10195281" y="495262"/>
              <a:ext cx="313970" cy="244997"/>
            </a:xfrm>
            <a:custGeom>
              <a:avLst/>
              <a:gdLst/>
              <a:ahLst/>
              <a:cxnLst/>
              <a:rect l="0" t="0" r="0" b="0"/>
              <a:pathLst>
                <a:path w="313970" h="244997">
                  <a:moveTo>
                    <a:pt x="21869" y="241338"/>
                  </a:moveTo>
                  <a:lnTo>
                    <a:pt x="21869" y="241338"/>
                  </a:lnTo>
                  <a:lnTo>
                    <a:pt x="4413" y="244996"/>
                  </a:lnTo>
                  <a:lnTo>
                    <a:pt x="1765" y="244483"/>
                  </a:lnTo>
                  <a:lnTo>
                    <a:pt x="0" y="243434"/>
                  </a:lnTo>
                  <a:lnTo>
                    <a:pt x="39643" y="213984"/>
                  </a:lnTo>
                  <a:lnTo>
                    <a:pt x="56579" y="196020"/>
                  </a:lnTo>
                  <a:lnTo>
                    <a:pt x="78719" y="155316"/>
                  </a:lnTo>
                  <a:lnTo>
                    <a:pt x="94643" y="116558"/>
                  </a:lnTo>
                  <a:lnTo>
                    <a:pt x="111126" y="75343"/>
                  </a:lnTo>
                  <a:lnTo>
                    <a:pt x="125040" y="38446"/>
                  </a:lnTo>
                  <a:lnTo>
                    <a:pt x="132165" y="7890"/>
                  </a:lnTo>
                  <a:lnTo>
                    <a:pt x="131331" y="0"/>
                  </a:lnTo>
                  <a:lnTo>
                    <a:pt x="128711" y="1424"/>
                  </a:lnTo>
                  <a:lnTo>
                    <a:pt x="120154" y="12413"/>
                  </a:lnTo>
                  <a:lnTo>
                    <a:pt x="103437" y="55289"/>
                  </a:lnTo>
                  <a:lnTo>
                    <a:pt x="95045" y="92798"/>
                  </a:lnTo>
                  <a:lnTo>
                    <a:pt x="90376" y="132281"/>
                  </a:lnTo>
                  <a:lnTo>
                    <a:pt x="90651" y="170996"/>
                  </a:lnTo>
                  <a:lnTo>
                    <a:pt x="98772" y="199962"/>
                  </a:lnTo>
                  <a:lnTo>
                    <a:pt x="111081" y="220126"/>
                  </a:lnTo>
                  <a:lnTo>
                    <a:pt x="123608" y="231440"/>
                  </a:lnTo>
                  <a:lnTo>
                    <a:pt x="129910" y="232623"/>
                  </a:lnTo>
                  <a:lnTo>
                    <a:pt x="136229" y="231295"/>
                  </a:lnTo>
                  <a:lnTo>
                    <a:pt x="149603" y="222763"/>
                  </a:lnTo>
                  <a:lnTo>
                    <a:pt x="183065" y="182897"/>
                  </a:lnTo>
                  <a:lnTo>
                    <a:pt x="209332" y="137474"/>
                  </a:lnTo>
                  <a:lnTo>
                    <a:pt x="224874" y="95793"/>
                  </a:lnTo>
                  <a:lnTo>
                    <a:pt x="230127" y="69909"/>
                  </a:lnTo>
                  <a:lnTo>
                    <a:pt x="231262" y="69902"/>
                  </a:lnTo>
                  <a:lnTo>
                    <a:pt x="251608" y="107954"/>
                  </a:lnTo>
                  <a:lnTo>
                    <a:pt x="266406" y="143648"/>
                  </a:lnTo>
                  <a:lnTo>
                    <a:pt x="280366" y="161231"/>
                  </a:lnTo>
                  <a:lnTo>
                    <a:pt x="287333" y="166061"/>
                  </a:lnTo>
                  <a:lnTo>
                    <a:pt x="300720" y="169547"/>
                  </a:lnTo>
                  <a:lnTo>
                    <a:pt x="305136" y="168783"/>
                  </a:lnTo>
                  <a:lnTo>
                    <a:pt x="308081" y="166862"/>
                  </a:lnTo>
                  <a:lnTo>
                    <a:pt x="313969" y="158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8456"/>
            <p:cNvSpPr/>
            <p:nvPr>
              <p:custDataLst>
                <p:tags r:id="rId28"/>
              </p:custDataLst>
            </p:nvPr>
          </p:nvSpPr>
          <p:spPr>
            <a:xfrm>
              <a:off x="10338139" y="292032"/>
              <a:ext cx="126662" cy="146119"/>
            </a:xfrm>
            <a:custGeom>
              <a:avLst/>
              <a:gdLst/>
              <a:ahLst/>
              <a:cxnLst/>
              <a:rect l="0" t="0" r="0" b="0"/>
              <a:pathLst>
                <a:path w="126662" h="146119">
                  <a:moveTo>
                    <a:pt x="12361" y="63568"/>
                  </a:moveTo>
                  <a:lnTo>
                    <a:pt x="12361" y="63568"/>
                  </a:lnTo>
                  <a:lnTo>
                    <a:pt x="12359" y="49262"/>
                  </a:lnTo>
                  <a:lnTo>
                    <a:pt x="11656" y="48386"/>
                  </a:lnTo>
                  <a:lnTo>
                    <a:pt x="10480" y="48508"/>
                  </a:lnTo>
                  <a:lnTo>
                    <a:pt x="8990" y="49295"/>
                  </a:lnTo>
                  <a:lnTo>
                    <a:pt x="3522" y="63886"/>
                  </a:lnTo>
                  <a:lnTo>
                    <a:pt x="0" y="94954"/>
                  </a:lnTo>
                  <a:lnTo>
                    <a:pt x="1298" y="96486"/>
                  </a:lnTo>
                  <a:lnTo>
                    <a:pt x="3575" y="96803"/>
                  </a:lnTo>
                  <a:lnTo>
                    <a:pt x="6504" y="96308"/>
                  </a:lnTo>
                  <a:lnTo>
                    <a:pt x="20739" y="82127"/>
                  </a:lnTo>
                  <a:lnTo>
                    <a:pt x="54489" y="35107"/>
                  </a:lnTo>
                  <a:lnTo>
                    <a:pt x="82925" y="1024"/>
                  </a:lnTo>
                  <a:lnTo>
                    <a:pt x="84802" y="0"/>
                  </a:lnTo>
                  <a:lnTo>
                    <a:pt x="86056" y="22"/>
                  </a:lnTo>
                  <a:lnTo>
                    <a:pt x="93092" y="32033"/>
                  </a:lnTo>
                  <a:lnTo>
                    <a:pt x="103274" y="78480"/>
                  </a:lnTo>
                  <a:lnTo>
                    <a:pt x="118791" y="124196"/>
                  </a:lnTo>
                  <a:lnTo>
                    <a:pt x="126661" y="1461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SMARTInkShape-Group1571"/>
          <p:cNvGrpSpPr/>
          <p:nvPr/>
        </p:nvGrpSpPr>
        <p:grpSpPr>
          <a:xfrm>
            <a:off x="6667500" y="288035"/>
            <a:ext cx="3708401" cy="835916"/>
            <a:chOff x="6667500" y="288035"/>
            <a:chExt cx="3708401" cy="835916"/>
          </a:xfrm>
        </p:grpSpPr>
        <p:sp>
          <p:nvSpPr>
            <p:cNvPr id="206" name="SMARTInkShape-8457"/>
            <p:cNvSpPr/>
            <p:nvPr>
              <p:custDataLst>
                <p:tags r:id="rId24"/>
              </p:custDataLst>
            </p:nvPr>
          </p:nvSpPr>
          <p:spPr>
            <a:xfrm>
              <a:off x="9188707" y="288035"/>
              <a:ext cx="374394" cy="664326"/>
            </a:xfrm>
            <a:custGeom>
              <a:avLst/>
              <a:gdLst/>
              <a:ahLst/>
              <a:cxnLst/>
              <a:rect l="0" t="0" r="0" b="0"/>
              <a:pathLst>
                <a:path w="374394" h="664326">
                  <a:moveTo>
                    <a:pt x="120393" y="245365"/>
                  </a:moveTo>
                  <a:lnTo>
                    <a:pt x="120393" y="245365"/>
                  </a:lnTo>
                  <a:lnTo>
                    <a:pt x="105185" y="227203"/>
                  </a:lnTo>
                  <a:lnTo>
                    <a:pt x="93879" y="220125"/>
                  </a:lnTo>
                  <a:lnTo>
                    <a:pt x="65498" y="215544"/>
                  </a:lnTo>
                  <a:lnTo>
                    <a:pt x="44255" y="221998"/>
                  </a:lnTo>
                  <a:lnTo>
                    <a:pt x="33651" y="227670"/>
                  </a:lnTo>
                  <a:lnTo>
                    <a:pt x="18105" y="247143"/>
                  </a:lnTo>
                  <a:lnTo>
                    <a:pt x="3301" y="285873"/>
                  </a:lnTo>
                  <a:lnTo>
                    <a:pt x="0" y="299887"/>
                  </a:lnTo>
                  <a:lnTo>
                    <a:pt x="620" y="310641"/>
                  </a:lnTo>
                  <a:lnTo>
                    <a:pt x="3855" y="319221"/>
                  </a:lnTo>
                  <a:lnTo>
                    <a:pt x="8834" y="326352"/>
                  </a:lnTo>
                  <a:lnTo>
                    <a:pt x="16388" y="331107"/>
                  </a:lnTo>
                  <a:lnTo>
                    <a:pt x="36068" y="336389"/>
                  </a:lnTo>
                  <a:lnTo>
                    <a:pt x="60807" y="331211"/>
                  </a:lnTo>
                  <a:lnTo>
                    <a:pt x="86855" y="318797"/>
                  </a:lnTo>
                  <a:lnTo>
                    <a:pt x="110191" y="301520"/>
                  </a:lnTo>
                  <a:lnTo>
                    <a:pt x="117117" y="290563"/>
                  </a:lnTo>
                  <a:lnTo>
                    <a:pt x="124911" y="249428"/>
                  </a:lnTo>
                  <a:lnTo>
                    <a:pt x="128985" y="213069"/>
                  </a:lnTo>
                  <a:lnTo>
                    <a:pt x="131268" y="171509"/>
                  </a:lnTo>
                  <a:lnTo>
                    <a:pt x="134398" y="129990"/>
                  </a:lnTo>
                  <a:lnTo>
                    <a:pt x="146651" y="82377"/>
                  </a:lnTo>
                  <a:lnTo>
                    <a:pt x="152758" y="64505"/>
                  </a:lnTo>
                  <a:lnTo>
                    <a:pt x="167234" y="49977"/>
                  </a:lnTo>
                  <a:lnTo>
                    <a:pt x="214390" y="20033"/>
                  </a:lnTo>
                  <a:lnTo>
                    <a:pt x="260573" y="0"/>
                  </a:lnTo>
                  <a:lnTo>
                    <a:pt x="259706" y="3471"/>
                  </a:lnTo>
                  <a:lnTo>
                    <a:pt x="238040" y="45105"/>
                  </a:lnTo>
                  <a:lnTo>
                    <a:pt x="222070" y="79455"/>
                  </a:lnTo>
                  <a:lnTo>
                    <a:pt x="203212" y="120592"/>
                  </a:lnTo>
                  <a:lnTo>
                    <a:pt x="193951" y="145955"/>
                  </a:lnTo>
                  <a:lnTo>
                    <a:pt x="184953" y="174153"/>
                  </a:lnTo>
                  <a:lnTo>
                    <a:pt x="176133" y="204240"/>
                  </a:lnTo>
                  <a:lnTo>
                    <a:pt x="167431" y="236999"/>
                  </a:lnTo>
                  <a:lnTo>
                    <a:pt x="158807" y="271537"/>
                  </a:lnTo>
                  <a:lnTo>
                    <a:pt x="150235" y="307263"/>
                  </a:lnTo>
                  <a:lnTo>
                    <a:pt x="142405" y="344486"/>
                  </a:lnTo>
                  <a:lnTo>
                    <a:pt x="135068" y="382707"/>
                  </a:lnTo>
                  <a:lnTo>
                    <a:pt x="128060" y="421593"/>
                  </a:lnTo>
                  <a:lnTo>
                    <a:pt x="121977" y="460922"/>
                  </a:lnTo>
                  <a:lnTo>
                    <a:pt x="116510" y="500548"/>
                  </a:lnTo>
                  <a:lnTo>
                    <a:pt x="111454" y="540370"/>
                  </a:lnTo>
                  <a:lnTo>
                    <a:pt x="108790" y="573974"/>
                  </a:lnTo>
                  <a:lnTo>
                    <a:pt x="107720" y="603432"/>
                  </a:lnTo>
                  <a:lnTo>
                    <a:pt x="110525" y="647217"/>
                  </a:lnTo>
                  <a:lnTo>
                    <a:pt x="115225" y="657905"/>
                  </a:lnTo>
                  <a:lnTo>
                    <a:pt x="121181" y="664325"/>
                  </a:lnTo>
                  <a:lnTo>
                    <a:pt x="129385" y="662961"/>
                  </a:lnTo>
                  <a:lnTo>
                    <a:pt x="149789" y="646393"/>
                  </a:lnTo>
                  <a:lnTo>
                    <a:pt x="171087" y="614570"/>
                  </a:lnTo>
                  <a:lnTo>
                    <a:pt x="188785" y="573145"/>
                  </a:lnTo>
                  <a:lnTo>
                    <a:pt x="193503" y="549257"/>
                  </a:lnTo>
                  <a:lnTo>
                    <a:pt x="196651" y="524160"/>
                  </a:lnTo>
                  <a:lnTo>
                    <a:pt x="202028" y="479340"/>
                  </a:lnTo>
                  <a:lnTo>
                    <a:pt x="206065" y="442487"/>
                  </a:lnTo>
                  <a:lnTo>
                    <a:pt x="207631" y="411251"/>
                  </a:lnTo>
                  <a:lnTo>
                    <a:pt x="205496" y="400701"/>
                  </a:lnTo>
                  <a:lnTo>
                    <a:pt x="206058" y="397606"/>
                  </a:lnTo>
                  <a:lnTo>
                    <a:pt x="207842" y="395542"/>
                  </a:lnTo>
                  <a:lnTo>
                    <a:pt x="210443" y="394167"/>
                  </a:lnTo>
                  <a:lnTo>
                    <a:pt x="251377" y="389896"/>
                  </a:lnTo>
                  <a:lnTo>
                    <a:pt x="290436" y="382733"/>
                  </a:lnTo>
                  <a:lnTo>
                    <a:pt x="333995" y="371674"/>
                  </a:lnTo>
                  <a:lnTo>
                    <a:pt x="374393" y="3596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8458"/>
            <p:cNvSpPr/>
            <p:nvPr>
              <p:custDataLst>
                <p:tags r:id="rId25"/>
              </p:custDataLst>
            </p:nvPr>
          </p:nvSpPr>
          <p:spPr>
            <a:xfrm>
              <a:off x="6667500" y="802095"/>
              <a:ext cx="3702051" cy="125006"/>
            </a:xfrm>
            <a:custGeom>
              <a:avLst/>
              <a:gdLst/>
              <a:ahLst/>
              <a:cxnLst/>
              <a:rect l="0" t="0" r="0" b="0"/>
              <a:pathLst>
                <a:path w="3702051" h="125006">
                  <a:moveTo>
                    <a:pt x="0" y="125005"/>
                  </a:moveTo>
                  <a:lnTo>
                    <a:pt x="0" y="125005"/>
                  </a:lnTo>
                  <a:lnTo>
                    <a:pt x="3370" y="118263"/>
                  </a:lnTo>
                  <a:lnTo>
                    <a:pt x="42549" y="110699"/>
                  </a:lnTo>
                  <a:lnTo>
                    <a:pt x="69993" y="107707"/>
                  </a:lnTo>
                  <a:lnTo>
                    <a:pt x="104517" y="104301"/>
                  </a:lnTo>
                  <a:lnTo>
                    <a:pt x="143761" y="100619"/>
                  </a:lnTo>
                  <a:lnTo>
                    <a:pt x="193913" y="96753"/>
                  </a:lnTo>
                  <a:lnTo>
                    <a:pt x="251337" y="92765"/>
                  </a:lnTo>
                  <a:lnTo>
                    <a:pt x="313608" y="88695"/>
                  </a:lnTo>
                  <a:lnTo>
                    <a:pt x="391106" y="83865"/>
                  </a:lnTo>
                  <a:lnTo>
                    <a:pt x="478754" y="78528"/>
                  </a:lnTo>
                  <a:lnTo>
                    <a:pt x="573169" y="72854"/>
                  </a:lnTo>
                  <a:lnTo>
                    <a:pt x="678444" y="66954"/>
                  </a:lnTo>
                  <a:lnTo>
                    <a:pt x="790963" y="60904"/>
                  </a:lnTo>
                  <a:lnTo>
                    <a:pt x="908309" y="54755"/>
                  </a:lnTo>
                  <a:lnTo>
                    <a:pt x="1033811" y="48538"/>
                  </a:lnTo>
                  <a:lnTo>
                    <a:pt x="1164752" y="42277"/>
                  </a:lnTo>
                  <a:lnTo>
                    <a:pt x="1299318" y="35986"/>
                  </a:lnTo>
                  <a:lnTo>
                    <a:pt x="1444061" y="29676"/>
                  </a:lnTo>
                  <a:lnTo>
                    <a:pt x="1595591" y="23352"/>
                  </a:lnTo>
                  <a:lnTo>
                    <a:pt x="1751643" y="17020"/>
                  </a:lnTo>
                  <a:lnTo>
                    <a:pt x="1908595" y="12093"/>
                  </a:lnTo>
                  <a:lnTo>
                    <a:pt x="2066146" y="8102"/>
                  </a:lnTo>
                  <a:lnTo>
                    <a:pt x="2224098" y="4737"/>
                  </a:lnTo>
                  <a:lnTo>
                    <a:pt x="2378082" y="2493"/>
                  </a:lnTo>
                  <a:lnTo>
                    <a:pt x="2529423" y="997"/>
                  </a:lnTo>
                  <a:lnTo>
                    <a:pt x="2678997" y="0"/>
                  </a:lnTo>
                  <a:lnTo>
                    <a:pt x="2821753" y="746"/>
                  </a:lnTo>
                  <a:lnTo>
                    <a:pt x="2959964" y="2654"/>
                  </a:lnTo>
                  <a:lnTo>
                    <a:pt x="3095143" y="5338"/>
                  </a:lnTo>
                  <a:lnTo>
                    <a:pt x="3212779" y="9244"/>
                  </a:lnTo>
                  <a:lnTo>
                    <a:pt x="3318720" y="13964"/>
                  </a:lnTo>
                  <a:lnTo>
                    <a:pt x="3416862" y="19228"/>
                  </a:lnTo>
                  <a:lnTo>
                    <a:pt x="3492169" y="23442"/>
                  </a:lnTo>
                  <a:lnTo>
                    <a:pt x="3552251" y="26958"/>
                  </a:lnTo>
                  <a:lnTo>
                    <a:pt x="3602184" y="30007"/>
                  </a:lnTo>
                  <a:lnTo>
                    <a:pt x="3635472" y="32040"/>
                  </a:lnTo>
                  <a:lnTo>
                    <a:pt x="3702050" y="361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8459"/>
            <p:cNvSpPr/>
            <p:nvPr>
              <p:custDataLst>
                <p:tags r:id="rId26"/>
              </p:custDataLst>
            </p:nvPr>
          </p:nvSpPr>
          <p:spPr>
            <a:xfrm>
              <a:off x="7188200" y="920750"/>
              <a:ext cx="3187701" cy="203201"/>
            </a:xfrm>
            <a:custGeom>
              <a:avLst/>
              <a:gdLst/>
              <a:ahLst/>
              <a:cxnLst/>
              <a:rect l="0" t="0" r="0" b="0"/>
              <a:pathLst>
                <a:path w="3187701" h="203201">
                  <a:moveTo>
                    <a:pt x="0" y="203200"/>
                  </a:moveTo>
                  <a:lnTo>
                    <a:pt x="0" y="203200"/>
                  </a:lnTo>
                  <a:lnTo>
                    <a:pt x="26968" y="196458"/>
                  </a:lnTo>
                  <a:lnTo>
                    <a:pt x="58901" y="192355"/>
                  </a:lnTo>
                  <a:lnTo>
                    <a:pt x="104178" y="187504"/>
                  </a:lnTo>
                  <a:lnTo>
                    <a:pt x="158352" y="182152"/>
                  </a:lnTo>
                  <a:lnTo>
                    <a:pt x="233273" y="172940"/>
                  </a:lnTo>
                  <a:lnTo>
                    <a:pt x="322028" y="161155"/>
                  </a:lnTo>
                  <a:lnTo>
                    <a:pt x="420001" y="147653"/>
                  </a:lnTo>
                  <a:lnTo>
                    <a:pt x="541056" y="133008"/>
                  </a:lnTo>
                  <a:lnTo>
                    <a:pt x="677499" y="117600"/>
                  </a:lnTo>
                  <a:lnTo>
                    <a:pt x="824199" y="101683"/>
                  </a:lnTo>
                  <a:lnTo>
                    <a:pt x="983383" y="86133"/>
                  </a:lnTo>
                  <a:lnTo>
                    <a:pt x="1150889" y="70828"/>
                  </a:lnTo>
                  <a:lnTo>
                    <a:pt x="1323942" y="55685"/>
                  </a:lnTo>
                  <a:lnTo>
                    <a:pt x="1500694" y="43473"/>
                  </a:lnTo>
                  <a:lnTo>
                    <a:pt x="1679912" y="33216"/>
                  </a:lnTo>
                  <a:lnTo>
                    <a:pt x="1860776" y="24260"/>
                  </a:lnTo>
                  <a:lnTo>
                    <a:pt x="2041323" y="16879"/>
                  </a:lnTo>
                  <a:lnTo>
                    <a:pt x="2221660" y="10547"/>
                  </a:lnTo>
                  <a:lnTo>
                    <a:pt x="2401856" y="4915"/>
                  </a:lnTo>
                  <a:lnTo>
                    <a:pt x="2569260" y="1865"/>
                  </a:lnTo>
                  <a:lnTo>
                    <a:pt x="2728134" y="538"/>
                  </a:lnTo>
                  <a:lnTo>
                    <a:pt x="2881323" y="359"/>
                  </a:lnTo>
                  <a:lnTo>
                    <a:pt x="2983449" y="239"/>
                  </a:lnTo>
                  <a:lnTo>
                    <a:pt x="3187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SMARTInkShape-Group1572"/>
          <p:cNvGrpSpPr/>
          <p:nvPr/>
        </p:nvGrpSpPr>
        <p:grpSpPr>
          <a:xfrm>
            <a:off x="7698891" y="272380"/>
            <a:ext cx="1095860" cy="381671"/>
            <a:chOff x="7698891" y="272380"/>
            <a:chExt cx="1095860" cy="381671"/>
          </a:xfrm>
        </p:grpSpPr>
        <p:sp>
          <p:nvSpPr>
            <p:cNvPr id="210" name="SMARTInkShape-8460"/>
            <p:cNvSpPr/>
            <p:nvPr>
              <p:custDataLst>
                <p:tags r:id="rId16"/>
              </p:custDataLst>
            </p:nvPr>
          </p:nvSpPr>
          <p:spPr>
            <a:xfrm>
              <a:off x="7923391" y="501650"/>
              <a:ext cx="179210" cy="37218"/>
            </a:xfrm>
            <a:custGeom>
              <a:avLst/>
              <a:gdLst/>
              <a:ahLst/>
              <a:cxnLst/>
              <a:rect l="0" t="0" r="0" b="0"/>
              <a:pathLst>
                <a:path w="179210" h="37218">
                  <a:moveTo>
                    <a:pt x="33159" y="31750"/>
                  </a:moveTo>
                  <a:lnTo>
                    <a:pt x="33159" y="31750"/>
                  </a:lnTo>
                  <a:lnTo>
                    <a:pt x="355" y="37217"/>
                  </a:lnTo>
                  <a:lnTo>
                    <a:pt x="0" y="36806"/>
                  </a:lnTo>
                  <a:lnTo>
                    <a:pt x="3370" y="34467"/>
                  </a:lnTo>
                  <a:lnTo>
                    <a:pt x="46743" y="26512"/>
                  </a:lnTo>
                  <a:lnTo>
                    <a:pt x="89787" y="16008"/>
                  </a:lnTo>
                  <a:lnTo>
                    <a:pt x="135153" y="5370"/>
                  </a:lnTo>
                  <a:lnTo>
                    <a:pt x="1792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8461"/>
            <p:cNvSpPr/>
            <p:nvPr>
              <p:custDataLst>
                <p:tags r:id="rId17"/>
              </p:custDataLst>
            </p:nvPr>
          </p:nvSpPr>
          <p:spPr>
            <a:xfrm>
              <a:off x="8115300" y="508000"/>
              <a:ext cx="19051" cy="146051"/>
            </a:xfrm>
            <a:custGeom>
              <a:avLst/>
              <a:gdLst/>
              <a:ahLst/>
              <a:cxnLst/>
              <a:rect l="0" t="0" r="0" b="0"/>
              <a:pathLst>
                <a:path w="19051" h="146051">
                  <a:moveTo>
                    <a:pt x="19050" y="0"/>
                  </a:moveTo>
                  <a:lnTo>
                    <a:pt x="19050" y="0"/>
                  </a:lnTo>
                  <a:lnTo>
                    <a:pt x="8924" y="38974"/>
                  </a:lnTo>
                  <a:lnTo>
                    <a:pt x="4976" y="83977"/>
                  </a:lnTo>
                  <a:lnTo>
                    <a:pt x="656" y="129618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8462"/>
            <p:cNvSpPr/>
            <p:nvPr>
              <p:custDataLst>
                <p:tags r:id="rId18"/>
              </p:custDataLst>
            </p:nvPr>
          </p:nvSpPr>
          <p:spPr>
            <a:xfrm>
              <a:off x="8141582" y="411562"/>
              <a:ext cx="18169" cy="20239"/>
            </a:xfrm>
            <a:custGeom>
              <a:avLst/>
              <a:gdLst/>
              <a:ahLst/>
              <a:cxnLst/>
              <a:rect l="0" t="0" r="0" b="0"/>
              <a:pathLst>
                <a:path w="18169" h="20239">
                  <a:moveTo>
                    <a:pt x="5468" y="20238"/>
                  </a:moveTo>
                  <a:lnTo>
                    <a:pt x="5468" y="20238"/>
                  </a:lnTo>
                  <a:lnTo>
                    <a:pt x="0" y="465"/>
                  </a:lnTo>
                  <a:lnTo>
                    <a:pt x="1822" y="0"/>
                  </a:lnTo>
                  <a:lnTo>
                    <a:pt x="18168" y="7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8463"/>
            <p:cNvSpPr/>
            <p:nvPr>
              <p:custDataLst>
                <p:tags r:id="rId19"/>
              </p:custDataLst>
            </p:nvPr>
          </p:nvSpPr>
          <p:spPr>
            <a:xfrm>
              <a:off x="8204200" y="272380"/>
              <a:ext cx="590551" cy="370487"/>
            </a:xfrm>
            <a:custGeom>
              <a:avLst/>
              <a:gdLst/>
              <a:ahLst/>
              <a:cxnLst/>
              <a:rect l="0" t="0" r="0" b="0"/>
              <a:pathLst>
                <a:path w="590551" h="370487">
                  <a:moveTo>
                    <a:pt x="0" y="229270"/>
                  </a:moveTo>
                  <a:lnTo>
                    <a:pt x="0" y="229270"/>
                  </a:lnTo>
                  <a:lnTo>
                    <a:pt x="3370" y="229270"/>
                  </a:lnTo>
                  <a:lnTo>
                    <a:pt x="15580" y="236012"/>
                  </a:lnTo>
                  <a:lnTo>
                    <a:pt x="22916" y="250611"/>
                  </a:lnTo>
                  <a:lnTo>
                    <a:pt x="30005" y="294477"/>
                  </a:lnTo>
                  <a:lnTo>
                    <a:pt x="21972" y="341791"/>
                  </a:lnTo>
                  <a:lnTo>
                    <a:pt x="15055" y="364445"/>
                  </a:lnTo>
                  <a:lnTo>
                    <a:pt x="10689" y="370486"/>
                  </a:lnTo>
                  <a:lnTo>
                    <a:pt x="9243" y="369275"/>
                  </a:lnTo>
                  <a:lnTo>
                    <a:pt x="3359" y="336171"/>
                  </a:lnTo>
                  <a:lnTo>
                    <a:pt x="11108" y="296536"/>
                  </a:lnTo>
                  <a:lnTo>
                    <a:pt x="30180" y="252415"/>
                  </a:lnTo>
                  <a:lnTo>
                    <a:pt x="43752" y="234147"/>
                  </a:lnTo>
                  <a:lnTo>
                    <a:pt x="56135" y="225088"/>
                  </a:lnTo>
                  <a:lnTo>
                    <a:pt x="66342" y="223413"/>
                  </a:lnTo>
                  <a:lnTo>
                    <a:pt x="70332" y="226071"/>
                  </a:lnTo>
                  <a:lnTo>
                    <a:pt x="90915" y="261688"/>
                  </a:lnTo>
                  <a:lnTo>
                    <a:pt x="94969" y="277544"/>
                  </a:lnTo>
                  <a:lnTo>
                    <a:pt x="100700" y="314259"/>
                  </a:lnTo>
                  <a:lnTo>
                    <a:pt x="101001" y="313446"/>
                  </a:lnTo>
                  <a:lnTo>
                    <a:pt x="102833" y="301483"/>
                  </a:lnTo>
                  <a:lnTo>
                    <a:pt x="113097" y="279673"/>
                  </a:lnTo>
                  <a:lnTo>
                    <a:pt x="132679" y="254003"/>
                  </a:lnTo>
                  <a:lnTo>
                    <a:pt x="145752" y="244261"/>
                  </a:lnTo>
                  <a:lnTo>
                    <a:pt x="152973" y="241342"/>
                  </a:lnTo>
                  <a:lnTo>
                    <a:pt x="154898" y="241551"/>
                  </a:lnTo>
                  <a:lnTo>
                    <a:pt x="158920" y="249310"/>
                  </a:lnTo>
                  <a:lnTo>
                    <a:pt x="160979" y="255330"/>
                  </a:lnTo>
                  <a:lnTo>
                    <a:pt x="150488" y="299067"/>
                  </a:lnTo>
                  <a:lnTo>
                    <a:pt x="144965" y="321439"/>
                  </a:lnTo>
                  <a:lnTo>
                    <a:pt x="147684" y="341260"/>
                  </a:lnTo>
                  <a:lnTo>
                    <a:pt x="155243" y="357360"/>
                  </a:lnTo>
                  <a:lnTo>
                    <a:pt x="163306" y="366867"/>
                  </a:lnTo>
                  <a:lnTo>
                    <a:pt x="169548" y="368274"/>
                  </a:lnTo>
                  <a:lnTo>
                    <a:pt x="185892" y="366074"/>
                  </a:lnTo>
                  <a:lnTo>
                    <a:pt x="211555" y="353530"/>
                  </a:lnTo>
                  <a:lnTo>
                    <a:pt x="244805" y="324554"/>
                  </a:lnTo>
                  <a:lnTo>
                    <a:pt x="275653" y="278655"/>
                  </a:lnTo>
                  <a:lnTo>
                    <a:pt x="277608" y="272071"/>
                  </a:lnTo>
                  <a:lnTo>
                    <a:pt x="277500" y="266976"/>
                  </a:lnTo>
                  <a:lnTo>
                    <a:pt x="276016" y="262874"/>
                  </a:lnTo>
                  <a:lnTo>
                    <a:pt x="272910" y="260139"/>
                  </a:lnTo>
                  <a:lnTo>
                    <a:pt x="263816" y="257101"/>
                  </a:lnTo>
                  <a:lnTo>
                    <a:pt x="236682" y="262132"/>
                  </a:lnTo>
                  <a:lnTo>
                    <a:pt x="208573" y="275931"/>
                  </a:lnTo>
                  <a:lnTo>
                    <a:pt x="189113" y="296796"/>
                  </a:lnTo>
                  <a:lnTo>
                    <a:pt x="186753" y="303215"/>
                  </a:lnTo>
                  <a:lnTo>
                    <a:pt x="186591" y="308906"/>
                  </a:lnTo>
                  <a:lnTo>
                    <a:pt x="187894" y="314110"/>
                  </a:lnTo>
                  <a:lnTo>
                    <a:pt x="194407" y="316875"/>
                  </a:lnTo>
                  <a:lnTo>
                    <a:pt x="216695" y="318065"/>
                  </a:lnTo>
                  <a:lnTo>
                    <a:pt x="234128" y="314360"/>
                  </a:lnTo>
                  <a:lnTo>
                    <a:pt x="260816" y="302982"/>
                  </a:lnTo>
                  <a:lnTo>
                    <a:pt x="264189" y="303106"/>
                  </a:lnTo>
                  <a:lnTo>
                    <a:pt x="295674" y="310799"/>
                  </a:lnTo>
                  <a:lnTo>
                    <a:pt x="315580" y="308146"/>
                  </a:lnTo>
                  <a:lnTo>
                    <a:pt x="339351" y="296150"/>
                  </a:lnTo>
                  <a:lnTo>
                    <a:pt x="371011" y="265706"/>
                  </a:lnTo>
                  <a:lnTo>
                    <a:pt x="391143" y="233705"/>
                  </a:lnTo>
                  <a:lnTo>
                    <a:pt x="408085" y="193141"/>
                  </a:lnTo>
                  <a:lnTo>
                    <a:pt x="414579" y="168495"/>
                  </a:lnTo>
                  <a:lnTo>
                    <a:pt x="420319" y="142187"/>
                  </a:lnTo>
                  <a:lnTo>
                    <a:pt x="424852" y="116887"/>
                  </a:lnTo>
                  <a:lnTo>
                    <a:pt x="428578" y="92259"/>
                  </a:lnTo>
                  <a:lnTo>
                    <a:pt x="431780" y="48432"/>
                  </a:lnTo>
                  <a:lnTo>
                    <a:pt x="426146" y="17194"/>
                  </a:lnTo>
                  <a:lnTo>
                    <a:pt x="422387" y="8158"/>
                  </a:lnTo>
                  <a:lnTo>
                    <a:pt x="418469" y="2840"/>
                  </a:lnTo>
                  <a:lnTo>
                    <a:pt x="414446" y="0"/>
                  </a:lnTo>
                  <a:lnTo>
                    <a:pt x="409647" y="1634"/>
                  </a:lnTo>
                  <a:lnTo>
                    <a:pt x="398671" y="12858"/>
                  </a:lnTo>
                  <a:lnTo>
                    <a:pt x="387334" y="52494"/>
                  </a:lnTo>
                  <a:lnTo>
                    <a:pt x="383815" y="94023"/>
                  </a:lnTo>
                  <a:lnTo>
                    <a:pt x="381546" y="141644"/>
                  </a:lnTo>
                  <a:lnTo>
                    <a:pt x="378185" y="188679"/>
                  </a:lnTo>
                  <a:lnTo>
                    <a:pt x="374338" y="229809"/>
                  </a:lnTo>
                  <a:lnTo>
                    <a:pt x="371690" y="265493"/>
                  </a:lnTo>
                  <a:lnTo>
                    <a:pt x="372864" y="295463"/>
                  </a:lnTo>
                  <a:lnTo>
                    <a:pt x="379501" y="313488"/>
                  </a:lnTo>
                  <a:lnTo>
                    <a:pt x="384234" y="319282"/>
                  </a:lnTo>
                  <a:lnTo>
                    <a:pt x="389506" y="322439"/>
                  </a:lnTo>
                  <a:lnTo>
                    <a:pt x="401008" y="324065"/>
                  </a:lnTo>
                  <a:lnTo>
                    <a:pt x="416939" y="316792"/>
                  </a:lnTo>
                  <a:lnTo>
                    <a:pt x="435779" y="302035"/>
                  </a:lnTo>
                  <a:lnTo>
                    <a:pt x="465512" y="266666"/>
                  </a:lnTo>
                  <a:lnTo>
                    <a:pt x="496333" y="220632"/>
                  </a:lnTo>
                  <a:lnTo>
                    <a:pt x="495989" y="218573"/>
                  </a:lnTo>
                  <a:lnTo>
                    <a:pt x="493642" y="218611"/>
                  </a:lnTo>
                  <a:lnTo>
                    <a:pt x="489963" y="220047"/>
                  </a:lnTo>
                  <a:lnTo>
                    <a:pt x="467926" y="238924"/>
                  </a:lnTo>
                  <a:lnTo>
                    <a:pt x="449167" y="270230"/>
                  </a:lnTo>
                  <a:lnTo>
                    <a:pt x="441414" y="299575"/>
                  </a:lnTo>
                  <a:lnTo>
                    <a:pt x="443148" y="308596"/>
                  </a:lnTo>
                  <a:lnTo>
                    <a:pt x="452601" y="326144"/>
                  </a:lnTo>
                  <a:lnTo>
                    <a:pt x="460484" y="331953"/>
                  </a:lnTo>
                  <a:lnTo>
                    <a:pt x="480532" y="338407"/>
                  </a:lnTo>
                  <a:lnTo>
                    <a:pt x="518990" y="338669"/>
                  </a:lnTo>
                  <a:lnTo>
                    <a:pt x="561663" y="327536"/>
                  </a:lnTo>
                  <a:lnTo>
                    <a:pt x="590550" y="3181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8464"/>
            <p:cNvSpPr/>
            <p:nvPr>
              <p:custDataLst>
                <p:tags r:id="rId20"/>
              </p:custDataLst>
            </p:nvPr>
          </p:nvSpPr>
          <p:spPr>
            <a:xfrm>
              <a:off x="8553450" y="401693"/>
              <a:ext cx="158751" cy="17408"/>
            </a:xfrm>
            <a:custGeom>
              <a:avLst/>
              <a:gdLst/>
              <a:ahLst/>
              <a:cxnLst/>
              <a:rect l="0" t="0" r="0" b="0"/>
              <a:pathLst>
                <a:path w="158751" h="17408">
                  <a:moveTo>
                    <a:pt x="0" y="17407"/>
                  </a:moveTo>
                  <a:lnTo>
                    <a:pt x="0" y="17407"/>
                  </a:lnTo>
                  <a:lnTo>
                    <a:pt x="15915" y="7973"/>
                  </a:lnTo>
                  <a:lnTo>
                    <a:pt x="39680" y="1520"/>
                  </a:lnTo>
                  <a:lnTo>
                    <a:pt x="79882" y="0"/>
                  </a:lnTo>
                  <a:lnTo>
                    <a:pt x="118523" y="2144"/>
                  </a:lnTo>
                  <a:lnTo>
                    <a:pt x="158750" y="47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8465"/>
            <p:cNvSpPr/>
            <p:nvPr>
              <p:custDataLst>
                <p:tags r:id="rId21"/>
              </p:custDataLst>
            </p:nvPr>
          </p:nvSpPr>
          <p:spPr>
            <a:xfrm>
              <a:off x="7698891" y="497204"/>
              <a:ext cx="162410" cy="146847"/>
            </a:xfrm>
            <a:custGeom>
              <a:avLst/>
              <a:gdLst/>
              <a:ahLst/>
              <a:cxnLst/>
              <a:rect l="0" t="0" r="0" b="0"/>
              <a:pathLst>
                <a:path w="162410" h="146847">
                  <a:moveTo>
                    <a:pt x="3659" y="48896"/>
                  </a:moveTo>
                  <a:lnTo>
                    <a:pt x="3659" y="48896"/>
                  </a:lnTo>
                  <a:lnTo>
                    <a:pt x="288" y="52267"/>
                  </a:lnTo>
                  <a:lnTo>
                    <a:pt x="0" y="53966"/>
                  </a:lnTo>
                  <a:lnTo>
                    <a:pt x="514" y="55804"/>
                  </a:lnTo>
                  <a:lnTo>
                    <a:pt x="1561" y="57734"/>
                  </a:lnTo>
                  <a:lnTo>
                    <a:pt x="9780" y="63823"/>
                  </a:lnTo>
                  <a:lnTo>
                    <a:pt x="31264" y="66724"/>
                  </a:lnTo>
                  <a:lnTo>
                    <a:pt x="59973" y="64213"/>
                  </a:lnTo>
                  <a:lnTo>
                    <a:pt x="76665" y="57115"/>
                  </a:lnTo>
                  <a:lnTo>
                    <a:pt x="101257" y="38682"/>
                  </a:lnTo>
                  <a:lnTo>
                    <a:pt x="103296" y="32914"/>
                  </a:lnTo>
                  <a:lnTo>
                    <a:pt x="101800" y="18980"/>
                  </a:lnTo>
                  <a:lnTo>
                    <a:pt x="92668" y="7143"/>
                  </a:lnTo>
                  <a:lnTo>
                    <a:pt x="86282" y="2010"/>
                  </a:lnTo>
                  <a:lnTo>
                    <a:pt x="78496" y="0"/>
                  </a:lnTo>
                  <a:lnTo>
                    <a:pt x="60438" y="1529"/>
                  </a:lnTo>
                  <a:lnTo>
                    <a:pt x="30438" y="17066"/>
                  </a:lnTo>
                  <a:lnTo>
                    <a:pt x="15326" y="37336"/>
                  </a:lnTo>
                  <a:lnTo>
                    <a:pt x="2647" y="72752"/>
                  </a:lnTo>
                  <a:lnTo>
                    <a:pt x="867" y="83850"/>
                  </a:lnTo>
                  <a:lnTo>
                    <a:pt x="6416" y="105589"/>
                  </a:lnTo>
                  <a:lnTo>
                    <a:pt x="11847" y="116324"/>
                  </a:lnTo>
                  <a:lnTo>
                    <a:pt x="29169" y="132016"/>
                  </a:lnTo>
                  <a:lnTo>
                    <a:pt x="52392" y="142283"/>
                  </a:lnTo>
                  <a:lnTo>
                    <a:pt x="81527" y="146846"/>
                  </a:lnTo>
                  <a:lnTo>
                    <a:pt x="162409" y="1314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8466"/>
            <p:cNvSpPr/>
            <p:nvPr>
              <p:custDataLst>
                <p:tags r:id="rId22"/>
              </p:custDataLst>
            </p:nvPr>
          </p:nvSpPr>
          <p:spPr>
            <a:xfrm>
              <a:off x="7852319" y="496183"/>
              <a:ext cx="104232" cy="153821"/>
            </a:xfrm>
            <a:custGeom>
              <a:avLst/>
              <a:gdLst/>
              <a:ahLst/>
              <a:cxnLst/>
              <a:rect l="0" t="0" r="0" b="0"/>
              <a:pathLst>
                <a:path w="104232" h="153821">
                  <a:moveTo>
                    <a:pt x="104231" y="5467"/>
                  </a:moveTo>
                  <a:lnTo>
                    <a:pt x="104231" y="5467"/>
                  </a:lnTo>
                  <a:lnTo>
                    <a:pt x="66781" y="0"/>
                  </a:lnTo>
                  <a:lnTo>
                    <a:pt x="19745" y="4361"/>
                  </a:lnTo>
                  <a:lnTo>
                    <a:pt x="4122" y="8033"/>
                  </a:lnTo>
                  <a:lnTo>
                    <a:pt x="802" y="11411"/>
                  </a:lnTo>
                  <a:lnTo>
                    <a:pt x="0" y="15780"/>
                  </a:lnTo>
                  <a:lnTo>
                    <a:pt x="878" y="20809"/>
                  </a:lnTo>
                  <a:lnTo>
                    <a:pt x="12224" y="38000"/>
                  </a:lnTo>
                  <a:lnTo>
                    <a:pt x="49461" y="78757"/>
                  </a:lnTo>
                  <a:lnTo>
                    <a:pt x="70207" y="99855"/>
                  </a:lnTo>
                  <a:lnTo>
                    <a:pt x="73787" y="107198"/>
                  </a:lnTo>
                  <a:lnTo>
                    <a:pt x="74002" y="122882"/>
                  </a:lnTo>
                  <a:lnTo>
                    <a:pt x="67512" y="137379"/>
                  </a:lnTo>
                  <a:lnTo>
                    <a:pt x="62818" y="144209"/>
                  </a:lnTo>
                  <a:lnTo>
                    <a:pt x="51959" y="151797"/>
                  </a:lnTo>
                  <a:lnTo>
                    <a:pt x="46100" y="153820"/>
                  </a:lnTo>
                  <a:lnTo>
                    <a:pt x="41489" y="153052"/>
                  </a:lnTo>
                  <a:lnTo>
                    <a:pt x="37708" y="150424"/>
                  </a:lnTo>
                  <a:lnTo>
                    <a:pt x="28031" y="138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8467"/>
            <p:cNvSpPr/>
            <p:nvPr>
              <p:custDataLst>
                <p:tags r:id="rId23"/>
              </p:custDataLst>
            </p:nvPr>
          </p:nvSpPr>
          <p:spPr>
            <a:xfrm>
              <a:off x="8009576" y="323850"/>
              <a:ext cx="67625" cy="323828"/>
            </a:xfrm>
            <a:custGeom>
              <a:avLst/>
              <a:gdLst/>
              <a:ahLst/>
              <a:cxnLst/>
              <a:rect l="0" t="0" r="0" b="0"/>
              <a:pathLst>
                <a:path w="67625" h="323828">
                  <a:moveTo>
                    <a:pt x="67624" y="0"/>
                  </a:moveTo>
                  <a:lnTo>
                    <a:pt x="67624" y="0"/>
                  </a:lnTo>
                  <a:lnTo>
                    <a:pt x="61849" y="7186"/>
                  </a:lnTo>
                  <a:lnTo>
                    <a:pt x="44088" y="41114"/>
                  </a:lnTo>
                  <a:lnTo>
                    <a:pt x="25608" y="85324"/>
                  </a:lnTo>
                  <a:lnTo>
                    <a:pt x="17201" y="119766"/>
                  </a:lnTo>
                  <a:lnTo>
                    <a:pt x="13465" y="160944"/>
                  </a:lnTo>
                  <a:lnTo>
                    <a:pt x="9921" y="201353"/>
                  </a:lnTo>
                  <a:lnTo>
                    <a:pt x="5995" y="239068"/>
                  </a:lnTo>
                  <a:lnTo>
                    <a:pt x="523" y="285951"/>
                  </a:lnTo>
                  <a:lnTo>
                    <a:pt x="0" y="315835"/>
                  </a:lnTo>
                  <a:lnTo>
                    <a:pt x="2080" y="320623"/>
                  </a:lnTo>
                  <a:lnTo>
                    <a:pt x="4877" y="323815"/>
                  </a:lnTo>
                  <a:lnTo>
                    <a:pt x="9565" y="323827"/>
                  </a:lnTo>
                  <a:lnTo>
                    <a:pt x="22300" y="318195"/>
                  </a:lnTo>
                  <a:lnTo>
                    <a:pt x="33604" y="304874"/>
                  </a:lnTo>
                  <a:lnTo>
                    <a:pt x="41921" y="286488"/>
                  </a:lnTo>
                  <a:lnTo>
                    <a:pt x="48574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SMARTInkShape-Group1573"/>
          <p:cNvGrpSpPr/>
          <p:nvPr/>
        </p:nvGrpSpPr>
        <p:grpSpPr>
          <a:xfrm>
            <a:off x="6695974" y="311489"/>
            <a:ext cx="638277" cy="385661"/>
            <a:chOff x="6695974" y="311489"/>
            <a:chExt cx="638277" cy="385661"/>
          </a:xfrm>
        </p:grpSpPr>
        <p:sp>
          <p:nvSpPr>
            <p:cNvPr id="219" name="SMARTInkShape-8468"/>
            <p:cNvSpPr/>
            <p:nvPr>
              <p:custDataLst>
                <p:tags r:id="rId11"/>
              </p:custDataLst>
            </p:nvPr>
          </p:nvSpPr>
          <p:spPr>
            <a:xfrm>
              <a:off x="6695974" y="311489"/>
              <a:ext cx="197265" cy="385661"/>
            </a:xfrm>
            <a:custGeom>
              <a:avLst/>
              <a:gdLst/>
              <a:ahLst/>
              <a:cxnLst/>
              <a:rect l="0" t="0" r="0" b="0"/>
              <a:pathLst>
                <a:path w="197265" h="385661">
                  <a:moveTo>
                    <a:pt x="54076" y="120311"/>
                  </a:moveTo>
                  <a:lnTo>
                    <a:pt x="54076" y="120311"/>
                  </a:lnTo>
                  <a:lnTo>
                    <a:pt x="48608" y="114844"/>
                  </a:lnTo>
                  <a:lnTo>
                    <a:pt x="57333" y="131461"/>
                  </a:lnTo>
                  <a:lnTo>
                    <a:pt x="64702" y="177076"/>
                  </a:lnTo>
                  <a:lnTo>
                    <a:pt x="65148" y="209040"/>
                  </a:lnTo>
                  <a:lnTo>
                    <a:pt x="62995" y="246765"/>
                  </a:lnTo>
                  <a:lnTo>
                    <a:pt x="57804" y="285168"/>
                  </a:lnTo>
                  <a:lnTo>
                    <a:pt x="51500" y="321286"/>
                  </a:lnTo>
                  <a:lnTo>
                    <a:pt x="43984" y="362598"/>
                  </a:lnTo>
                  <a:lnTo>
                    <a:pt x="37003" y="384985"/>
                  </a:lnTo>
                  <a:lnTo>
                    <a:pt x="36345" y="385660"/>
                  </a:lnTo>
                  <a:lnTo>
                    <a:pt x="28674" y="373127"/>
                  </a:lnTo>
                  <a:lnTo>
                    <a:pt x="20836" y="331313"/>
                  </a:lnTo>
                  <a:lnTo>
                    <a:pt x="12491" y="284645"/>
                  </a:lnTo>
                  <a:lnTo>
                    <a:pt x="7303" y="257384"/>
                  </a:lnTo>
                  <a:lnTo>
                    <a:pt x="3843" y="228626"/>
                  </a:lnTo>
                  <a:lnTo>
                    <a:pt x="1537" y="198871"/>
                  </a:lnTo>
                  <a:lnTo>
                    <a:pt x="0" y="168451"/>
                  </a:lnTo>
                  <a:lnTo>
                    <a:pt x="386" y="141115"/>
                  </a:lnTo>
                  <a:lnTo>
                    <a:pt x="2055" y="115836"/>
                  </a:lnTo>
                  <a:lnTo>
                    <a:pt x="8377" y="73167"/>
                  </a:lnTo>
                  <a:lnTo>
                    <a:pt x="18244" y="44795"/>
                  </a:lnTo>
                  <a:lnTo>
                    <a:pt x="33447" y="24659"/>
                  </a:lnTo>
                  <a:lnTo>
                    <a:pt x="42440" y="16327"/>
                  </a:lnTo>
                  <a:lnTo>
                    <a:pt x="65602" y="5186"/>
                  </a:lnTo>
                  <a:lnTo>
                    <a:pt x="93770" y="0"/>
                  </a:lnTo>
                  <a:lnTo>
                    <a:pt x="127456" y="2399"/>
                  </a:lnTo>
                  <a:lnTo>
                    <a:pt x="159832" y="15694"/>
                  </a:lnTo>
                  <a:lnTo>
                    <a:pt x="175380" y="25167"/>
                  </a:lnTo>
                  <a:lnTo>
                    <a:pt x="185745" y="37126"/>
                  </a:lnTo>
                  <a:lnTo>
                    <a:pt x="197263" y="65466"/>
                  </a:lnTo>
                  <a:lnTo>
                    <a:pt x="194853" y="94995"/>
                  </a:lnTo>
                  <a:lnTo>
                    <a:pt x="182967" y="123170"/>
                  </a:lnTo>
                  <a:lnTo>
                    <a:pt x="153178" y="156750"/>
                  </a:lnTo>
                  <a:lnTo>
                    <a:pt x="105940" y="185613"/>
                  </a:lnTo>
                  <a:lnTo>
                    <a:pt x="98763" y="188140"/>
                  </a:lnTo>
                  <a:lnTo>
                    <a:pt x="97273" y="189519"/>
                  </a:lnTo>
                  <a:lnTo>
                    <a:pt x="96985" y="191144"/>
                  </a:lnTo>
                  <a:lnTo>
                    <a:pt x="97498" y="192933"/>
                  </a:lnTo>
                  <a:lnTo>
                    <a:pt x="140531" y="208406"/>
                  </a:lnTo>
                  <a:lnTo>
                    <a:pt x="172511" y="226925"/>
                  </a:lnTo>
                  <a:lnTo>
                    <a:pt x="188088" y="244130"/>
                  </a:lnTo>
                  <a:lnTo>
                    <a:pt x="194217" y="253657"/>
                  </a:lnTo>
                  <a:lnTo>
                    <a:pt x="197264" y="275531"/>
                  </a:lnTo>
                  <a:lnTo>
                    <a:pt x="192504" y="298659"/>
                  </a:lnTo>
                  <a:lnTo>
                    <a:pt x="180981" y="320697"/>
                  </a:lnTo>
                  <a:lnTo>
                    <a:pt x="151885" y="349567"/>
                  </a:lnTo>
                  <a:lnTo>
                    <a:pt x="113082" y="372624"/>
                  </a:lnTo>
                  <a:lnTo>
                    <a:pt x="80417" y="382748"/>
                  </a:lnTo>
                  <a:lnTo>
                    <a:pt x="73048" y="382052"/>
                  </a:lnTo>
                  <a:lnTo>
                    <a:pt x="67429" y="379472"/>
                  </a:lnTo>
                  <a:lnTo>
                    <a:pt x="62979" y="375635"/>
                  </a:lnTo>
                  <a:lnTo>
                    <a:pt x="58032" y="363846"/>
                  </a:lnTo>
                  <a:lnTo>
                    <a:pt x="54076" y="3425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8469"/>
            <p:cNvSpPr/>
            <p:nvPr>
              <p:custDataLst>
                <p:tags r:id="rId12"/>
              </p:custDataLst>
            </p:nvPr>
          </p:nvSpPr>
          <p:spPr>
            <a:xfrm>
              <a:off x="6932579" y="515376"/>
              <a:ext cx="128622" cy="128377"/>
            </a:xfrm>
            <a:custGeom>
              <a:avLst/>
              <a:gdLst/>
              <a:ahLst/>
              <a:cxnLst/>
              <a:rect l="0" t="0" r="0" b="0"/>
              <a:pathLst>
                <a:path w="128622" h="128377">
                  <a:moveTo>
                    <a:pt x="33371" y="62474"/>
                  </a:moveTo>
                  <a:lnTo>
                    <a:pt x="33371" y="62474"/>
                  </a:lnTo>
                  <a:lnTo>
                    <a:pt x="27283" y="62474"/>
                  </a:lnTo>
                  <a:lnTo>
                    <a:pt x="53559" y="50265"/>
                  </a:lnTo>
                  <a:lnTo>
                    <a:pt x="81783" y="15413"/>
                  </a:lnTo>
                  <a:lnTo>
                    <a:pt x="81873" y="10639"/>
                  </a:lnTo>
                  <a:lnTo>
                    <a:pt x="79112" y="6045"/>
                  </a:lnTo>
                  <a:lnTo>
                    <a:pt x="74446" y="1571"/>
                  </a:lnTo>
                  <a:lnTo>
                    <a:pt x="68516" y="0"/>
                  </a:lnTo>
                  <a:lnTo>
                    <a:pt x="54400" y="2017"/>
                  </a:lnTo>
                  <a:lnTo>
                    <a:pt x="27215" y="21199"/>
                  </a:lnTo>
                  <a:lnTo>
                    <a:pt x="3560" y="45854"/>
                  </a:lnTo>
                  <a:lnTo>
                    <a:pt x="91" y="54922"/>
                  </a:lnTo>
                  <a:lnTo>
                    <a:pt x="0" y="74405"/>
                  </a:lnTo>
                  <a:lnTo>
                    <a:pt x="6545" y="91060"/>
                  </a:lnTo>
                  <a:lnTo>
                    <a:pt x="17920" y="105518"/>
                  </a:lnTo>
                  <a:lnTo>
                    <a:pt x="34735" y="118999"/>
                  </a:lnTo>
                  <a:lnTo>
                    <a:pt x="55849" y="126402"/>
                  </a:lnTo>
                  <a:lnTo>
                    <a:pt x="67407" y="128376"/>
                  </a:lnTo>
                  <a:lnTo>
                    <a:pt x="91536" y="124925"/>
                  </a:lnTo>
                  <a:lnTo>
                    <a:pt x="128621" y="1132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8470"/>
            <p:cNvSpPr/>
            <p:nvPr>
              <p:custDataLst>
                <p:tags r:id="rId13"/>
              </p:custDataLst>
            </p:nvPr>
          </p:nvSpPr>
          <p:spPr>
            <a:xfrm>
              <a:off x="7070603" y="501650"/>
              <a:ext cx="79498" cy="173700"/>
            </a:xfrm>
            <a:custGeom>
              <a:avLst/>
              <a:gdLst/>
              <a:ahLst/>
              <a:cxnLst/>
              <a:rect l="0" t="0" r="0" b="0"/>
              <a:pathLst>
                <a:path w="79498" h="173700">
                  <a:moveTo>
                    <a:pt x="79497" y="0"/>
                  </a:moveTo>
                  <a:lnTo>
                    <a:pt x="79497" y="0"/>
                  </a:lnTo>
                  <a:lnTo>
                    <a:pt x="44966" y="3371"/>
                  </a:lnTo>
                  <a:lnTo>
                    <a:pt x="28637" y="8789"/>
                  </a:lnTo>
                  <a:lnTo>
                    <a:pt x="3286" y="27136"/>
                  </a:lnTo>
                  <a:lnTo>
                    <a:pt x="467" y="32202"/>
                  </a:lnTo>
                  <a:lnTo>
                    <a:pt x="0" y="36990"/>
                  </a:lnTo>
                  <a:lnTo>
                    <a:pt x="6017" y="58185"/>
                  </a:lnTo>
                  <a:lnTo>
                    <a:pt x="22055" y="76507"/>
                  </a:lnTo>
                  <a:lnTo>
                    <a:pt x="62229" y="109872"/>
                  </a:lnTo>
                  <a:lnTo>
                    <a:pt x="67985" y="117698"/>
                  </a:lnTo>
                  <a:lnTo>
                    <a:pt x="72498" y="133919"/>
                  </a:lnTo>
                  <a:lnTo>
                    <a:pt x="72714" y="142196"/>
                  </a:lnTo>
                  <a:lnTo>
                    <a:pt x="67310" y="157037"/>
                  </a:lnTo>
                  <a:lnTo>
                    <a:pt x="62905" y="163958"/>
                  </a:lnTo>
                  <a:lnTo>
                    <a:pt x="57853" y="168572"/>
                  </a:lnTo>
                  <a:lnTo>
                    <a:pt x="46592" y="173699"/>
                  </a:lnTo>
                  <a:lnTo>
                    <a:pt x="42744" y="172949"/>
                  </a:lnTo>
                  <a:lnTo>
                    <a:pt x="40179" y="170333"/>
                  </a:lnTo>
                  <a:lnTo>
                    <a:pt x="35047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8471"/>
            <p:cNvSpPr/>
            <p:nvPr>
              <p:custDataLst>
                <p:tags r:id="rId14"/>
              </p:custDataLst>
            </p:nvPr>
          </p:nvSpPr>
          <p:spPr>
            <a:xfrm>
              <a:off x="7225710" y="320479"/>
              <a:ext cx="70441" cy="312592"/>
            </a:xfrm>
            <a:custGeom>
              <a:avLst/>
              <a:gdLst/>
              <a:ahLst/>
              <a:cxnLst/>
              <a:rect l="0" t="0" r="0" b="0"/>
              <a:pathLst>
                <a:path w="70441" h="312592">
                  <a:moveTo>
                    <a:pt x="32340" y="3371"/>
                  </a:moveTo>
                  <a:lnTo>
                    <a:pt x="32340" y="3371"/>
                  </a:lnTo>
                  <a:lnTo>
                    <a:pt x="32340" y="0"/>
                  </a:lnTo>
                  <a:lnTo>
                    <a:pt x="31635" y="418"/>
                  </a:lnTo>
                  <a:lnTo>
                    <a:pt x="28969" y="4646"/>
                  </a:lnTo>
                  <a:lnTo>
                    <a:pt x="20803" y="45616"/>
                  </a:lnTo>
                  <a:lnTo>
                    <a:pt x="14042" y="77886"/>
                  </a:lnTo>
                  <a:lnTo>
                    <a:pt x="6334" y="115276"/>
                  </a:lnTo>
                  <a:lnTo>
                    <a:pt x="321" y="155412"/>
                  </a:lnTo>
                  <a:lnTo>
                    <a:pt x="0" y="196769"/>
                  </a:lnTo>
                  <a:lnTo>
                    <a:pt x="2209" y="233024"/>
                  </a:lnTo>
                  <a:lnTo>
                    <a:pt x="7420" y="277438"/>
                  </a:lnTo>
                  <a:lnTo>
                    <a:pt x="13432" y="305415"/>
                  </a:lnTo>
                  <a:lnTo>
                    <a:pt x="15501" y="310567"/>
                  </a:lnTo>
                  <a:lnTo>
                    <a:pt x="19704" y="312591"/>
                  </a:lnTo>
                  <a:lnTo>
                    <a:pt x="31897" y="311076"/>
                  </a:lnTo>
                  <a:lnTo>
                    <a:pt x="46724" y="298173"/>
                  </a:lnTo>
                  <a:lnTo>
                    <a:pt x="70440" y="270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8472"/>
            <p:cNvSpPr/>
            <p:nvPr>
              <p:custDataLst>
                <p:tags r:id="rId15"/>
              </p:custDataLst>
            </p:nvPr>
          </p:nvSpPr>
          <p:spPr>
            <a:xfrm>
              <a:off x="7148490" y="488950"/>
              <a:ext cx="185761" cy="53871"/>
            </a:xfrm>
            <a:custGeom>
              <a:avLst/>
              <a:gdLst/>
              <a:ahLst/>
              <a:cxnLst/>
              <a:rect l="0" t="0" r="0" b="0"/>
              <a:pathLst>
                <a:path w="185761" h="53871">
                  <a:moveTo>
                    <a:pt x="65110" y="44450"/>
                  </a:moveTo>
                  <a:lnTo>
                    <a:pt x="65110" y="44450"/>
                  </a:lnTo>
                  <a:lnTo>
                    <a:pt x="19257" y="51357"/>
                  </a:lnTo>
                  <a:lnTo>
                    <a:pt x="5924" y="53870"/>
                  </a:lnTo>
                  <a:lnTo>
                    <a:pt x="2370" y="53552"/>
                  </a:lnTo>
                  <a:lnTo>
                    <a:pt x="0" y="52635"/>
                  </a:lnTo>
                  <a:lnTo>
                    <a:pt x="1243" y="51318"/>
                  </a:lnTo>
                  <a:lnTo>
                    <a:pt x="36684" y="38490"/>
                  </a:lnTo>
                  <a:lnTo>
                    <a:pt x="77171" y="25573"/>
                  </a:lnTo>
                  <a:lnTo>
                    <a:pt x="102784" y="19165"/>
                  </a:lnTo>
                  <a:lnTo>
                    <a:pt x="148882" y="8518"/>
                  </a:lnTo>
                  <a:lnTo>
                    <a:pt x="1857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SMARTInkShape-Group1574"/>
          <p:cNvGrpSpPr/>
          <p:nvPr/>
        </p:nvGrpSpPr>
        <p:grpSpPr>
          <a:xfrm>
            <a:off x="2136579" y="249121"/>
            <a:ext cx="378022" cy="531930"/>
            <a:chOff x="2136579" y="249121"/>
            <a:chExt cx="378022" cy="531930"/>
          </a:xfrm>
        </p:grpSpPr>
        <p:sp>
          <p:nvSpPr>
            <p:cNvPr id="225" name="SMARTInkShape-8473"/>
            <p:cNvSpPr/>
            <p:nvPr>
              <p:custDataLst>
                <p:tags r:id="rId8"/>
              </p:custDataLst>
            </p:nvPr>
          </p:nvSpPr>
          <p:spPr>
            <a:xfrm>
              <a:off x="2139950" y="673100"/>
              <a:ext cx="374651" cy="107951"/>
            </a:xfrm>
            <a:custGeom>
              <a:avLst/>
              <a:gdLst/>
              <a:ahLst/>
              <a:cxnLst/>
              <a:rect l="0" t="0" r="0" b="0"/>
              <a:pathLst>
                <a:path w="374651" h="107951">
                  <a:moveTo>
                    <a:pt x="0" y="107950"/>
                  </a:moveTo>
                  <a:lnTo>
                    <a:pt x="0" y="107950"/>
                  </a:lnTo>
                  <a:lnTo>
                    <a:pt x="44563" y="93517"/>
                  </a:lnTo>
                  <a:lnTo>
                    <a:pt x="65692" y="85628"/>
                  </a:lnTo>
                  <a:lnTo>
                    <a:pt x="93889" y="76135"/>
                  </a:lnTo>
                  <a:lnTo>
                    <a:pt x="126798" y="65573"/>
                  </a:lnTo>
                  <a:lnTo>
                    <a:pt x="162849" y="54299"/>
                  </a:lnTo>
                  <a:lnTo>
                    <a:pt x="202405" y="43255"/>
                  </a:lnTo>
                  <a:lnTo>
                    <a:pt x="244298" y="32364"/>
                  </a:lnTo>
                  <a:lnTo>
                    <a:pt x="287748" y="21576"/>
                  </a:lnTo>
                  <a:lnTo>
                    <a:pt x="316716" y="14384"/>
                  </a:lnTo>
                  <a:lnTo>
                    <a:pt x="374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8474"/>
            <p:cNvSpPr/>
            <p:nvPr>
              <p:custDataLst>
                <p:tags r:id="rId9"/>
              </p:custDataLst>
            </p:nvPr>
          </p:nvSpPr>
          <p:spPr>
            <a:xfrm>
              <a:off x="2136579" y="635000"/>
              <a:ext cx="295472" cy="49918"/>
            </a:xfrm>
            <a:custGeom>
              <a:avLst/>
              <a:gdLst/>
              <a:ahLst/>
              <a:cxnLst/>
              <a:rect l="0" t="0" r="0" b="0"/>
              <a:pathLst>
                <a:path w="295472" h="49918">
                  <a:moveTo>
                    <a:pt x="3371" y="44450"/>
                  </a:moveTo>
                  <a:lnTo>
                    <a:pt x="3371" y="44450"/>
                  </a:lnTo>
                  <a:lnTo>
                    <a:pt x="0" y="47821"/>
                  </a:lnTo>
                  <a:lnTo>
                    <a:pt x="1124" y="48814"/>
                  </a:lnTo>
                  <a:lnTo>
                    <a:pt x="8017" y="49917"/>
                  </a:lnTo>
                  <a:lnTo>
                    <a:pt x="36951" y="46645"/>
                  </a:lnTo>
                  <a:lnTo>
                    <a:pt x="82501" y="39781"/>
                  </a:lnTo>
                  <a:lnTo>
                    <a:pt x="110452" y="34987"/>
                  </a:lnTo>
                  <a:lnTo>
                    <a:pt x="140375" y="29675"/>
                  </a:lnTo>
                  <a:lnTo>
                    <a:pt x="170907" y="24017"/>
                  </a:lnTo>
                  <a:lnTo>
                    <a:pt x="201845" y="18128"/>
                  </a:lnTo>
                  <a:lnTo>
                    <a:pt x="233054" y="12085"/>
                  </a:lnTo>
                  <a:lnTo>
                    <a:pt x="2954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8475"/>
            <p:cNvSpPr/>
            <p:nvPr>
              <p:custDataLst>
                <p:tags r:id="rId10"/>
              </p:custDataLst>
            </p:nvPr>
          </p:nvSpPr>
          <p:spPr>
            <a:xfrm>
              <a:off x="2207625" y="249121"/>
              <a:ext cx="215479" cy="367564"/>
            </a:xfrm>
            <a:custGeom>
              <a:avLst/>
              <a:gdLst/>
              <a:ahLst/>
              <a:cxnLst/>
              <a:rect l="0" t="0" r="0" b="0"/>
              <a:pathLst>
                <a:path w="215479" h="367564">
                  <a:moveTo>
                    <a:pt x="21225" y="125529"/>
                  </a:moveTo>
                  <a:lnTo>
                    <a:pt x="21225" y="125529"/>
                  </a:lnTo>
                  <a:lnTo>
                    <a:pt x="16199" y="113596"/>
                  </a:lnTo>
                  <a:lnTo>
                    <a:pt x="15758" y="111223"/>
                  </a:lnTo>
                  <a:lnTo>
                    <a:pt x="14758" y="109642"/>
                  </a:lnTo>
                  <a:lnTo>
                    <a:pt x="13386" y="108588"/>
                  </a:lnTo>
                  <a:lnTo>
                    <a:pt x="11765" y="107885"/>
                  </a:lnTo>
                  <a:lnTo>
                    <a:pt x="11391" y="108827"/>
                  </a:lnTo>
                  <a:lnTo>
                    <a:pt x="18840" y="156393"/>
                  </a:lnTo>
                  <a:lnTo>
                    <a:pt x="20165" y="194045"/>
                  </a:lnTo>
                  <a:lnTo>
                    <a:pt x="20754" y="232886"/>
                  </a:lnTo>
                  <a:lnTo>
                    <a:pt x="20310" y="269904"/>
                  </a:lnTo>
                  <a:lnTo>
                    <a:pt x="16799" y="314278"/>
                  </a:lnTo>
                  <a:lnTo>
                    <a:pt x="14739" y="333071"/>
                  </a:lnTo>
                  <a:lnTo>
                    <a:pt x="13374" y="335857"/>
                  </a:lnTo>
                  <a:lnTo>
                    <a:pt x="11757" y="337714"/>
                  </a:lnTo>
                  <a:lnTo>
                    <a:pt x="9974" y="334719"/>
                  </a:lnTo>
                  <a:lnTo>
                    <a:pt x="2043" y="290088"/>
                  </a:lnTo>
                  <a:lnTo>
                    <a:pt x="0" y="246644"/>
                  </a:lnTo>
                  <a:lnTo>
                    <a:pt x="1430" y="218267"/>
                  </a:lnTo>
                  <a:lnTo>
                    <a:pt x="3795" y="187354"/>
                  </a:lnTo>
                  <a:lnTo>
                    <a:pt x="7488" y="156162"/>
                  </a:lnTo>
                  <a:lnTo>
                    <a:pt x="12067" y="124785"/>
                  </a:lnTo>
                  <a:lnTo>
                    <a:pt x="17236" y="93283"/>
                  </a:lnTo>
                  <a:lnTo>
                    <a:pt x="32388" y="50755"/>
                  </a:lnTo>
                  <a:lnTo>
                    <a:pt x="50175" y="23857"/>
                  </a:lnTo>
                  <a:lnTo>
                    <a:pt x="67488" y="7199"/>
                  </a:lnTo>
                  <a:lnTo>
                    <a:pt x="90234" y="736"/>
                  </a:lnTo>
                  <a:lnTo>
                    <a:pt x="103215" y="0"/>
                  </a:lnTo>
                  <a:lnTo>
                    <a:pt x="130807" y="10472"/>
                  </a:lnTo>
                  <a:lnTo>
                    <a:pt x="159534" y="31354"/>
                  </a:lnTo>
                  <a:lnTo>
                    <a:pt x="188764" y="61801"/>
                  </a:lnTo>
                  <a:lnTo>
                    <a:pt x="206929" y="104026"/>
                  </a:lnTo>
                  <a:lnTo>
                    <a:pt x="212761" y="128127"/>
                  </a:lnTo>
                  <a:lnTo>
                    <a:pt x="215478" y="175602"/>
                  </a:lnTo>
                  <a:lnTo>
                    <a:pt x="208454" y="221867"/>
                  </a:lnTo>
                  <a:lnTo>
                    <a:pt x="188869" y="265948"/>
                  </a:lnTo>
                  <a:lnTo>
                    <a:pt x="158058" y="303413"/>
                  </a:lnTo>
                  <a:lnTo>
                    <a:pt x="122962" y="333705"/>
                  </a:lnTo>
                  <a:lnTo>
                    <a:pt x="76848" y="360542"/>
                  </a:lnTo>
                  <a:lnTo>
                    <a:pt x="51826" y="367563"/>
                  </a:lnTo>
                  <a:lnTo>
                    <a:pt x="43036" y="367318"/>
                  </a:lnTo>
                  <a:lnTo>
                    <a:pt x="36472" y="365038"/>
                  </a:lnTo>
                  <a:lnTo>
                    <a:pt x="21225" y="3541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9" name="SMARTInkShape-8476"/>
          <p:cNvSpPr/>
          <p:nvPr>
            <p:custDataLst>
              <p:tags r:id="rId7"/>
            </p:custDataLst>
          </p:nvPr>
        </p:nvSpPr>
        <p:spPr>
          <a:xfrm>
            <a:off x="5461000" y="156929"/>
            <a:ext cx="334252" cy="6694722"/>
          </a:xfrm>
          <a:custGeom>
            <a:avLst/>
            <a:gdLst/>
            <a:ahLst/>
            <a:cxnLst/>
            <a:rect l="0" t="0" r="0" b="0"/>
            <a:pathLst>
              <a:path w="334252" h="6694722">
                <a:moveTo>
                  <a:pt x="298450" y="8171"/>
                </a:moveTo>
                <a:lnTo>
                  <a:pt x="298450" y="8171"/>
                </a:lnTo>
                <a:lnTo>
                  <a:pt x="301821" y="1429"/>
                </a:lnTo>
                <a:lnTo>
                  <a:pt x="303519" y="149"/>
                </a:lnTo>
                <a:lnTo>
                  <a:pt x="305357" y="0"/>
                </a:lnTo>
                <a:lnTo>
                  <a:pt x="307289" y="607"/>
                </a:lnTo>
                <a:lnTo>
                  <a:pt x="316748" y="21687"/>
                </a:lnTo>
                <a:lnTo>
                  <a:pt x="324456" y="54395"/>
                </a:lnTo>
                <a:lnTo>
                  <a:pt x="328487" y="74970"/>
                </a:lnTo>
                <a:lnTo>
                  <a:pt x="331175" y="102798"/>
                </a:lnTo>
                <a:lnTo>
                  <a:pt x="332966" y="135461"/>
                </a:lnTo>
                <a:lnTo>
                  <a:pt x="334161" y="171348"/>
                </a:lnTo>
                <a:lnTo>
                  <a:pt x="334251" y="214322"/>
                </a:lnTo>
                <a:lnTo>
                  <a:pt x="333606" y="262022"/>
                </a:lnTo>
                <a:lnTo>
                  <a:pt x="332471" y="312872"/>
                </a:lnTo>
                <a:lnTo>
                  <a:pt x="331008" y="370760"/>
                </a:lnTo>
                <a:lnTo>
                  <a:pt x="329328" y="433342"/>
                </a:lnTo>
                <a:lnTo>
                  <a:pt x="327502" y="499051"/>
                </a:lnTo>
                <a:lnTo>
                  <a:pt x="324168" y="571080"/>
                </a:lnTo>
                <a:lnTo>
                  <a:pt x="319829" y="647322"/>
                </a:lnTo>
                <a:lnTo>
                  <a:pt x="314819" y="726371"/>
                </a:lnTo>
                <a:lnTo>
                  <a:pt x="310068" y="817171"/>
                </a:lnTo>
                <a:lnTo>
                  <a:pt x="305490" y="915805"/>
                </a:lnTo>
                <a:lnTo>
                  <a:pt x="301027" y="1019660"/>
                </a:lnTo>
                <a:lnTo>
                  <a:pt x="295935" y="1126997"/>
                </a:lnTo>
                <a:lnTo>
                  <a:pt x="290423" y="1236655"/>
                </a:lnTo>
                <a:lnTo>
                  <a:pt x="284632" y="1347860"/>
                </a:lnTo>
                <a:lnTo>
                  <a:pt x="278655" y="1464331"/>
                </a:lnTo>
                <a:lnTo>
                  <a:pt x="272554" y="1584311"/>
                </a:lnTo>
                <a:lnTo>
                  <a:pt x="266369" y="1706631"/>
                </a:lnTo>
                <a:lnTo>
                  <a:pt x="259424" y="1832627"/>
                </a:lnTo>
                <a:lnTo>
                  <a:pt x="251971" y="1961075"/>
                </a:lnTo>
                <a:lnTo>
                  <a:pt x="244181" y="2091157"/>
                </a:lnTo>
                <a:lnTo>
                  <a:pt x="236871" y="2229384"/>
                </a:lnTo>
                <a:lnTo>
                  <a:pt x="229881" y="2373041"/>
                </a:lnTo>
                <a:lnTo>
                  <a:pt x="223103" y="2520317"/>
                </a:lnTo>
                <a:lnTo>
                  <a:pt x="217176" y="2670007"/>
                </a:lnTo>
                <a:lnTo>
                  <a:pt x="211811" y="2821307"/>
                </a:lnTo>
                <a:lnTo>
                  <a:pt x="206823" y="2973678"/>
                </a:lnTo>
                <a:lnTo>
                  <a:pt x="201383" y="3128881"/>
                </a:lnTo>
                <a:lnTo>
                  <a:pt x="195638" y="3285972"/>
                </a:lnTo>
                <a:lnTo>
                  <a:pt x="189692" y="3444321"/>
                </a:lnTo>
                <a:lnTo>
                  <a:pt x="183612" y="3604921"/>
                </a:lnTo>
                <a:lnTo>
                  <a:pt x="177441" y="3767021"/>
                </a:lnTo>
                <a:lnTo>
                  <a:pt x="171210" y="3930122"/>
                </a:lnTo>
                <a:lnTo>
                  <a:pt x="164235" y="4093888"/>
                </a:lnTo>
                <a:lnTo>
                  <a:pt x="156762" y="4258099"/>
                </a:lnTo>
                <a:lnTo>
                  <a:pt x="148958" y="4422607"/>
                </a:lnTo>
                <a:lnTo>
                  <a:pt x="141638" y="4583077"/>
                </a:lnTo>
                <a:lnTo>
                  <a:pt x="134642" y="4740858"/>
                </a:lnTo>
                <a:lnTo>
                  <a:pt x="127862" y="4896845"/>
                </a:lnTo>
                <a:lnTo>
                  <a:pt x="119107" y="5053049"/>
                </a:lnTo>
                <a:lnTo>
                  <a:pt x="109038" y="5209396"/>
                </a:lnTo>
                <a:lnTo>
                  <a:pt x="98092" y="5365837"/>
                </a:lnTo>
                <a:lnTo>
                  <a:pt x="87972" y="5514582"/>
                </a:lnTo>
                <a:lnTo>
                  <a:pt x="78404" y="5658195"/>
                </a:lnTo>
                <a:lnTo>
                  <a:pt x="69202" y="5798387"/>
                </a:lnTo>
                <a:lnTo>
                  <a:pt x="60246" y="5930654"/>
                </a:lnTo>
                <a:lnTo>
                  <a:pt x="51452" y="6057637"/>
                </a:lnTo>
                <a:lnTo>
                  <a:pt x="42769" y="6181098"/>
                </a:lnTo>
                <a:lnTo>
                  <a:pt x="35568" y="6293039"/>
                </a:lnTo>
                <a:lnTo>
                  <a:pt x="29356" y="6397299"/>
                </a:lnTo>
                <a:lnTo>
                  <a:pt x="23804" y="6496440"/>
                </a:lnTo>
                <a:lnTo>
                  <a:pt x="18691" y="6562534"/>
                </a:lnTo>
                <a:lnTo>
                  <a:pt x="13872" y="6606595"/>
                </a:lnTo>
                <a:lnTo>
                  <a:pt x="9248" y="6635970"/>
                </a:lnTo>
                <a:lnTo>
                  <a:pt x="1827" y="6683116"/>
                </a:lnTo>
                <a:lnTo>
                  <a:pt x="0" y="669472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734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MARTInkShape-8477"/>
          <p:cNvSpPr/>
          <p:nvPr>
            <p:custDataLst>
              <p:tags r:id="rId1"/>
            </p:custDataLst>
          </p:nvPr>
        </p:nvSpPr>
        <p:spPr>
          <a:xfrm>
            <a:off x="8985250" y="4170766"/>
            <a:ext cx="419101" cy="490135"/>
          </a:xfrm>
          <a:custGeom>
            <a:avLst/>
            <a:gdLst/>
            <a:ahLst/>
            <a:cxnLst/>
            <a:rect l="0" t="0" r="0" b="0"/>
            <a:pathLst>
              <a:path w="419101" h="490135">
                <a:moveTo>
                  <a:pt x="0" y="490134"/>
                </a:moveTo>
                <a:lnTo>
                  <a:pt x="0" y="490134"/>
                </a:lnTo>
                <a:lnTo>
                  <a:pt x="19772" y="472242"/>
                </a:lnTo>
                <a:lnTo>
                  <a:pt x="28544" y="465249"/>
                </a:lnTo>
                <a:lnTo>
                  <a:pt x="64482" y="420291"/>
                </a:lnTo>
                <a:lnTo>
                  <a:pt x="86289" y="384537"/>
                </a:lnTo>
                <a:lnTo>
                  <a:pt x="97381" y="352185"/>
                </a:lnTo>
                <a:lnTo>
                  <a:pt x="110780" y="307233"/>
                </a:lnTo>
                <a:lnTo>
                  <a:pt x="118303" y="281417"/>
                </a:lnTo>
                <a:lnTo>
                  <a:pt x="126140" y="252916"/>
                </a:lnTo>
                <a:lnTo>
                  <a:pt x="134188" y="222627"/>
                </a:lnTo>
                <a:lnTo>
                  <a:pt x="142375" y="191146"/>
                </a:lnTo>
                <a:lnTo>
                  <a:pt x="150655" y="161692"/>
                </a:lnTo>
                <a:lnTo>
                  <a:pt x="159000" y="133589"/>
                </a:lnTo>
                <a:lnTo>
                  <a:pt x="167382" y="106387"/>
                </a:lnTo>
                <a:lnTo>
                  <a:pt x="182342" y="64874"/>
                </a:lnTo>
                <a:lnTo>
                  <a:pt x="197020" y="23348"/>
                </a:lnTo>
                <a:lnTo>
                  <a:pt x="201157" y="7507"/>
                </a:lnTo>
                <a:lnTo>
                  <a:pt x="205349" y="466"/>
                </a:lnTo>
                <a:lnTo>
                  <a:pt x="206749" y="0"/>
                </a:lnTo>
                <a:lnTo>
                  <a:pt x="207683" y="1100"/>
                </a:lnTo>
                <a:lnTo>
                  <a:pt x="208306" y="3245"/>
                </a:lnTo>
                <a:lnTo>
                  <a:pt x="202824" y="44290"/>
                </a:lnTo>
                <a:lnTo>
                  <a:pt x="193859" y="79139"/>
                </a:lnTo>
                <a:lnTo>
                  <a:pt x="182821" y="118145"/>
                </a:lnTo>
                <a:lnTo>
                  <a:pt x="172271" y="157589"/>
                </a:lnTo>
                <a:lnTo>
                  <a:pt x="165228" y="193934"/>
                </a:lnTo>
                <a:lnTo>
                  <a:pt x="161630" y="227021"/>
                </a:lnTo>
                <a:lnTo>
                  <a:pt x="159603" y="267771"/>
                </a:lnTo>
                <a:lnTo>
                  <a:pt x="160539" y="287589"/>
                </a:lnTo>
                <a:lnTo>
                  <a:pt x="165660" y="303453"/>
                </a:lnTo>
                <a:lnTo>
                  <a:pt x="174520" y="313796"/>
                </a:lnTo>
                <a:lnTo>
                  <a:pt x="179846" y="317542"/>
                </a:lnTo>
                <a:lnTo>
                  <a:pt x="184810" y="319333"/>
                </a:lnTo>
                <a:lnTo>
                  <a:pt x="194086" y="319442"/>
                </a:lnTo>
                <a:lnTo>
                  <a:pt x="210613" y="312167"/>
                </a:lnTo>
                <a:lnTo>
                  <a:pt x="228914" y="297703"/>
                </a:lnTo>
                <a:lnTo>
                  <a:pt x="254767" y="257232"/>
                </a:lnTo>
                <a:lnTo>
                  <a:pt x="277432" y="213850"/>
                </a:lnTo>
                <a:lnTo>
                  <a:pt x="297162" y="173557"/>
                </a:lnTo>
                <a:lnTo>
                  <a:pt x="314947" y="127661"/>
                </a:lnTo>
                <a:lnTo>
                  <a:pt x="337633" y="81095"/>
                </a:lnTo>
                <a:lnTo>
                  <a:pt x="341340" y="70644"/>
                </a:lnTo>
                <a:lnTo>
                  <a:pt x="341154" y="67952"/>
                </a:lnTo>
                <a:lnTo>
                  <a:pt x="336771" y="58750"/>
                </a:lnTo>
                <a:lnTo>
                  <a:pt x="331493" y="96640"/>
                </a:lnTo>
                <a:lnTo>
                  <a:pt x="326427" y="136398"/>
                </a:lnTo>
                <a:lnTo>
                  <a:pt x="324995" y="169935"/>
                </a:lnTo>
                <a:lnTo>
                  <a:pt x="330932" y="214402"/>
                </a:lnTo>
                <a:lnTo>
                  <a:pt x="343460" y="237528"/>
                </a:lnTo>
                <a:lnTo>
                  <a:pt x="351740" y="247647"/>
                </a:lnTo>
                <a:lnTo>
                  <a:pt x="375992" y="260770"/>
                </a:lnTo>
                <a:lnTo>
                  <a:pt x="419100" y="27423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SMARTInkShape-Group1577"/>
          <p:cNvGrpSpPr/>
          <p:nvPr/>
        </p:nvGrpSpPr>
        <p:grpSpPr>
          <a:xfrm>
            <a:off x="8445500" y="4343662"/>
            <a:ext cx="260351" cy="133089"/>
            <a:chOff x="8445500" y="4343662"/>
            <a:chExt cx="260351" cy="133089"/>
          </a:xfrm>
        </p:grpSpPr>
        <p:sp>
          <p:nvSpPr>
            <p:cNvPr id="179" name="SMARTInkShape-8478"/>
            <p:cNvSpPr/>
            <p:nvPr>
              <p:custDataLst>
                <p:tags r:id="rId150"/>
              </p:custDataLst>
            </p:nvPr>
          </p:nvSpPr>
          <p:spPr>
            <a:xfrm>
              <a:off x="8445500" y="4457700"/>
              <a:ext cx="260351" cy="19051"/>
            </a:xfrm>
            <a:custGeom>
              <a:avLst/>
              <a:gdLst/>
              <a:ahLst/>
              <a:cxnLst/>
              <a:rect l="0" t="0" r="0" b="0"/>
              <a:pathLst>
                <a:path w="260351" h="19051">
                  <a:moveTo>
                    <a:pt x="0" y="19050"/>
                  </a:moveTo>
                  <a:lnTo>
                    <a:pt x="0" y="19050"/>
                  </a:lnTo>
                  <a:lnTo>
                    <a:pt x="39707" y="18344"/>
                  </a:lnTo>
                  <a:lnTo>
                    <a:pt x="75973" y="15679"/>
                  </a:lnTo>
                  <a:lnTo>
                    <a:pt x="119844" y="12142"/>
                  </a:lnTo>
                  <a:lnTo>
                    <a:pt x="166858" y="8218"/>
                  </a:lnTo>
                  <a:lnTo>
                    <a:pt x="213624" y="4123"/>
                  </a:lnTo>
                  <a:lnTo>
                    <a:pt x="260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8479"/>
            <p:cNvSpPr/>
            <p:nvPr>
              <p:custDataLst>
                <p:tags r:id="rId151"/>
              </p:custDataLst>
            </p:nvPr>
          </p:nvSpPr>
          <p:spPr>
            <a:xfrm>
              <a:off x="8464550" y="4343662"/>
              <a:ext cx="190501" cy="6089"/>
            </a:xfrm>
            <a:custGeom>
              <a:avLst/>
              <a:gdLst/>
              <a:ahLst/>
              <a:cxnLst/>
              <a:rect l="0" t="0" r="0" b="0"/>
              <a:pathLst>
                <a:path w="190501" h="6089">
                  <a:moveTo>
                    <a:pt x="0" y="6088"/>
                  </a:moveTo>
                  <a:lnTo>
                    <a:pt x="0" y="6088"/>
                  </a:lnTo>
                  <a:lnTo>
                    <a:pt x="46086" y="2717"/>
                  </a:lnTo>
                  <a:lnTo>
                    <a:pt x="86406" y="621"/>
                  </a:lnTo>
                  <a:lnTo>
                    <a:pt x="133001" y="0"/>
                  </a:lnTo>
                  <a:lnTo>
                    <a:pt x="176216" y="4154"/>
                  </a:lnTo>
                  <a:lnTo>
                    <a:pt x="190500" y="6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SMARTInkShape-Group1578"/>
          <p:cNvGrpSpPr/>
          <p:nvPr/>
        </p:nvGrpSpPr>
        <p:grpSpPr>
          <a:xfrm>
            <a:off x="6864350" y="4040243"/>
            <a:ext cx="1233825" cy="484623"/>
            <a:chOff x="6864350" y="4040243"/>
            <a:chExt cx="1233825" cy="484623"/>
          </a:xfrm>
        </p:grpSpPr>
        <p:sp>
          <p:nvSpPr>
            <p:cNvPr id="182" name="SMARTInkShape-8480"/>
            <p:cNvSpPr/>
            <p:nvPr>
              <p:custDataLst>
                <p:tags r:id="rId143"/>
              </p:custDataLst>
            </p:nvPr>
          </p:nvSpPr>
          <p:spPr>
            <a:xfrm>
              <a:off x="7867650" y="4064755"/>
              <a:ext cx="230525" cy="460111"/>
            </a:xfrm>
            <a:custGeom>
              <a:avLst/>
              <a:gdLst/>
              <a:ahLst/>
              <a:cxnLst/>
              <a:rect l="0" t="0" r="0" b="0"/>
              <a:pathLst>
                <a:path w="230525" h="460111">
                  <a:moveTo>
                    <a:pt x="12700" y="30995"/>
                  </a:moveTo>
                  <a:lnTo>
                    <a:pt x="12700" y="30995"/>
                  </a:lnTo>
                  <a:lnTo>
                    <a:pt x="16070" y="20882"/>
                  </a:lnTo>
                  <a:lnTo>
                    <a:pt x="25253" y="12154"/>
                  </a:lnTo>
                  <a:lnTo>
                    <a:pt x="31651" y="7851"/>
                  </a:lnTo>
                  <a:lnTo>
                    <a:pt x="60882" y="1795"/>
                  </a:lnTo>
                  <a:lnTo>
                    <a:pt x="99726" y="0"/>
                  </a:lnTo>
                  <a:lnTo>
                    <a:pt x="145887" y="2840"/>
                  </a:lnTo>
                  <a:lnTo>
                    <a:pt x="191941" y="8149"/>
                  </a:lnTo>
                  <a:lnTo>
                    <a:pt x="220012" y="17562"/>
                  </a:lnTo>
                  <a:lnTo>
                    <a:pt x="224991" y="22746"/>
                  </a:lnTo>
                  <a:lnTo>
                    <a:pt x="230524" y="36030"/>
                  </a:lnTo>
                  <a:lnTo>
                    <a:pt x="229005" y="78399"/>
                  </a:lnTo>
                  <a:lnTo>
                    <a:pt x="223859" y="120692"/>
                  </a:lnTo>
                  <a:lnTo>
                    <a:pt x="219908" y="154821"/>
                  </a:lnTo>
                  <a:lnTo>
                    <a:pt x="213918" y="191157"/>
                  </a:lnTo>
                  <a:lnTo>
                    <a:pt x="206553" y="227767"/>
                  </a:lnTo>
                  <a:lnTo>
                    <a:pt x="198575" y="262853"/>
                  </a:lnTo>
                  <a:lnTo>
                    <a:pt x="192207" y="297261"/>
                  </a:lnTo>
                  <a:lnTo>
                    <a:pt x="189847" y="330663"/>
                  </a:lnTo>
                  <a:lnTo>
                    <a:pt x="199713" y="376529"/>
                  </a:lnTo>
                  <a:lnTo>
                    <a:pt x="209066" y="415833"/>
                  </a:lnTo>
                  <a:lnTo>
                    <a:pt x="206749" y="436514"/>
                  </a:lnTo>
                  <a:lnTo>
                    <a:pt x="197803" y="444569"/>
                  </a:lnTo>
                  <a:lnTo>
                    <a:pt x="167170" y="457281"/>
                  </a:lnTo>
                  <a:lnTo>
                    <a:pt x="141080" y="459825"/>
                  </a:lnTo>
                  <a:lnTo>
                    <a:pt x="108870" y="460110"/>
                  </a:lnTo>
                  <a:lnTo>
                    <a:pt x="72580" y="458887"/>
                  </a:lnTo>
                  <a:lnTo>
                    <a:pt x="0" y="4564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8481"/>
            <p:cNvSpPr/>
            <p:nvPr>
              <p:custDataLst>
                <p:tags r:id="rId144"/>
              </p:custDataLst>
            </p:nvPr>
          </p:nvSpPr>
          <p:spPr>
            <a:xfrm>
              <a:off x="7816850" y="4356100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19050" y="0"/>
                  </a:moveTo>
                  <a:lnTo>
                    <a:pt x="19050" y="0"/>
                  </a:lnTo>
                  <a:lnTo>
                    <a:pt x="19050" y="6742"/>
                  </a:lnTo>
                  <a:lnTo>
                    <a:pt x="4745" y="50901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8482"/>
            <p:cNvSpPr/>
            <p:nvPr>
              <p:custDataLst>
                <p:tags r:id="rId145"/>
              </p:custDataLst>
            </p:nvPr>
          </p:nvSpPr>
          <p:spPr>
            <a:xfrm>
              <a:off x="7608643" y="4161015"/>
              <a:ext cx="182808" cy="226836"/>
            </a:xfrm>
            <a:custGeom>
              <a:avLst/>
              <a:gdLst/>
              <a:ahLst/>
              <a:cxnLst/>
              <a:rect l="0" t="0" r="0" b="0"/>
              <a:pathLst>
                <a:path w="182808" h="226836">
                  <a:moveTo>
                    <a:pt x="182807" y="10935"/>
                  </a:moveTo>
                  <a:lnTo>
                    <a:pt x="182807" y="10935"/>
                  </a:lnTo>
                  <a:lnTo>
                    <a:pt x="179436" y="4193"/>
                  </a:lnTo>
                  <a:lnTo>
                    <a:pt x="177738" y="2207"/>
                  </a:lnTo>
                  <a:lnTo>
                    <a:pt x="173968" y="0"/>
                  </a:lnTo>
                  <a:lnTo>
                    <a:pt x="157767" y="8871"/>
                  </a:lnTo>
                  <a:lnTo>
                    <a:pt x="119822" y="38018"/>
                  </a:lnTo>
                  <a:lnTo>
                    <a:pt x="77518" y="75325"/>
                  </a:lnTo>
                  <a:lnTo>
                    <a:pt x="38956" y="117659"/>
                  </a:lnTo>
                  <a:lnTo>
                    <a:pt x="11146" y="160071"/>
                  </a:lnTo>
                  <a:lnTo>
                    <a:pt x="1151" y="184228"/>
                  </a:lnTo>
                  <a:lnTo>
                    <a:pt x="0" y="202959"/>
                  </a:lnTo>
                  <a:lnTo>
                    <a:pt x="5007" y="2268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8483"/>
            <p:cNvSpPr/>
            <p:nvPr>
              <p:custDataLst>
                <p:tags r:id="rId146"/>
              </p:custDataLst>
            </p:nvPr>
          </p:nvSpPr>
          <p:spPr>
            <a:xfrm>
              <a:off x="7613650" y="4154665"/>
              <a:ext cx="203201" cy="226836"/>
            </a:xfrm>
            <a:custGeom>
              <a:avLst/>
              <a:gdLst/>
              <a:ahLst/>
              <a:cxnLst/>
              <a:rect l="0" t="0" r="0" b="0"/>
              <a:pathLst>
                <a:path w="203201" h="226836">
                  <a:moveTo>
                    <a:pt x="0" y="10935"/>
                  </a:moveTo>
                  <a:lnTo>
                    <a:pt x="0" y="10935"/>
                  </a:lnTo>
                  <a:lnTo>
                    <a:pt x="5467" y="0"/>
                  </a:lnTo>
                  <a:lnTo>
                    <a:pt x="30691" y="47227"/>
                  </a:lnTo>
                  <a:lnTo>
                    <a:pt x="57228" y="89970"/>
                  </a:lnTo>
                  <a:lnTo>
                    <a:pt x="90805" y="137285"/>
                  </a:lnTo>
                  <a:lnTo>
                    <a:pt x="134307" y="183682"/>
                  </a:lnTo>
                  <a:lnTo>
                    <a:pt x="181542" y="220506"/>
                  </a:lnTo>
                  <a:lnTo>
                    <a:pt x="203200" y="2268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8484"/>
            <p:cNvSpPr/>
            <p:nvPr>
              <p:custDataLst>
                <p:tags r:id="rId147"/>
              </p:custDataLst>
            </p:nvPr>
          </p:nvSpPr>
          <p:spPr>
            <a:xfrm>
              <a:off x="7335278" y="4058464"/>
              <a:ext cx="262980" cy="354787"/>
            </a:xfrm>
            <a:custGeom>
              <a:avLst/>
              <a:gdLst/>
              <a:ahLst/>
              <a:cxnLst/>
              <a:rect l="0" t="0" r="0" b="0"/>
              <a:pathLst>
                <a:path w="262980" h="354787">
                  <a:moveTo>
                    <a:pt x="259322" y="18236"/>
                  </a:moveTo>
                  <a:lnTo>
                    <a:pt x="259322" y="18236"/>
                  </a:lnTo>
                  <a:lnTo>
                    <a:pt x="262692" y="14865"/>
                  </a:lnTo>
                  <a:lnTo>
                    <a:pt x="262979" y="13167"/>
                  </a:lnTo>
                  <a:lnTo>
                    <a:pt x="262466" y="11328"/>
                  </a:lnTo>
                  <a:lnTo>
                    <a:pt x="261418" y="9398"/>
                  </a:lnTo>
                  <a:lnTo>
                    <a:pt x="246459" y="3309"/>
                  </a:lnTo>
                  <a:lnTo>
                    <a:pt x="200911" y="0"/>
                  </a:lnTo>
                  <a:lnTo>
                    <a:pt x="157427" y="132"/>
                  </a:lnTo>
                  <a:lnTo>
                    <a:pt x="123019" y="2664"/>
                  </a:lnTo>
                  <a:lnTo>
                    <a:pt x="90322" y="8023"/>
                  </a:lnTo>
                  <a:lnTo>
                    <a:pt x="49792" y="18973"/>
                  </a:lnTo>
                  <a:lnTo>
                    <a:pt x="31437" y="27735"/>
                  </a:lnTo>
                  <a:lnTo>
                    <a:pt x="20926" y="38686"/>
                  </a:lnTo>
                  <a:lnTo>
                    <a:pt x="17666" y="54371"/>
                  </a:lnTo>
                  <a:lnTo>
                    <a:pt x="24693" y="99928"/>
                  </a:lnTo>
                  <a:lnTo>
                    <a:pt x="28935" y="142002"/>
                  </a:lnTo>
                  <a:lnTo>
                    <a:pt x="29928" y="174843"/>
                  </a:lnTo>
                  <a:lnTo>
                    <a:pt x="28252" y="209195"/>
                  </a:lnTo>
                  <a:lnTo>
                    <a:pt x="16821" y="254889"/>
                  </a:lnTo>
                  <a:lnTo>
                    <a:pt x="7801" y="298887"/>
                  </a:lnTo>
                  <a:lnTo>
                    <a:pt x="4175" y="317762"/>
                  </a:lnTo>
                  <a:lnTo>
                    <a:pt x="0" y="327090"/>
                  </a:lnTo>
                  <a:lnTo>
                    <a:pt x="363" y="327855"/>
                  </a:lnTo>
                  <a:lnTo>
                    <a:pt x="1310" y="328365"/>
                  </a:lnTo>
                  <a:lnTo>
                    <a:pt x="11658" y="329083"/>
                  </a:lnTo>
                  <a:lnTo>
                    <a:pt x="47182" y="332697"/>
                  </a:lnTo>
                  <a:lnTo>
                    <a:pt x="78019" y="336267"/>
                  </a:lnTo>
                  <a:lnTo>
                    <a:pt x="115242" y="340911"/>
                  </a:lnTo>
                  <a:lnTo>
                    <a:pt x="155305" y="347678"/>
                  </a:lnTo>
                  <a:lnTo>
                    <a:pt x="192866" y="351627"/>
                  </a:lnTo>
                  <a:lnTo>
                    <a:pt x="246622" y="3547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8485"/>
            <p:cNvSpPr/>
            <p:nvPr>
              <p:custDataLst>
                <p:tags r:id="rId148"/>
              </p:custDataLst>
            </p:nvPr>
          </p:nvSpPr>
          <p:spPr>
            <a:xfrm>
              <a:off x="6864350" y="4235450"/>
              <a:ext cx="260351" cy="5468"/>
            </a:xfrm>
            <a:custGeom>
              <a:avLst/>
              <a:gdLst/>
              <a:ahLst/>
              <a:cxnLst/>
              <a:rect l="0" t="0" r="0" b="0"/>
              <a:pathLst>
                <a:path w="260351" h="5468">
                  <a:moveTo>
                    <a:pt x="0" y="0"/>
                  </a:moveTo>
                  <a:lnTo>
                    <a:pt x="0" y="0"/>
                  </a:lnTo>
                  <a:lnTo>
                    <a:pt x="47072" y="0"/>
                  </a:lnTo>
                  <a:lnTo>
                    <a:pt x="91558" y="1881"/>
                  </a:lnTo>
                  <a:lnTo>
                    <a:pt x="125359" y="4364"/>
                  </a:lnTo>
                  <a:lnTo>
                    <a:pt x="163900" y="5467"/>
                  </a:lnTo>
                  <a:lnTo>
                    <a:pt x="202667" y="4076"/>
                  </a:lnTo>
                  <a:lnTo>
                    <a:pt x="260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8486"/>
            <p:cNvSpPr/>
            <p:nvPr>
              <p:custDataLst>
                <p:tags r:id="rId149"/>
              </p:custDataLst>
            </p:nvPr>
          </p:nvSpPr>
          <p:spPr>
            <a:xfrm>
              <a:off x="6891079" y="4040243"/>
              <a:ext cx="271722" cy="355467"/>
            </a:xfrm>
            <a:custGeom>
              <a:avLst/>
              <a:gdLst/>
              <a:ahLst/>
              <a:cxnLst/>
              <a:rect l="0" t="0" r="0" b="0"/>
              <a:pathLst>
                <a:path w="271722" h="355467">
                  <a:moveTo>
                    <a:pt x="259021" y="17407"/>
                  </a:moveTo>
                  <a:lnTo>
                    <a:pt x="259021" y="17407"/>
                  </a:lnTo>
                  <a:lnTo>
                    <a:pt x="259021" y="10665"/>
                  </a:lnTo>
                  <a:lnTo>
                    <a:pt x="256904" y="7973"/>
                  </a:lnTo>
                  <a:lnTo>
                    <a:pt x="248908" y="3101"/>
                  </a:lnTo>
                  <a:lnTo>
                    <a:pt x="205544" y="0"/>
                  </a:lnTo>
                  <a:lnTo>
                    <a:pt x="160312" y="4410"/>
                  </a:lnTo>
                  <a:lnTo>
                    <a:pt x="116024" y="15046"/>
                  </a:lnTo>
                  <a:lnTo>
                    <a:pt x="77186" y="32700"/>
                  </a:lnTo>
                  <a:lnTo>
                    <a:pt x="56615" y="50074"/>
                  </a:lnTo>
                  <a:lnTo>
                    <a:pt x="43709" y="71437"/>
                  </a:lnTo>
                  <a:lnTo>
                    <a:pt x="34357" y="107264"/>
                  </a:lnTo>
                  <a:lnTo>
                    <a:pt x="29706" y="150335"/>
                  </a:lnTo>
                  <a:lnTo>
                    <a:pt x="25164" y="183731"/>
                  </a:lnTo>
                  <a:lnTo>
                    <a:pt x="15379" y="229593"/>
                  </a:lnTo>
                  <a:lnTo>
                    <a:pt x="7698" y="270306"/>
                  </a:lnTo>
                  <a:lnTo>
                    <a:pt x="663" y="316345"/>
                  </a:lnTo>
                  <a:lnTo>
                    <a:pt x="0" y="324649"/>
                  </a:lnTo>
                  <a:lnTo>
                    <a:pt x="1674" y="331596"/>
                  </a:lnTo>
                  <a:lnTo>
                    <a:pt x="9177" y="343078"/>
                  </a:lnTo>
                  <a:lnTo>
                    <a:pt x="25214" y="351003"/>
                  </a:lnTo>
                  <a:lnTo>
                    <a:pt x="47156" y="355466"/>
                  </a:lnTo>
                  <a:lnTo>
                    <a:pt x="88689" y="354718"/>
                  </a:lnTo>
                  <a:lnTo>
                    <a:pt x="122639" y="354295"/>
                  </a:lnTo>
                  <a:lnTo>
                    <a:pt x="160777" y="354107"/>
                  </a:lnTo>
                  <a:lnTo>
                    <a:pt x="199835" y="354024"/>
                  </a:lnTo>
                  <a:lnTo>
                    <a:pt x="236009" y="353986"/>
                  </a:lnTo>
                  <a:lnTo>
                    <a:pt x="271721" y="3539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SMARTInkShape-Group1579"/>
          <p:cNvGrpSpPr/>
          <p:nvPr/>
        </p:nvGrpSpPr>
        <p:grpSpPr>
          <a:xfrm>
            <a:off x="6362309" y="4184650"/>
            <a:ext cx="203592" cy="152401"/>
            <a:chOff x="6362309" y="4184650"/>
            <a:chExt cx="203592" cy="152401"/>
          </a:xfrm>
        </p:grpSpPr>
        <p:sp>
          <p:nvSpPr>
            <p:cNvPr id="190" name="SMARTInkShape-8487"/>
            <p:cNvSpPr/>
            <p:nvPr>
              <p:custDataLst>
                <p:tags r:id="rId141"/>
              </p:custDataLst>
            </p:nvPr>
          </p:nvSpPr>
          <p:spPr>
            <a:xfrm>
              <a:off x="6362309" y="4311650"/>
              <a:ext cx="203592" cy="25401"/>
            </a:xfrm>
            <a:custGeom>
              <a:avLst/>
              <a:gdLst/>
              <a:ahLst/>
              <a:cxnLst/>
              <a:rect l="0" t="0" r="0" b="0"/>
              <a:pathLst>
                <a:path w="203592" h="25401">
                  <a:moveTo>
                    <a:pt x="6741" y="25400"/>
                  </a:moveTo>
                  <a:lnTo>
                    <a:pt x="6741" y="25400"/>
                  </a:lnTo>
                  <a:lnTo>
                    <a:pt x="0" y="25400"/>
                  </a:lnTo>
                  <a:lnTo>
                    <a:pt x="836" y="24694"/>
                  </a:lnTo>
                  <a:lnTo>
                    <a:pt x="40030" y="13191"/>
                  </a:lnTo>
                  <a:lnTo>
                    <a:pt x="75864" y="7508"/>
                  </a:lnTo>
                  <a:lnTo>
                    <a:pt x="118600" y="3337"/>
                  </a:lnTo>
                  <a:lnTo>
                    <a:pt x="161115" y="1483"/>
                  </a:lnTo>
                  <a:lnTo>
                    <a:pt x="2035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8488"/>
            <p:cNvSpPr/>
            <p:nvPr>
              <p:custDataLst>
                <p:tags r:id="rId142"/>
              </p:custDataLst>
            </p:nvPr>
          </p:nvSpPr>
          <p:spPr>
            <a:xfrm>
              <a:off x="6387602" y="4184650"/>
              <a:ext cx="171949" cy="12701"/>
            </a:xfrm>
            <a:custGeom>
              <a:avLst/>
              <a:gdLst/>
              <a:ahLst/>
              <a:cxnLst/>
              <a:rect l="0" t="0" r="0" b="0"/>
              <a:pathLst>
                <a:path w="171949" h="12701">
                  <a:moveTo>
                    <a:pt x="13198" y="0"/>
                  </a:moveTo>
                  <a:lnTo>
                    <a:pt x="13198" y="0"/>
                  </a:lnTo>
                  <a:lnTo>
                    <a:pt x="0" y="0"/>
                  </a:lnTo>
                  <a:lnTo>
                    <a:pt x="33672" y="0"/>
                  </a:lnTo>
                  <a:lnTo>
                    <a:pt x="66983" y="0"/>
                  </a:lnTo>
                  <a:lnTo>
                    <a:pt x="107188" y="3763"/>
                  </a:lnTo>
                  <a:lnTo>
                    <a:pt x="171948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3" name="SMARTInkShape-8489"/>
          <p:cNvSpPr/>
          <p:nvPr>
            <p:custDataLst>
              <p:tags r:id="rId2"/>
            </p:custDataLst>
          </p:nvPr>
        </p:nvSpPr>
        <p:spPr>
          <a:xfrm>
            <a:off x="3346450" y="4260850"/>
            <a:ext cx="330201" cy="234951"/>
          </a:xfrm>
          <a:custGeom>
            <a:avLst/>
            <a:gdLst/>
            <a:ahLst/>
            <a:cxnLst/>
            <a:rect l="0" t="0" r="0" b="0"/>
            <a:pathLst>
              <a:path w="330201" h="234951">
                <a:moveTo>
                  <a:pt x="330200" y="0"/>
                </a:moveTo>
                <a:lnTo>
                  <a:pt x="330200" y="0"/>
                </a:lnTo>
                <a:lnTo>
                  <a:pt x="320087" y="0"/>
                </a:lnTo>
                <a:lnTo>
                  <a:pt x="293572" y="10113"/>
                </a:lnTo>
                <a:lnTo>
                  <a:pt x="261474" y="30130"/>
                </a:lnTo>
                <a:lnTo>
                  <a:pt x="219222" y="59957"/>
                </a:lnTo>
                <a:lnTo>
                  <a:pt x="194126" y="78777"/>
                </a:lnTo>
                <a:lnTo>
                  <a:pt x="167517" y="99085"/>
                </a:lnTo>
                <a:lnTo>
                  <a:pt x="137078" y="123207"/>
                </a:lnTo>
                <a:lnTo>
                  <a:pt x="104085" y="149871"/>
                </a:lnTo>
                <a:lnTo>
                  <a:pt x="69390" y="178230"/>
                </a:lnTo>
                <a:lnTo>
                  <a:pt x="0" y="2349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SMARTInkShape-Group1581"/>
          <p:cNvGrpSpPr/>
          <p:nvPr/>
        </p:nvGrpSpPr>
        <p:grpSpPr>
          <a:xfrm>
            <a:off x="3949700" y="3901239"/>
            <a:ext cx="1646569" cy="429462"/>
            <a:chOff x="3949700" y="3901239"/>
            <a:chExt cx="1646569" cy="429462"/>
          </a:xfrm>
        </p:grpSpPr>
        <p:sp>
          <p:nvSpPr>
            <p:cNvPr id="194" name="SMARTInkShape-8490"/>
            <p:cNvSpPr/>
            <p:nvPr>
              <p:custDataLst>
                <p:tags r:id="rId130"/>
              </p:custDataLst>
            </p:nvPr>
          </p:nvSpPr>
          <p:spPr>
            <a:xfrm>
              <a:off x="3994150" y="4025900"/>
              <a:ext cx="260351" cy="304801"/>
            </a:xfrm>
            <a:custGeom>
              <a:avLst/>
              <a:gdLst/>
              <a:ahLst/>
              <a:cxnLst/>
              <a:rect l="0" t="0" r="0" b="0"/>
              <a:pathLst>
                <a:path w="260351" h="304801">
                  <a:moveTo>
                    <a:pt x="260350" y="0"/>
                  </a:moveTo>
                  <a:lnTo>
                    <a:pt x="260350" y="0"/>
                  </a:lnTo>
                  <a:lnTo>
                    <a:pt x="244653" y="35156"/>
                  </a:lnTo>
                  <a:lnTo>
                    <a:pt x="228679" y="67130"/>
                  </a:lnTo>
                  <a:lnTo>
                    <a:pt x="198061" y="111915"/>
                  </a:lnTo>
                  <a:lnTo>
                    <a:pt x="177902" y="135994"/>
                  </a:lnTo>
                  <a:lnTo>
                    <a:pt x="155291" y="160512"/>
                  </a:lnTo>
                  <a:lnTo>
                    <a:pt x="131044" y="185324"/>
                  </a:lnTo>
                  <a:lnTo>
                    <a:pt x="105706" y="209628"/>
                  </a:lnTo>
                  <a:lnTo>
                    <a:pt x="79643" y="233590"/>
                  </a:lnTo>
                  <a:lnTo>
                    <a:pt x="35397" y="273152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8491"/>
            <p:cNvSpPr/>
            <p:nvPr>
              <p:custDataLst>
                <p:tags r:id="rId131"/>
              </p:custDataLst>
            </p:nvPr>
          </p:nvSpPr>
          <p:spPr>
            <a:xfrm>
              <a:off x="4842061" y="3913549"/>
              <a:ext cx="212540" cy="302600"/>
            </a:xfrm>
            <a:custGeom>
              <a:avLst/>
              <a:gdLst/>
              <a:ahLst/>
              <a:cxnLst/>
              <a:rect l="0" t="0" r="0" b="0"/>
              <a:pathLst>
                <a:path w="212540" h="302600">
                  <a:moveTo>
                    <a:pt x="212539" y="23451"/>
                  </a:moveTo>
                  <a:lnTo>
                    <a:pt x="212539" y="23451"/>
                  </a:lnTo>
                  <a:lnTo>
                    <a:pt x="205797" y="16709"/>
                  </a:lnTo>
                  <a:lnTo>
                    <a:pt x="188120" y="9145"/>
                  </a:lnTo>
                  <a:lnTo>
                    <a:pt x="143585" y="0"/>
                  </a:lnTo>
                  <a:lnTo>
                    <a:pt x="119435" y="510"/>
                  </a:lnTo>
                  <a:lnTo>
                    <a:pt x="105543" y="4083"/>
                  </a:lnTo>
                  <a:lnTo>
                    <a:pt x="92313" y="10374"/>
                  </a:lnTo>
                  <a:lnTo>
                    <a:pt x="81259" y="23518"/>
                  </a:lnTo>
                  <a:lnTo>
                    <a:pt x="62664" y="60702"/>
                  </a:lnTo>
                  <a:lnTo>
                    <a:pt x="53048" y="101673"/>
                  </a:lnTo>
                  <a:lnTo>
                    <a:pt x="45729" y="142819"/>
                  </a:lnTo>
                  <a:lnTo>
                    <a:pt x="35722" y="181821"/>
                  </a:lnTo>
                  <a:lnTo>
                    <a:pt x="23820" y="220188"/>
                  </a:lnTo>
                  <a:lnTo>
                    <a:pt x="4203" y="263893"/>
                  </a:lnTo>
                  <a:lnTo>
                    <a:pt x="0" y="277540"/>
                  </a:lnTo>
                  <a:lnTo>
                    <a:pt x="14" y="288308"/>
                  </a:lnTo>
                  <a:lnTo>
                    <a:pt x="1006" y="293156"/>
                  </a:lnTo>
                  <a:lnTo>
                    <a:pt x="3078" y="296388"/>
                  </a:lnTo>
                  <a:lnTo>
                    <a:pt x="5870" y="298542"/>
                  </a:lnTo>
                  <a:lnTo>
                    <a:pt x="9143" y="299978"/>
                  </a:lnTo>
                  <a:lnTo>
                    <a:pt x="53837" y="302599"/>
                  </a:lnTo>
                  <a:lnTo>
                    <a:pt x="94176" y="299405"/>
                  </a:lnTo>
                  <a:lnTo>
                    <a:pt x="125596" y="295910"/>
                  </a:lnTo>
                  <a:lnTo>
                    <a:pt x="174439" y="2901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8492"/>
            <p:cNvSpPr/>
            <p:nvPr>
              <p:custDataLst>
                <p:tags r:id="rId132"/>
              </p:custDataLst>
            </p:nvPr>
          </p:nvSpPr>
          <p:spPr>
            <a:xfrm>
              <a:off x="4499330" y="4114800"/>
              <a:ext cx="180621" cy="19051"/>
            </a:xfrm>
            <a:custGeom>
              <a:avLst/>
              <a:gdLst/>
              <a:ahLst/>
              <a:cxnLst/>
              <a:rect l="0" t="0" r="0" b="0"/>
              <a:pathLst>
                <a:path w="180621" h="19051">
                  <a:moveTo>
                    <a:pt x="21870" y="19050"/>
                  </a:moveTo>
                  <a:lnTo>
                    <a:pt x="21870" y="19050"/>
                  </a:lnTo>
                  <a:lnTo>
                    <a:pt x="4414" y="18344"/>
                  </a:lnTo>
                  <a:lnTo>
                    <a:pt x="1767" y="17168"/>
                  </a:lnTo>
                  <a:lnTo>
                    <a:pt x="0" y="15679"/>
                  </a:lnTo>
                  <a:lnTo>
                    <a:pt x="235" y="13981"/>
                  </a:lnTo>
                  <a:lnTo>
                    <a:pt x="4258" y="10212"/>
                  </a:lnTo>
                  <a:lnTo>
                    <a:pt x="45803" y="6407"/>
                  </a:lnTo>
                  <a:lnTo>
                    <a:pt x="80720" y="3318"/>
                  </a:lnTo>
                  <a:lnTo>
                    <a:pt x="119757" y="1475"/>
                  </a:lnTo>
                  <a:lnTo>
                    <a:pt x="1806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8493"/>
            <p:cNvSpPr/>
            <p:nvPr>
              <p:custDataLst>
                <p:tags r:id="rId133"/>
              </p:custDataLst>
            </p:nvPr>
          </p:nvSpPr>
          <p:spPr>
            <a:xfrm>
              <a:off x="4479429" y="3919355"/>
              <a:ext cx="187822" cy="328081"/>
            </a:xfrm>
            <a:custGeom>
              <a:avLst/>
              <a:gdLst/>
              <a:ahLst/>
              <a:cxnLst/>
              <a:rect l="0" t="0" r="0" b="0"/>
              <a:pathLst>
                <a:path w="187822" h="328081">
                  <a:moveTo>
                    <a:pt x="156071" y="17645"/>
                  </a:moveTo>
                  <a:lnTo>
                    <a:pt x="156071" y="17645"/>
                  </a:lnTo>
                  <a:lnTo>
                    <a:pt x="156071" y="3339"/>
                  </a:lnTo>
                  <a:lnTo>
                    <a:pt x="155365" y="1758"/>
                  </a:lnTo>
                  <a:lnTo>
                    <a:pt x="154189" y="703"/>
                  </a:lnTo>
                  <a:lnTo>
                    <a:pt x="152700" y="0"/>
                  </a:lnTo>
                  <a:lnTo>
                    <a:pt x="145401" y="4864"/>
                  </a:lnTo>
                  <a:lnTo>
                    <a:pt x="106557" y="52154"/>
                  </a:lnTo>
                  <a:lnTo>
                    <a:pt x="73431" y="99444"/>
                  </a:lnTo>
                  <a:lnTo>
                    <a:pt x="54196" y="137491"/>
                  </a:lnTo>
                  <a:lnTo>
                    <a:pt x="34358" y="176038"/>
                  </a:lnTo>
                  <a:lnTo>
                    <a:pt x="16604" y="211514"/>
                  </a:lnTo>
                  <a:lnTo>
                    <a:pt x="3348" y="250614"/>
                  </a:lnTo>
                  <a:lnTo>
                    <a:pt x="0" y="271000"/>
                  </a:lnTo>
                  <a:lnTo>
                    <a:pt x="4156" y="287586"/>
                  </a:lnTo>
                  <a:lnTo>
                    <a:pt x="12353" y="300602"/>
                  </a:lnTo>
                  <a:lnTo>
                    <a:pt x="26313" y="312602"/>
                  </a:lnTo>
                  <a:lnTo>
                    <a:pt x="40075" y="320658"/>
                  </a:lnTo>
                  <a:lnTo>
                    <a:pt x="77173" y="326384"/>
                  </a:lnTo>
                  <a:lnTo>
                    <a:pt x="123913" y="328080"/>
                  </a:lnTo>
                  <a:lnTo>
                    <a:pt x="163398" y="321841"/>
                  </a:lnTo>
                  <a:lnTo>
                    <a:pt x="187821" y="3160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8494"/>
            <p:cNvSpPr/>
            <p:nvPr>
              <p:custDataLst>
                <p:tags r:id="rId134"/>
              </p:custDataLst>
            </p:nvPr>
          </p:nvSpPr>
          <p:spPr>
            <a:xfrm>
              <a:off x="4343400" y="418465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19050" y="0"/>
                  </a:moveTo>
                  <a:lnTo>
                    <a:pt x="190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8495"/>
            <p:cNvSpPr/>
            <p:nvPr>
              <p:custDataLst>
                <p:tags r:id="rId135"/>
              </p:custDataLst>
            </p:nvPr>
          </p:nvSpPr>
          <p:spPr>
            <a:xfrm>
              <a:off x="4133850" y="4070350"/>
              <a:ext cx="136454" cy="184151"/>
            </a:xfrm>
            <a:custGeom>
              <a:avLst/>
              <a:gdLst/>
              <a:ahLst/>
              <a:cxnLst/>
              <a:rect l="0" t="0" r="0" b="0"/>
              <a:pathLst>
                <a:path w="136454" h="184151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17677" y="22322"/>
                  </a:lnTo>
                  <a:lnTo>
                    <a:pt x="23111" y="60392"/>
                  </a:lnTo>
                  <a:lnTo>
                    <a:pt x="24242" y="107205"/>
                  </a:lnTo>
                  <a:lnTo>
                    <a:pt x="21828" y="123847"/>
                  </a:lnTo>
                  <a:lnTo>
                    <a:pt x="19491" y="129131"/>
                  </a:lnTo>
                  <a:lnTo>
                    <a:pt x="16521" y="132654"/>
                  </a:lnTo>
                  <a:lnTo>
                    <a:pt x="13131" y="135003"/>
                  </a:lnTo>
                  <a:lnTo>
                    <a:pt x="10871" y="134452"/>
                  </a:lnTo>
                  <a:lnTo>
                    <a:pt x="9365" y="131968"/>
                  </a:lnTo>
                  <a:lnTo>
                    <a:pt x="7243" y="114596"/>
                  </a:lnTo>
                  <a:lnTo>
                    <a:pt x="8863" y="95381"/>
                  </a:lnTo>
                  <a:lnTo>
                    <a:pt x="22382" y="57503"/>
                  </a:lnTo>
                  <a:lnTo>
                    <a:pt x="43947" y="22682"/>
                  </a:lnTo>
                  <a:lnTo>
                    <a:pt x="59984" y="10552"/>
                  </a:lnTo>
                  <a:lnTo>
                    <a:pt x="68211" y="8445"/>
                  </a:lnTo>
                  <a:lnTo>
                    <a:pt x="84879" y="9868"/>
                  </a:lnTo>
                  <a:lnTo>
                    <a:pt x="101694" y="20849"/>
                  </a:lnTo>
                  <a:lnTo>
                    <a:pt x="110129" y="28716"/>
                  </a:lnTo>
                  <a:lnTo>
                    <a:pt x="128743" y="66756"/>
                  </a:lnTo>
                  <a:lnTo>
                    <a:pt x="136453" y="110404"/>
                  </a:lnTo>
                  <a:lnTo>
                    <a:pt x="135367" y="147874"/>
                  </a:lnTo>
                  <a:lnTo>
                    <a:pt x="130484" y="164735"/>
                  </a:lnTo>
                  <a:lnTo>
                    <a:pt x="12065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8496"/>
            <p:cNvSpPr/>
            <p:nvPr>
              <p:custDataLst>
                <p:tags r:id="rId136"/>
              </p:custDataLst>
            </p:nvPr>
          </p:nvSpPr>
          <p:spPr>
            <a:xfrm>
              <a:off x="3949700" y="421005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19050" y="0"/>
                  </a:moveTo>
                  <a:lnTo>
                    <a:pt x="19050" y="0"/>
                  </a:lnTo>
                  <a:lnTo>
                    <a:pt x="10212" y="0"/>
                  </a:lnTo>
                  <a:lnTo>
                    <a:pt x="6185" y="1881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8497"/>
            <p:cNvSpPr/>
            <p:nvPr>
              <p:custDataLst>
                <p:tags r:id="rId137"/>
              </p:custDataLst>
            </p:nvPr>
          </p:nvSpPr>
          <p:spPr>
            <a:xfrm>
              <a:off x="5114398" y="3958742"/>
              <a:ext cx="187853" cy="225909"/>
            </a:xfrm>
            <a:custGeom>
              <a:avLst/>
              <a:gdLst/>
              <a:ahLst/>
              <a:cxnLst/>
              <a:rect l="0" t="0" r="0" b="0"/>
              <a:pathLst>
                <a:path w="187853" h="225909">
                  <a:moveTo>
                    <a:pt x="16402" y="3658"/>
                  </a:moveTo>
                  <a:lnTo>
                    <a:pt x="16402" y="3658"/>
                  </a:lnTo>
                  <a:lnTo>
                    <a:pt x="6289" y="287"/>
                  </a:lnTo>
                  <a:lnTo>
                    <a:pt x="3310" y="0"/>
                  </a:lnTo>
                  <a:lnTo>
                    <a:pt x="1324" y="514"/>
                  </a:lnTo>
                  <a:lnTo>
                    <a:pt x="0" y="1562"/>
                  </a:lnTo>
                  <a:lnTo>
                    <a:pt x="2292" y="10252"/>
                  </a:lnTo>
                  <a:lnTo>
                    <a:pt x="28745" y="52311"/>
                  </a:lnTo>
                  <a:lnTo>
                    <a:pt x="54578" y="84548"/>
                  </a:lnTo>
                  <a:lnTo>
                    <a:pt x="84875" y="120042"/>
                  </a:lnTo>
                  <a:lnTo>
                    <a:pt x="117155" y="156984"/>
                  </a:lnTo>
                  <a:lnTo>
                    <a:pt x="153577" y="199998"/>
                  </a:lnTo>
                  <a:lnTo>
                    <a:pt x="169326" y="214392"/>
                  </a:lnTo>
                  <a:lnTo>
                    <a:pt x="187852" y="225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8498"/>
            <p:cNvSpPr/>
            <p:nvPr>
              <p:custDataLst>
                <p:tags r:id="rId138"/>
              </p:custDataLst>
            </p:nvPr>
          </p:nvSpPr>
          <p:spPr>
            <a:xfrm>
              <a:off x="5146453" y="3960579"/>
              <a:ext cx="136748" cy="224072"/>
            </a:xfrm>
            <a:custGeom>
              <a:avLst/>
              <a:gdLst/>
              <a:ahLst/>
              <a:cxnLst/>
              <a:rect l="0" t="0" r="0" b="0"/>
              <a:pathLst>
                <a:path w="136748" h="224072">
                  <a:moveTo>
                    <a:pt x="136747" y="8171"/>
                  </a:moveTo>
                  <a:lnTo>
                    <a:pt x="136747" y="8171"/>
                  </a:lnTo>
                  <a:lnTo>
                    <a:pt x="123263" y="1429"/>
                  </a:lnTo>
                  <a:lnTo>
                    <a:pt x="112880" y="0"/>
                  </a:lnTo>
                  <a:lnTo>
                    <a:pt x="108136" y="607"/>
                  </a:lnTo>
                  <a:lnTo>
                    <a:pt x="87974" y="14945"/>
                  </a:lnTo>
                  <a:lnTo>
                    <a:pt x="60756" y="50552"/>
                  </a:lnTo>
                  <a:lnTo>
                    <a:pt x="26978" y="96850"/>
                  </a:lnTo>
                  <a:lnTo>
                    <a:pt x="7013" y="139574"/>
                  </a:lnTo>
                  <a:lnTo>
                    <a:pt x="0" y="179044"/>
                  </a:lnTo>
                  <a:lnTo>
                    <a:pt x="4004" y="199120"/>
                  </a:lnTo>
                  <a:lnTo>
                    <a:pt x="16097" y="224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8499"/>
            <p:cNvSpPr/>
            <p:nvPr>
              <p:custDataLst>
                <p:tags r:id="rId139"/>
              </p:custDataLst>
            </p:nvPr>
          </p:nvSpPr>
          <p:spPr>
            <a:xfrm>
              <a:off x="5395649" y="4159250"/>
              <a:ext cx="27252" cy="76201"/>
            </a:xfrm>
            <a:custGeom>
              <a:avLst/>
              <a:gdLst/>
              <a:ahLst/>
              <a:cxnLst/>
              <a:rect l="0" t="0" r="0" b="0"/>
              <a:pathLst>
                <a:path w="27252" h="76201">
                  <a:moveTo>
                    <a:pt x="27251" y="0"/>
                  </a:moveTo>
                  <a:lnTo>
                    <a:pt x="27251" y="0"/>
                  </a:lnTo>
                  <a:lnTo>
                    <a:pt x="20770" y="15914"/>
                  </a:lnTo>
                  <a:lnTo>
                    <a:pt x="1389" y="53618"/>
                  </a:lnTo>
                  <a:lnTo>
                    <a:pt x="0" y="64517"/>
                  </a:lnTo>
                  <a:lnTo>
                    <a:pt x="1851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8500"/>
            <p:cNvSpPr/>
            <p:nvPr>
              <p:custDataLst>
                <p:tags r:id="rId140"/>
              </p:custDataLst>
            </p:nvPr>
          </p:nvSpPr>
          <p:spPr>
            <a:xfrm>
              <a:off x="5435600" y="3901239"/>
              <a:ext cx="160669" cy="353262"/>
            </a:xfrm>
            <a:custGeom>
              <a:avLst/>
              <a:gdLst/>
              <a:ahLst/>
              <a:cxnLst/>
              <a:rect l="0" t="0" r="0" b="0"/>
              <a:pathLst>
                <a:path w="160669" h="353262">
                  <a:moveTo>
                    <a:pt x="0" y="48461"/>
                  </a:moveTo>
                  <a:lnTo>
                    <a:pt x="0" y="48461"/>
                  </a:lnTo>
                  <a:lnTo>
                    <a:pt x="0" y="34977"/>
                  </a:lnTo>
                  <a:lnTo>
                    <a:pt x="3528" y="29594"/>
                  </a:lnTo>
                  <a:lnTo>
                    <a:pt x="16856" y="19850"/>
                  </a:lnTo>
                  <a:lnTo>
                    <a:pt x="64295" y="7165"/>
                  </a:lnTo>
                  <a:lnTo>
                    <a:pt x="104579" y="791"/>
                  </a:lnTo>
                  <a:lnTo>
                    <a:pt x="134624" y="0"/>
                  </a:lnTo>
                  <a:lnTo>
                    <a:pt x="150144" y="4815"/>
                  </a:lnTo>
                  <a:lnTo>
                    <a:pt x="155130" y="9486"/>
                  </a:lnTo>
                  <a:lnTo>
                    <a:pt x="160668" y="22202"/>
                  </a:lnTo>
                  <a:lnTo>
                    <a:pt x="157045" y="55340"/>
                  </a:lnTo>
                  <a:lnTo>
                    <a:pt x="147034" y="93068"/>
                  </a:lnTo>
                  <a:lnTo>
                    <a:pt x="131761" y="131058"/>
                  </a:lnTo>
                  <a:lnTo>
                    <a:pt x="117200" y="169125"/>
                  </a:lnTo>
                  <a:lnTo>
                    <a:pt x="110691" y="207215"/>
                  </a:lnTo>
                  <a:lnTo>
                    <a:pt x="115504" y="238570"/>
                  </a:lnTo>
                  <a:lnTo>
                    <a:pt x="131906" y="272410"/>
                  </a:lnTo>
                  <a:lnTo>
                    <a:pt x="134503" y="276077"/>
                  </a:lnTo>
                  <a:lnTo>
                    <a:pt x="137390" y="285796"/>
                  </a:lnTo>
                  <a:lnTo>
                    <a:pt x="138160" y="291351"/>
                  </a:lnTo>
                  <a:lnTo>
                    <a:pt x="135253" y="301286"/>
                  </a:lnTo>
                  <a:lnTo>
                    <a:pt x="132502" y="305911"/>
                  </a:lnTo>
                  <a:lnTo>
                    <a:pt x="108404" y="322533"/>
                  </a:lnTo>
                  <a:lnTo>
                    <a:pt x="71082" y="337493"/>
                  </a:lnTo>
                  <a:lnTo>
                    <a:pt x="23526" y="349414"/>
                  </a:lnTo>
                  <a:lnTo>
                    <a:pt x="6350" y="3532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SMARTInkShape-Group1582"/>
          <p:cNvGrpSpPr/>
          <p:nvPr/>
        </p:nvGrpSpPr>
        <p:grpSpPr>
          <a:xfrm>
            <a:off x="3349429" y="3924300"/>
            <a:ext cx="299457" cy="472138"/>
            <a:chOff x="3349429" y="3924300"/>
            <a:chExt cx="299457" cy="472138"/>
          </a:xfrm>
        </p:grpSpPr>
        <p:sp>
          <p:nvSpPr>
            <p:cNvPr id="206" name="SMARTInkShape-8501"/>
            <p:cNvSpPr/>
            <p:nvPr>
              <p:custDataLst>
                <p:tags r:id="rId127"/>
              </p:custDataLst>
            </p:nvPr>
          </p:nvSpPr>
          <p:spPr>
            <a:xfrm>
              <a:off x="3500269" y="4286250"/>
              <a:ext cx="148617" cy="110188"/>
            </a:xfrm>
            <a:custGeom>
              <a:avLst/>
              <a:gdLst/>
              <a:ahLst/>
              <a:cxnLst/>
              <a:rect l="0" t="0" r="0" b="0"/>
              <a:pathLst>
                <a:path w="148617" h="110188">
                  <a:moveTo>
                    <a:pt x="4931" y="0"/>
                  </a:moveTo>
                  <a:lnTo>
                    <a:pt x="4931" y="0"/>
                  </a:lnTo>
                  <a:lnTo>
                    <a:pt x="10000" y="5775"/>
                  </a:lnTo>
                  <a:lnTo>
                    <a:pt x="15762" y="17312"/>
                  </a:lnTo>
                  <a:lnTo>
                    <a:pt x="19858" y="30507"/>
                  </a:lnTo>
                  <a:lnTo>
                    <a:pt x="18412" y="70243"/>
                  </a:lnTo>
                  <a:lnTo>
                    <a:pt x="16567" y="86253"/>
                  </a:lnTo>
                  <a:lnTo>
                    <a:pt x="8300" y="105049"/>
                  </a:lnTo>
                  <a:lnTo>
                    <a:pt x="3371" y="110187"/>
                  </a:lnTo>
                  <a:lnTo>
                    <a:pt x="1774" y="109443"/>
                  </a:lnTo>
                  <a:lnTo>
                    <a:pt x="0" y="102969"/>
                  </a:lnTo>
                  <a:lnTo>
                    <a:pt x="2373" y="84053"/>
                  </a:lnTo>
                  <a:lnTo>
                    <a:pt x="14286" y="50461"/>
                  </a:lnTo>
                  <a:lnTo>
                    <a:pt x="34592" y="22713"/>
                  </a:lnTo>
                  <a:lnTo>
                    <a:pt x="65225" y="4456"/>
                  </a:lnTo>
                  <a:lnTo>
                    <a:pt x="86997" y="334"/>
                  </a:lnTo>
                  <a:lnTo>
                    <a:pt x="107727" y="2265"/>
                  </a:lnTo>
                  <a:lnTo>
                    <a:pt x="126348" y="10178"/>
                  </a:lnTo>
                  <a:lnTo>
                    <a:pt x="138387" y="24515"/>
                  </a:lnTo>
                  <a:lnTo>
                    <a:pt x="145383" y="42645"/>
                  </a:lnTo>
                  <a:lnTo>
                    <a:pt x="148616" y="70570"/>
                  </a:lnTo>
                  <a:lnTo>
                    <a:pt x="144631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8502"/>
            <p:cNvSpPr/>
            <p:nvPr>
              <p:custDataLst>
                <p:tags r:id="rId128"/>
              </p:custDataLst>
            </p:nvPr>
          </p:nvSpPr>
          <p:spPr>
            <a:xfrm>
              <a:off x="3349429" y="4210050"/>
              <a:ext cx="295472" cy="25401"/>
            </a:xfrm>
            <a:custGeom>
              <a:avLst/>
              <a:gdLst/>
              <a:ahLst/>
              <a:cxnLst/>
              <a:rect l="0" t="0" r="0" b="0"/>
              <a:pathLst>
                <a:path w="295472" h="25401">
                  <a:moveTo>
                    <a:pt x="3371" y="25400"/>
                  </a:moveTo>
                  <a:lnTo>
                    <a:pt x="3371" y="25400"/>
                  </a:lnTo>
                  <a:lnTo>
                    <a:pt x="0" y="22029"/>
                  </a:lnTo>
                  <a:lnTo>
                    <a:pt x="1123" y="21036"/>
                  </a:lnTo>
                  <a:lnTo>
                    <a:pt x="44023" y="12571"/>
                  </a:lnTo>
                  <a:lnTo>
                    <a:pt x="86585" y="7233"/>
                  </a:lnTo>
                  <a:lnTo>
                    <a:pt x="111763" y="4822"/>
                  </a:lnTo>
                  <a:lnTo>
                    <a:pt x="137016" y="3215"/>
                  </a:lnTo>
                  <a:lnTo>
                    <a:pt x="162317" y="2143"/>
                  </a:lnTo>
                  <a:lnTo>
                    <a:pt x="187652" y="1429"/>
                  </a:lnTo>
                  <a:lnTo>
                    <a:pt x="232735" y="635"/>
                  </a:lnTo>
                  <a:lnTo>
                    <a:pt x="2954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8503"/>
            <p:cNvSpPr/>
            <p:nvPr>
              <p:custDataLst>
                <p:tags r:id="rId129"/>
              </p:custDataLst>
            </p:nvPr>
          </p:nvSpPr>
          <p:spPr>
            <a:xfrm>
              <a:off x="3492500" y="3924300"/>
              <a:ext cx="31751" cy="279401"/>
            </a:xfrm>
            <a:custGeom>
              <a:avLst/>
              <a:gdLst/>
              <a:ahLst/>
              <a:cxnLst/>
              <a:rect l="0" t="0" r="0" b="0"/>
              <a:pathLst>
                <a:path w="31751" h="279401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21048" y="22322"/>
                  </a:lnTo>
                  <a:lnTo>
                    <a:pt x="28579" y="67135"/>
                  </a:lnTo>
                  <a:lnTo>
                    <a:pt x="30341" y="105097"/>
                  </a:lnTo>
                  <a:lnTo>
                    <a:pt x="31123" y="145488"/>
                  </a:lnTo>
                  <a:lnTo>
                    <a:pt x="31471" y="186958"/>
                  </a:lnTo>
                  <a:lnTo>
                    <a:pt x="31626" y="225144"/>
                  </a:lnTo>
                  <a:lnTo>
                    <a:pt x="3175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SMARTInkShape-Group1583"/>
          <p:cNvGrpSpPr/>
          <p:nvPr/>
        </p:nvGrpSpPr>
        <p:grpSpPr>
          <a:xfrm>
            <a:off x="2692400" y="3861596"/>
            <a:ext cx="400051" cy="473812"/>
            <a:chOff x="2692400" y="3861596"/>
            <a:chExt cx="400051" cy="473812"/>
          </a:xfrm>
        </p:grpSpPr>
        <p:sp>
          <p:nvSpPr>
            <p:cNvPr id="210" name="SMARTInkShape-8504"/>
            <p:cNvSpPr/>
            <p:nvPr>
              <p:custDataLst>
                <p:tags r:id="rId117"/>
              </p:custDataLst>
            </p:nvPr>
          </p:nvSpPr>
          <p:spPr>
            <a:xfrm>
              <a:off x="2781300" y="4184650"/>
              <a:ext cx="203201" cy="18168"/>
            </a:xfrm>
            <a:custGeom>
              <a:avLst/>
              <a:gdLst/>
              <a:ahLst/>
              <a:cxnLst/>
              <a:rect l="0" t="0" r="0" b="0"/>
              <a:pathLst>
                <a:path w="203201" h="18168">
                  <a:moveTo>
                    <a:pt x="0" y="12700"/>
                  </a:moveTo>
                  <a:lnTo>
                    <a:pt x="0" y="12700"/>
                  </a:lnTo>
                  <a:lnTo>
                    <a:pt x="3371" y="16071"/>
                  </a:lnTo>
                  <a:lnTo>
                    <a:pt x="15580" y="18167"/>
                  </a:lnTo>
                  <a:lnTo>
                    <a:pt x="49458" y="15417"/>
                  </a:lnTo>
                  <a:lnTo>
                    <a:pt x="85011" y="10145"/>
                  </a:lnTo>
                  <a:lnTo>
                    <a:pt x="125271" y="4509"/>
                  </a:lnTo>
                  <a:lnTo>
                    <a:pt x="164332" y="2004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8505"/>
            <p:cNvSpPr/>
            <p:nvPr>
              <p:custDataLst>
                <p:tags r:id="rId118"/>
              </p:custDataLst>
            </p:nvPr>
          </p:nvSpPr>
          <p:spPr>
            <a:xfrm>
              <a:off x="3003550" y="407035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12700" y="0"/>
                  </a:moveTo>
                  <a:lnTo>
                    <a:pt x="12700" y="0"/>
                  </a:lnTo>
                  <a:lnTo>
                    <a:pt x="3862" y="8838"/>
                  </a:lnTo>
                  <a:lnTo>
                    <a:pt x="1717" y="14746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8506"/>
            <p:cNvSpPr/>
            <p:nvPr>
              <p:custDataLst>
                <p:tags r:id="rId119"/>
              </p:custDataLst>
            </p:nvPr>
          </p:nvSpPr>
          <p:spPr>
            <a:xfrm>
              <a:off x="2854406" y="3861596"/>
              <a:ext cx="108305" cy="237241"/>
            </a:xfrm>
            <a:custGeom>
              <a:avLst/>
              <a:gdLst/>
              <a:ahLst/>
              <a:cxnLst/>
              <a:rect l="0" t="0" r="0" b="0"/>
              <a:pathLst>
                <a:path w="108305" h="237241">
                  <a:moveTo>
                    <a:pt x="72944" y="183354"/>
                  </a:moveTo>
                  <a:lnTo>
                    <a:pt x="72944" y="183354"/>
                  </a:lnTo>
                  <a:lnTo>
                    <a:pt x="64106" y="165677"/>
                  </a:lnTo>
                  <a:lnTo>
                    <a:pt x="58197" y="159505"/>
                  </a:lnTo>
                  <a:lnTo>
                    <a:pt x="51573" y="155116"/>
                  </a:lnTo>
                  <a:lnTo>
                    <a:pt x="46278" y="153165"/>
                  </a:lnTo>
                  <a:lnTo>
                    <a:pt x="29216" y="162179"/>
                  </a:lnTo>
                  <a:lnTo>
                    <a:pt x="9658" y="184998"/>
                  </a:lnTo>
                  <a:lnTo>
                    <a:pt x="2484" y="202194"/>
                  </a:lnTo>
                  <a:lnTo>
                    <a:pt x="0" y="217833"/>
                  </a:lnTo>
                  <a:lnTo>
                    <a:pt x="1249" y="229487"/>
                  </a:lnTo>
                  <a:lnTo>
                    <a:pt x="3981" y="233159"/>
                  </a:lnTo>
                  <a:lnTo>
                    <a:pt x="7918" y="235607"/>
                  </a:lnTo>
                  <a:lnTo>
                    <a:pt x="12660" y="237240"/>
                  </a:lnTo>
                  <a:lnTo>
                    <a:pt x="25455" y="233409"/>
                  </a:lnTo>
                  <a:lnTo>
                    <a:pt x="50407" y="215589"/>
                  </a:lnTo>
                  <a:lnTo>
                    <a:pt x="76379" y="186084"/>
                  </a:lnTo>
                  <a:lnTo>
                    <a:pt x="89993" y="160579"/>
                  </a:lnTo>
                  <a:lnTo>
                    <a:pt x="100747" y="128076"/>
                  </a:lnTo>
                  <a:lnTo>
                    <a:pt x="106468" y="86819"/>
                  </a:lnTo>
                  <a:lnTo>
                    <a:pt x="108304" y="45905"/>
                  </a:lnTo>
                  <a:lnTo>
                    <a:pt x="104666" y="9827"/>
                  </a:lnTo>
                  <a:lnTo>
                    <a:pt x="101853" y="4169"/>
                  </a:lnTo>
                  <a:lnTo>
                    <a:pt x="98567" y="397"/>
                  </a:lnTo>
                  <a:lnTo>
                    <a:pt x="94965" y="0"/>
                  </a:lnTo>
                  <a:lnTo>
                    <a:pt x="91153" y="1851"/>
                  </a:lnTo>
                  <a:lnTo>
                    <a:pt x="87200" y="5202"/>
                  </a:lnTo>
                  <a:lnTo>
                    <a:pt x="74895" y="33515"/>
                  </a:lnTo>
                  <a:lnTo>
                    <a:pt x="69054" y="79926"/>
                  </a:lnTo>
                  <a:lnTo>
                    <a:pt x="69568" y="113632"/>
                  </a:lnTo>
                  <a:lnTo>
                    <a:pt x="73825" y="160579"/>
                  </a:lnTo>
                  <a:lnTo>
                    <a:pt x="79294" y="2024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8507"/>
            <p:cNvSpPr/>
            <p:nvPr>
              <p:custDataLst>
                <p:tags r:id="rId120"/>
              </p:custDataLst>
            </p:nvPr>
          </p:nvSpPr>
          <p:spPr>
            <a:xfrm>
              <a:off x="2795765" y="4058533"/>
              <a:ext cx="17286" cy="5468"/>
            </a:xfrm>
            <a:custGeom>
              <a:avLst/>
              <a:gdLst/>
              <a:ahLst/>
              <a:cxnLst/>
              <a:rect l="0" t="0" r="0" b="0"/>
              <a:pathLst>
                <a:path w="17286" h="5468">
                  <a:moveTo>
                    <a:pt x="10935" y="5467"/>
                  </a:moveTo>
                  <a:lnTo>
                    <a:pt x="10935" y="5467"/>
                  </a:lnTo>
                  <a:lnTo>
                    <a:pt x="4193" y="5467"/>
                  </a:lnTo>
                  <a:lnTo>
                    <a:pt x="2207" y="4761"/>
                  </a:lnTo>
                  <a:lnTo>
                    <a:pt x="883" y="3585"/>
                  </a:lnTo>
                  <a:lnTo>
                    <a:pt x="0" y="2096"/>
                  </a:lnTo>
                  <a:lnTo>
                    <a:pt x="117" y="1103"/>
                  </a:lnTo>
                  <a:lnTo>
                    <a:pt x="901" y="441"/>
                  </a:lnTo>
                  <a:lnTo>
                    <a:pt x="2129" y="0"/>
                  </a:lnTo>
                  <a:lnTo>
                    <a:pt x="17285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8508"/>
            <p:cNvSpPr/>
            <p:nvPr>
              <p:custDataLst>
                <p:tags r:id="rId121"/>
              </p:custDataLst>
            </p:nvPr>
          </p:nvSpPr>
          <p:spPr>
            <a:xfrm>
              <a:off x="2762250" y="3913365"/>
              <a:ext cx="12701" cy="10936"/>
            </a:xfrm>
            <a:custGeom>
              <a:avLst/>
              <a:gdLst/>
              <a:ahLst/>
              <a:cxnLst/>
              <a:rect l="0" t="0" r="0" b="0"/>
              <a:pathLst>
                <a:path w="12701" h="10936">
                  <a:moveTo>
                    <a:pt x="0" y="10935"/>
                  </a:moveTo>
                  <a:lnTo>
                    <a:pt x="0" y="10935"/>
                  </a:lnTo>
                  <a:lnTo>
                    <a:pt x="0" y="4193"/>
                  </a:lnTo>
                  <a:lnTo>
                    <a:pt x="705" y="2207"/>
                  </a:lnTo>
                  <a:lnTo>
                    <a:pt x="1881" y="883"/>
                  </a:lnTo>
                  <a:lnTo>
                    <a:pt x="3371" y="0"/>
                  </a:lnTo>
                  <a:lnTo>
                    <a:pt x="5069" y="823"/>
                  </a:lnTo>
                  <a:lnTo>
                    <a:pt x="12700" y="10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8509"/>
            <p:cNvSpPr/>
            <p:nvPr>
              <p:custDataLst>
                <p:tags r:id="rId122"/>
              </p:custDataLst>
            </p:nvPr>
          </p:nvSpPr>
          <p:spPr>
            <a:xfrm>
              <a:off x="2755900" y="4006850"/>
              <a:ext cx="6351" cy="88901"/>
            </a:xfrm>
            <a:custGeom>
              <a:avLst/>
              <a:gdLst/>
              <a:ahLst/>
              <a:cxnLst/>
              <a:rect l="0" t="0" r="0" b="0"/>
              <a:pathLst>
                <a:path w="6351" h="88901">
                  <a:moveTo>
                    <a:pt x="0" y="0"/>
                  </a:moveTo>
                  <a:lnTo>
                    <a:pt x="0" y="0"/>
                  </a:lnTo>
                  <a:lnTo>
                    <a:pt x="5467" y="47530"/>
                  </a:lnTo>
                  <a:lnTo>
                    <a:pt x="63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8510"/>
            <p:cNvSpPr/>
            <p:nvPr>
              <p:custDataLst>
                <p:tags r:id="rId123"/>
              </p:custDataLst>
            </p:nvPr>
          </p:nvSpPr>
          <p:spPr>
            <a:xfrm>
              <a:off x="2736850" y="404495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0" y="6350"/>
                  </a:moveTo>
                  <a:lnTo>
                    <a:pt x="0" y="6350"/>
                  </a:lnTo>
                  <a:lnTo>
                    <a:pt x="3371" y="2979"/>
                  </a:lnTo>
                  <a:lnTo>
                    <a:pt x="6907" y="1324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8511"/>
            <p:cNvSpPr/>
            <p:nvPr>
              <p:custDataLst>
                <p:tags r:id="rId124"/>
              </p:custDataLst>
            </p:nvPr>
          </p:nvSpPr>
          <p:spPr>
            <a:xfrm>
              <a:off x="2692400" y="3895198"/>
              <a:ext cx="12701" cy="16403"/>
            </a:xfrm>
            <a:custGeom>
              <a:avLst/>
              <a:gdLst/>
              <a:ahLst/>
              <a:cxnLst/>
              <a:rect l="0" t="0" r="0" b="0"/>
              <a:pathLst>
                <a:path w="12701" h="16403">
                  <a:moveTo>
                    <a:pt x="0" y="16402"/>
                  </a:moveTo>
                  <a:lnTo>
                    <a:pt x="0" y="16402"/>
                  </a:lnTo>
                  <a:lnTo>
                    <a:pt x="0" y="6289"/>
                  </a:lnTo>
                  <a:lnTo>
                    <a:pt x="706" y="3310"/>
                  </a:lnTo>
                  <a:lnTo>
                    <a:pt x="1881" y="1324"/>
                  </a:lnTo>
                  <a:lnTo>
                    <a:pt x="3371" y="0"/>
                  </a:lnTo>
                  <a:lnTo>
                    <a:pt x="5070" y="528"/>
                  </a:lnTo>
                  <a:lnTo>
                    <a:pt x="12700" y="100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8512"/>
            <p:cNvSpPr/>
            <p:nvPr>
              <p:custDataLst>
                <p:tags r:id="rId125"/>
              </p:custDataLst>
            </p:nvPr>
          </p:nvSpPr>
          <p:spPr>
            <a:xfrm>
              <a:off x="2705100" y="4019550"/>
              <a:ext cx="6090" cy="82551"/>
            </a:xfrm>
            <a:custGeom>
              <a:avLst/>
              <a:gdLst/>
              <a:ahLst/>
              <a:cxnLst/>
              <a:rect l="0" t="0" r="0" b="0"/>
              <a:pathLst>
                <a:path w="6090" h="8255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6089" y="47530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8513"/>
            <p:cNvSpPr/>
            <p:nvPr>
              <p:custDataLst>
                <p:tags r:id="rId126"/>
              </p:custDataLst>
            </p:nvPr>
          </p:nvSpPr>
          <p:spPr>
            <a:xfrm>
              <a:off x="2780307" y="4311650"/>
              <a:ext cx="312144" cy="23758"/>
            </a:xfrm>
            <a:custGeom>
              <a:avLst/>
              <a:gdLst/>
              <a:ahLst/>
              <a:cxnLst/>
              <a:rect l="0" t="0" r="0" b="0"/>
              <a:pathLst>
                <a:path w="312144" h="23758">
                  <a:moveTo>
                    <a:pt x="26393" y="6350"/>
                  </a:moveTo>
                  <a:lnTo>
                    <a:pt x="26393" y="6350"/>
                  </a:lnTo>
                  <a:lnTo>
                    <a:pt x="1620" y="15784"/>
                  </a:lnTo>
                  <a:lnTo>
                    <a:pt x="0" y="18283"/>
                  </a:lnTo>
                  <a:lnTo>
                    <a:pt x="331" y="20655"/>
                  </a:lnTo>
                  <a:lnTo>
                    <a:pt x="4079" y="22237"/>
                  </a:lnTo>
                  <a:lnTo>
                    <a:pt x="32560" y="23757"/>
                  </a:lnTo>
                  <a:lnTo>
                    <a:pt x="75465" y="21612"/>
                  </a:lnTo>
                  <a:lnTo>
                    <a:pt x="102147" y="19347"/>
                  </a:lnTo>
                  <a:lnTo>
                    <a:pt x="131223" y="16426"/>
                  </a:lnTo>
                  <a:lnTo>
                    <a:pt x="161897" y="13067"/>
                  </a:lnTo>
                  <a:lnTo>
                    <a:pt x="192223" y="10122"/>
                  </a:lnTo>
                  <a:lnTo>
                    <a:pt x="222319" y="7454"/>
                  </a:lnTo>
                  <a:lnTo>
                    <a:pt x="252260" y="4969"/>
                  </a:lnTo>
                  <a:lnTo>
                    <a:pt x="31214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SMARTInkShape-Group1584"/>
          <p:cNvGrpSpPr/>
          <p:nvPr/>
        </p:nvGrpSpPr>
        <p:grpSpPr>
          <a:xfrm>
            <a:off x="10102189" y="3077442"/>
            <a:ext cx="1215036" cy="466285"/>
            <a:chOff x="10102189" y="3077442"/>
            <a:chExt cx="1215036" cy="466285"/>
          </a:xfrm>
        </p:grpSpPr>
        <p:sp>
          <p:nvSpPr>
            <p:cNvPr id="221" name="SMARTInkShape-8514"/>
            <p:cNvSpPr/>
            <p:nvPr>
              <p:custDataLst>
                <p:tags r:id="rId108"/>
              </p:custDataLst>
            </p:nvPr>
          </p:nvSpPr>
          <p:spPr>
            <a:xfrm>
              <a:off x="11029950" y="3384550"/>
              <a:ext cx="31751" cy="50801"/>
            </a:xfrm>
            <a:custGeom>
              <a:avLst/>
              <a:gdLst/>
              <a:ahLst/>
              <a:cxnLst/>
              <a:rect l="0" t="0" r="0" b="0"/>
              <a:pathLst>
                <a:path w="31751" h="50801">
                  <a:moveTo>
                    <a:pt x="31750" y="0"/>
                  </a:moveTo>
                  <a:lnTo>
                    <a:pt x="31750" y="0"/>
                  </a:lnTo>
                  <a:lnTo>
                    <a:pt x="3272" y="46626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8515"/>
            <p:cNvSpPr/>
            <p:nvPr>
              <p:custDataLst>
                <p:tags r:id="rId109"/>
              </p:custDataLst>
            </p:nvPr>
          </p:nvSpPr>
          <p:spPr>
            <a:xfrm>
              <a:off x="11125200" y="32639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19050"/>
                  </a:moveTo>
                  <a:lnTo>
                    <a:pt x="6350" y="19050"/>
                  </a:lnTo>
                  <a:lnTo>
                    <a:pt x="2979" y="15679"/>
                  </a:lnTo>
                  <a:lnTo>
                    <a:pt x="1324" y="1026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8516"/>
            <p:cNvSpPr/>
            <p:nvPr>
              <p:custDataLst>
                <p:tags r:id="rId110"/>
              </p:custDataLst>
            </p:nvPr>
          </p:nvSpPr>
          <p:spPr>
            <a:xfrm>
              <a:off x="10102189" y="3144550"/>
              <a:ext cx="273712" cy="279046"/>
            </a:xfrm>
            <a:custGeom>
              <a:avLst/>
              <a:gdLst/>
              <a:ahLst/>
              <a:cxnLst/>
              <a:rect l="0" t="0" r="0" b="0"/>
              <a:pathLst>
                <a:path w="273712" h="279046">
                  <a:moveTo>
                    <a:pt x="134011" y="24100"/>
                  </a:moveTo>
                  <a:lnTo>
                    <a:pt x="134011" y="24100"/>
                  </a:lnTo>
                  <a:lnTo>
                    <a:pt x="180638" y="649"/>
                  </a:lnTo>
                  <a:lnTo>
                    <a:pt x="182029" y="0"/>
                  </a:lnTo>
                  <a:lnTo>
                    <a:pt x="181545" y="977"/>
                  </a:lnTo>
                  <a:lnTo>
                    <a:pt x="177243" y="5827"/>
                  </a:lnTo>
                  <a:lnTo>
                    <a:pt x="135521" y="31988"/>
                  </a:lnTo>
                  <a:lnTo>
                    <a:pt x="100580" y="53006"/>
                  </a:lnTo>
                  <a:lnTo>
                    <a:pt x="65295" y="74577"/>
                  </a:lnTo>
                  <a:lnTo>
                    <a:pt x="23105" y="104673"/>
                  </a:lnTo>
                  <a:lnTo>
                    <a:pt x="7108" y="121999"/>
                  </a:lnTo>
                  <a:lnTo>
                    <a:pt x="0" y="136755"/>
                  </a:lnTo>
                  <a:lnTo>
                    <a:pt x="3747" y="142948"/>
                  </a:lnTo>
                  <a:lnTo>
                    <a:pt x="22964" y="153591"/>
                  </a:lnTo>
                  <a:lnTo>
                    <a:pt x="57846" y="163026"/>
                  </a:lnTo>
                  <a:lnTo>
                    <a:pt x="99454" y="171217"/>
                  </a:lnTo>
                  <a:lnTo>
                    <a:pt x="139114" y="177210"/>
                  </a:lnTo>
                  <a:lnTo>
                    <a:pt x="173546" y="187921"/>
                  </a:lnTo>
                  <a:lnTo>
                    <a:pt x="175888" y="192580"/>
                  </a:lnTo>
                  <a:lnTo>
                    <a:pt x="173924" y="197804"/>
                  </a:lnTo>
                  <a:lnTo>
                    <a:pt x="169087" y="203403"/>
                  </a:lnTo>
                  <a:lnTo>
                    <a:pt x="131937" y="218024"/>
                  </a:lnTo>
                  <a:lnTo>
                    <a:pt x="96636" y="228822"/>
                  </a:lnTo>
                  <a:lnTo>
                    <a:pt x="60956" y="240676"/>
                  </a:lnTo>
                  <a:lnTo>
                    <a:pt x="25269" y="257839"/>
                  </a:lnTo>
                  <a:lnTo>
                    <a:pt x="20594" y="261770"/>
                  </a:lnTo>
                  <a:lnTo>
                    <a:pt x="18182" y="265097"/>
                  </a:lnTo>
                  <a:lnTo>
                    <a:pt x="20809" y="268725"/>
                  </a:lnTo>
                  <a:lnTo>
                    <a:pt x="35014" y="276521"/>
                  </a:lnTo>
                  <a:lnTo>
                    <a:pt x="64849" y="279045"/>
                  </a:lnTo>
                  <a:lnTo>
                    <a:pt x="104682" y="277814"/>
                  </a:lnTo>
                  <a:lnTo>
                    <a:pt x="150609" y="274915"/>
                  </a:lnTo>
                  <a:lnTo>
                    <a:pt x="174710" y="271038"/>
                  </a:lnTo>
                  <a:lnTo>
                    <a:pt x="199243" y="265631"/>
                  </a:lnTo>
                  <a:lnTo>
                    <a:pt x="240615" y="254919"/>
                  </a:lnTo>
                  <a:lnTo>
                    <a:pt x="273711" y="24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8517"/>
            <p:cNvSpPr/>
            <p:nvPr>
              <p:custDataLst>
                <p:tags r:id="rId111"/>
              </p:custDataLst>
            </p:nvPr>
          </p:nvSpPr>
          <p:spPr>
            <a:xfrm>
              <a:off x="10467746" y="3106556"/>
              <a:ext cx="187555" cy="272441"/>
            </a:xfrm>
            <a:custGeom>
              <a:avLst/>
              <a:gdLst/>
              <a:ahLst/>
              <a:cxnLst/>
              <a:rect l="0" t="0" r="0" b="0"/>
              <a:pathLst>
                <a:path w="187555" h="272441">
                  <a:moveTo>
                    <a:pt x="187554" y="17644"/>
                  </a:moveTo>
                  <a:lnTo>
                    <a:pt x="187554" y="17644"/>
                  </a:lnTo>
                  <a:lnTo>
                    <a:pt x="180811" y="10902"/>
                  </a:lnTo>
                  <a:lnTo>
                    <a:pt x="163136" y="3339"/>
                  </a:lnTo>
                  <a:lnTo>
                    <a:pt x="133283" y="0"/>
                  </a:lnTo>
                  <a:lnTo>
                    <a:pt x="111692" y="6745"/>
                  </a:lnTo>
                  <a:lnTo>
                    <a:pt x="69089" y="37442"/>
                  </a:lnTo>
                  <a:lnTo>
                    <a:pt x="44032" y="70547"/>
                  </a:lnTo>
                  <a:lnTo>
                    <a:pt x="23202" y="113909"/>
                  </a:lnTo>
                  <a:lnTo>
                    <a:pt x="6997" y="159134"/>
                  </a:lnTo>
                  <a:lnTo>
                    <a:pt x="0" y="200443"/>
                  </a:lnTo>
                  <a:lnTo>
                    <a:pt x="4669" y="232751"/>
                  </a:lnTo>
                  <a:lnTo>
                    <a:pt x="16902" y="249419"/>
                  </a:lnTo>
                  <a:lnTo>
                    <a:pt x="25103" y="256827"/>
                  </a:lnTo>
                  <a:lnTo>
                    <a:pt x="60242" y="270625"/>
                  </a:lnTo>
                  <a:lnTo>
                    <a:pt x="101932" y="272440"/>
                  </a:lnTo>
                  <a:lnTo>
                    <a:pt x="155804" y="265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8518"/>
            <p:cNvSpPr/>
            <p:nvPr>
              <p:custDataLst>
                <p:tags r:id="rId112"/>
              </p:custDataLst>
            </p:nvPr>
          </p:nvSpPr>
          <p:spPr>
            <a:xfrm>
              <a:off x="10463833" y="3257550"/>
              <a:ext cx="172418" cy="31751"/>
            </a:xfrm>
            <a:custGeom>
              <a:avLst/>
              <a:gdLst/>
              <a:ahLst/>
              <a:cxnLst/>
              <a:rect l="0" t="0" r="0" b="0"/>
              <a:pathLst>
                <a:path w="172418" h="31751">
                  <a:moveTo>
                    <a:pt x="7317" y="31750"/>
                  </a:moveTo>
                  <a:lnTo>
                    <a:pt x="7317" y="31750"/>
                  </a:lnTo>
                  <a:lnTo>
                    <a:pt x="574" y="28379"/>
                  </a:lnTo>
                  <a:lnTo>
                    <a:pt x="0" y="27386"/>
                  </a:lnTo>
                  <a:lnTo>
                    <a:pt x="1027" y="26724"/>
                  </a:lnTo>
                  <a:lnTo>
                    <a:pt x="35364" y="19799"/>
                  </a:lnTo>
                  <a:lnTo>
                    <a:pt x="67995" y="13268"/>
                  </a:lnTo>
                  <a:lnTo>
                    <a:pt x="107898" y="7543"/>
                  </a:lnTo>
                  <a:lnTo>
                    <a:pt x="1724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8519"/>
            <p:cNvSpPr/>
            <p:nvPr>
              <p:custDataLst>
                <p:tags r:id="rId113"/>
              </p:custDataLst>
            </p:nvPr>
          </p:nvSpPr>
          <p:spPr>
            <a:xfrm>
              <a:off x="10695270" y="3077442"/>
              <a:ext cx="226731" cy="337077"/>
            </a:xfrm>
            <a:custGeom>
              <a:avLst/>
              <a:gdLst/>
              <a:ahLst/>
              <a:cxnLst/>
              <a:rect l="0" t="0" r="0" b="0"/>
              <a:pathLst>
                <a:path w="226731" h="337077">
                  <a:moveTo>
                    <a:pt x="226730" y="21358"/>
                  </a:moveTo>
                  <a:lnTo>
                    <a:pt x="226730" y="21358"/>
                  </a:lnTo>
                  <a:lnTo>
                    <a:pt x="192812" y="6163"/>
                  </a:lnTo>
                  <a:lnTo>
                    <a:pt x="157256" y="0"/>
                  </a:lnTo>
                  <a:lnTo>
                    <a:pt x="123751" y="2722"/>
                  </a:lnTo>
                  <a:lnTo>
                    <a:pt x="102175" y="8607"/>
                  </a:lnTo>
                  <a:lnTo>
                    <a:pt x="82707" y="21571"/>
                  </a:lnTo>
                  <a:lnTo>
                    <a:pt x="40024" y="68789"/>
                  </a:lnTo>
                  <a:lnTo>
                    <a:pt x="24576" y="99931"/>
                  </a:lnTo>
                  <a:lnTo>
                    <a:pt x="16758" y="143940"/>
                  </a:lnTo>
                  <a:lnTo>
                    <a:pt x="10704" y="182562"/>
                  </a:lnTo>
                  <a:lnTo>
                    <a:pt x="4443" y="225285"/>
                  </a:lnTo>
                  <a:lnTo>
                    <a:pt x="0" y="263579"/>
                  </a:lnTo>
                  <a:lnTo>
                    <a:pt x="2740" y="309215"/>
                  </a:lnTo>
                  <a:lnTo>
                    <a:pt x="3707" y="321215"/>
                  </a:lnTo>
                  <a:lnTo>
                    <a:pt x="6081" y="325685"/>
                  </a:lnTo>
                  <a:lnTo>
                    <a:pt x="14362" y="332532"/>
                  </a:lnTo>
                  <a:lnTo>
                    <a:pt x="37669" y="336984"/>
                  </a:lnTo>
                  <a:lnTo>
                    <a:pt x="77855" y="337076"/>
                  </a:lnTo>
                  <a:lnTo>
                    <a:pt x="125130" y="326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8520"/>
            <p:cNvSpPr/>
            <p:nvPr>
              <p:custDataLst>
                <p:tags r:id="rId114"/>
              </p:custDataLst>
            </p:nvPr>
          </p:nvSpPr>
          <p:spPr>
            <a:xfrm>
              <a:off x="11099800" y="3164991"/>
              <a:ext cx="217425" cy="378736"/>
            </a:xfrm>
            <a:custGeom>
              <a:avLst/>
              <a:gdLst/>
              <a:ahLst/>
              <a:cxnLst/>
              <a:rect l="0" t="0" r="0" b="0"/>
              <a:pathLst>
                <a:path w="217425" h="378736">
                  <a:moveTo>
                    <a:pt x="146050" y="3659"/>
                  </a:moveTo>
                  <a:lnTo>
                    <a:pt x="146050" y="3659"/>
                  </a:lnTo>
                  <a:lnTo>
                    <a:pt x="170691" y="0"/>
                  </a:lnTo>
                  <a:lnTo>
                    <a:pt x="205104" y="3038"/>
                  </a:lnTo>
                  <a:lnTo>
                    <a:pt x="209408" y="4656"/>
                  </a:lnTo>
                  <a:lnTo>
                    <a:pt x="216071" y="10217"/>
                  </a:lnTo>
                  <a:lnTo>
                    <a:pt x="217424" y="14381"/>
                  </a:lnTo>
                  <a:lnTo>
                    <a:pt x="217047" y="24652"/>
                  </a:lnTo>
                  <a:lnTo>
                    <a:pt x="195328" y="70411"/>
                  </a:lnTo>
                  <a:lnTo>
                    <a:pt x="175468" y="109985"/>
                  </a:lnTo>
                  <a:lnTo>
                    <a:pt x="151709" y="157459"/>
                  </a:lnTo>
                  <a:lnTo>
                    <a:pt x="135865" y="190548"/>
                  </a:lnTo>
                  <a:lnTo>
                    <a:pt x="121769" y="224069"/>
                  </a:lnTo>
                  <a:lnTo>
                    <a:pt x="108673" y="271304"/>
                  </a:lnTo>
                  <a:lnTo>
                    <a:pt x="101584" y="315597"/>
                  </a:lnTo>
                  <a:lnTo>
                    <a:pt x="84106" y="352176"/>
                  </a:lnTo>
                  <a:lnTo>
                    <a:pt x="65059" y="368371"/>
                  </a:lnTo>
                  <a:lnTo>
                    <a:pt x="41541" y="378735"/>
                  </a:lnTo>
                  <a:lnTo>
                    <a:pt x="25047" y="378263"/>
                  </a:lnTo>
                  <a:lnTo>
                    <a:pt x="0" y="3719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8521"/>
            <p:cNvSpPr/>
            <p:nvPr>
              <p:custDataLst>
                <p:tags r:id="rId115"/>
              </p:custDataLst>
            </p:nvPr>
          </p:nvSpPr>
          <p:spPr>
            <a:xfrm>
              <a:off x="10903833" y="3171342"/>
              <a:ext cx="132468" cy="222202"/>
            </a:xfrm>
            <a:custGeom>
              <a:avLst/>
              <a:gdLst/>
              <a:ahLst/>
              <a:cxnLst/>
              <a:rect l="0" t="0" r="0" b="0"/>
              <a:pathLst>
                <a:path w="132468" h="222202">
                  <a:moveTo>
                    <a:pt x="5467" y="3658"/>
                  </a:moveTo>
                  <a:lnTo>
                    <a:pt x="5467" y="3658"/>
                  </a:lnTo>
                  <a:lnTo>
                    <a:pt x="2097" y="287"/>
                  </a:lnTo>
                  <a:lnTo>
                    <a:pt x="1104" y="0"/>
                  </a:lnTo>
                  <a:lnTo>
                    <a:pt x="441" y="514"/>
                  </a:lnTo>
                  <a:lnTo>
                    <a:pt x="0" y="1562"/>
                  </a:lnTo>
                  <a:lnTo>
                    <a:pt x="5772" y="30003"/>
                  </a:lnTo>
                  <a:lnTo>
                    <a:pt x="20844" y="68535"/>
                  </a:lnTo>
                  <a:lnTo>
                    <a:pt x="43576" y="115387"/>
                  </a:lnTo>
                  <a:lnTo>
                    <a:pt x="62385" y="148330"/>
                  </a:lnTo>
                  <a:lnTo>
                    <a:pt x="89438" y="191868"/>
                  </a:lnTo>
                  <a:lnTo>
                    <a:pt x="105214" y="218096"/>
                  </a:lnTo>
                  <a:lnTo>
                    <a:pt x="110065" y="221406"/>
                  </a:lnTo>
                  <a:lnTo>
                    <a:pt x="115416" y="222201"/>
                  </a:lnTo>
                  <a:lnTo>
                    <a:pt x="132467" y="219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8522"/>
            <p:cNvSpPr/>
            <p:nvPr>
              <p:custDataLst>
                <p:tags r:id="rId116"/>
              </p:custDataLst>
            </p:nvPr>
          </p:nvSpPr>
          <p:spPr>
            <a:xfrm>
              <a:off x="10922000" y="3157925"/>
              <a:ext cx="190501" cy="245676"/>
            </a:xfrm>
            <a:custGeom>
              <a:avLst/>
              <a:gdLst/>
              <a:ahLst/>
              <a:cxnLst/>
              <a:rect l="0" t="0" r="0" b="0"/>
              <a:pathLst>
                <a:path w="190501" h="245676">
                  <a:moveTo>
                    <a:pt x="190500" y="36125"/>
                  </a:moveTo>
                  <a:lnTo>
                    <a:pt x="190500" y="36125"/>
                  </a:lnTo>
                  <a:lnTo>
                    <a:pt x="189089" y="12894"/>
                  </a:lnTo>
                  <a:lnTo>
                    <a:pt x="183757" y="2046"/>
                  </a:lnTo>
                  <a:lnTo>
                    <a:pt x="178950" y="0"/>
                  </a:lnTo>
                  <a:lnTo>
                    <a:pt x="166082" y="1490"/>
                  </a:lnTo>
                  <a:lnTo>
                    <a:pt x="136229" y="20375"/>
                  </a:lnTo>
                  <a:lnTo>
                    <a:pt x="93828" y="61797"/>
                  </a:lnTo>
                  <a:lnTo>
                    <a:pt x="67572" y="96218"/>
                  </a:lnTo>
                  <a:lnTo>
                    <a:pt x="44849" y="131272"/>
                  </a:lnTo>
                  <a:lnTo>
                    <a:pt x="17600" y="177362"/>
                  </a:lnTo>
                  <a:lnTo>
                    <a:pt x="2078" y="212577"/>
                  </a:lnTo>
                  <a:lnTo>
                    <a:pt x="0" y="245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SMARTInkShape-Group1585"/>
          <p:cNvGrpSpPr/>
          <p:nvPr/>
        </p:nvGrpSpPr>
        <p:grpSpPr>
          <a:xfrm>
            <a:off x="9677400" y="3073400"/>
            <a:ext cx="198528" cy="482601"/>
            <a:chOff x="9677400" y="3073400"/>
            <a:chExt cx="198528" cy="482601"/>
          </a:xfrm>
        </p:grpSpPr>
        <p:sp>
          <p:nvSpPr>
            <p:cNvPr id="231" name="SMARTInkShape-8523"/>
            <p:cNvSpPr/>
            <p:nvPr>
              <p:custDataLst>
                <p:tags r:id="rId105"/>
              </p:custDataLst>
            </p:nvPr>
          </p:nvSpPr>
          <p:spPr>
            <a:xfrm>
              <a:off x="9810750" y="3073400"/>
              <a:ext cx="21762" cy="209551"/>
            </a:xfrm>
            <a:custGeom>
              <a:avLst/>
              <a:gdLst/>
              <a:ahLst/>
              <a:cxnLst/>
              <a:rect l="0" t="0" r="0" b="0"/>
              <a:pathLst>
                <a:path w="21762" h="2095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1881"/>
                  </a:lnTo>
                  <a:lnTo>
                    <a:pt x="8837" y="3371"/>
                  </a:lnTo>
                  <a:lnTo>
                    <a:pt x="14927" y="25693"/>
                  </a:lnTo>
                  <a:lnTo>
                    <a:pt x="17828" y="65861"/>
                  </a:lnTo>
                  <a:lnTo>
                    <a:pt x="20387" y="99122"/>
                  </a:lnTo>
                  <a:lnTo>
                    <a:pt x="21761" y="135070"/>
                  </a:lnTo>
                  <a:lnTo>
                    <a:pt x="17669" y="172215"/>
                  </a:lnTo>
                  <a:lnTo>
                    <a:pt x="1270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8524"/>
            <p:cNvSpPr/>
            <p:nvPr>
              <p:custDataLst>
                <p:tags r:id="rId106"/>
              </p:custDataLst>
            </p:nvPr>
          </p:nvSpPr>
          <p:spPr>
            <a:xfrm>
              <a:off x="9677400" y="3339409"/>
              <a:ext cx="171451" cy="19742"/>
            </a:xfrm>
            <a:custGeom>
              <a:avLst/>
              <a:gdLst/>
              <a:ahLst/>
              <a:cxnLst/>
              <a:rect l="0" t="0" r="0" b="0"/>
              <a:pathLst>
                <a:path w="171451" h="19742">
                  <a:moveTo>
                    <a:pt x="0" y="19741"/>
                  </a:moveTo>
                  <a:lnTo>
                    <a:pt x="0" y="19741"/>
                  </a:lnTo>
                  <a:lnTo>
                    <a:pt x="45827" y="5926"/>
                  </a:lnTo>
                  <a:lnTo>
                    <a:pt x="84573" y="195"/>
                  </a:lnTo>
                  <a:lnTo>
                    <a:pt x="127664" y="0"/>
                  </a:lnTo>
                  <a:lnTo>
                    <a:pt x="171450" y="6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8525"/>
            <p:cNvSpPr/>
            <p:nvPr>
              <p:custDataLst>
                <p:tags r:id="rId107"/>
              </p:custDataLst>
            </p:nvPr>
          </p:nvSpPr>
          <p:spPr>
            <a:xfrm>
              <a:off x="9767643" y="3440617"/>
              <a:ext cx="108285" cy="115384"/>
            </a:xfrm>
            <a:custGeom>
              <a:avLst/>
              <a:gdLst/>
              <a:ahLst/>
              <a:cxnLst/>
              <a:rect l="0" t="0" r="0" b="0"/>
              <a:pathLst>
                <a:path w="108285" h="115384">
                  <a:moveTo>
                    <a:pt x="36757" y="20133"/>
                  </a:moveTo>
                  <a:lnTo>
                    <a:pt x="36757" y="20133"/>
                  </a:lnTo>
                  <a:lnTo>
                    <a:pt x="19081" y="37810"/>
                  </a:lnTo>
                  <a:lnTo>
                    <a:pt x="3196" y="76837"/>
                  </a:lnTo>
                  <a:lnTo>
                    <a:pt x="0" y="89459"/>
                  </a:lnTo>
                  <a:lnTo>
                    <a:pt x="259" y="91750"/>
                  </a:lnTo>
                  <a:lnTo>
                    <a:pt x="1135" y="93278"/>
                  </a:lnTo>
                  <a:lnTo>
                    <a:pt x="2427" y="94296"/>
                  </a:lnTo>
                  <a:lnTo>
                    <a:pt x="3287" y="93564"/>
                  </a:lnTo>
                  <a:lnTo>
                    <a:pt x="14894" y="68364"/>
                  </a:lnTo>
                  <a:lnTo>
                    <a:pt x="50478" y="21397"/>
                  </a:lnTo>
                  <a:lnTo>
                    <a:pt x="66140" y="6584"/>
                  </a:lnTo>
                  <a:lnTo>
                    <a:pt x="80155" y="0"/>
                  </a:lnTo>
                  <a:lnTo>
                    <a:pt x="86149" y="361"/>
                  </a:lnTo>
                  <a:lnTo>
                    <a:pt x="96575" y="6406"/>
                  </a:lnTo>
                  <a:lnTo>
                    <a:pt x="104030" y="19912"/>
                  </a:lnTo>
                  <a:lnTo>
                    <a:pt x="108284" y="38379"/>
                  </a:lnTo>
                  <a:lnTo>
                    <a:pt x="105265" y="79084"/>
                  </a:lnTo>
                  <a:lnTo>
                    <a:pt x="100257" y="115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SMARTInkShape-Group1586"/>
          <p:cNvGrpSpPr/>
          <p:nvPr/>
        </p:nvGrpSpPr>
        <p:grpSpPr>
          <a:xfrm>
            <a:off x="8851900" y="2912755"/>
            <a:ext cx="425451" cy="444990"/>
            <a:chOff x="8851900" y="2912755"/>
            <a:chExt cx="425451" cy="444990"/>
          </a:xfrm>
        </p:grpSpPr>
        <p:sp>
          <p:nvSpPr>
            <p:cNvPr id="235" name="SMARTInkShape-8526"/>
            <p:cNvSpPr/>
            <p:nvPr>
              <p:custDataLst>
                <p:tags r:id="rId99"/>
              </p:custDataLst>
            </p:nvPr>
          </p:nvSpPr>
          <p:spPr>
            <a:xfrm>
              <a:off x="8851900" y="3220333"/>
              <a:ext cx="355601" cy="5468"/>
            </a:xfrm>
            <a:custGeom>
              <a:avLst/>
              <a:gdLst/>
              <a:ahLst/>
              <a:cxnLst/>
              <a:rect l="0" t="0" r="0" b="0"/>
              <a:pathLst>
                <a:path w="355601" h="5468">
                  <a:moveTo>
                    <a:pt x="0" y="5467"/>
                  </a:moveTo>
                  <a:lnTo>
                    <a:pt x="0" y="5467"/>
                  </a:lnTo>
                  <a:lnTo>
                    <a:pt x="32434" y="2096"/>
                  </a:lnTo>
                  <a:lnTo>
                    <a:pt x="74387" y="441"/>
                  </a:lnTo>
                  <a:lnTo>
                    <a:pt x="100393" y="0"/>
                  </a:lnTo>
                  <a:lnTo>
                    <a:pt x="131839" y="411"/>
                  </a:lnTo>
                  <a:lnTo>
                    <a:pt x="166915" y="1391"/>
                  </a:lnTo>
                  <a:lnTo>
                    <a:pt x="204410" y="2750"/>
                  </a:lnTo>
                  <a:lnTo>
                    <a:pt x="237873" y="3655"/>
                  </a:lnTo>
                  <a:lnTo>
                    <a:pt x="268649" y="4259"/>
                  </a:lnTo>
                  <a:lnTo>
                    <a:pt x="297633" y="4662"/>
                  </a:lnTo>
                  <a:lnTo>
                    <a:pt x="35560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8527"/>
            <p:cNvSpPr/>
            <p:nvPr>
              <p:custDataLst>
                <p:tags r:id="rId100"/>
              </p:custDataLst>
            </p:nvPr>
          </p:nvSpPr>
          <p:spPr>
            <a:xfrm>
              <a:off x="8942525" y="3340100"/>
              <a:ext cx="296726" cy="17645"/>
            </a:xfrm>
            <a:custGeom>
              <a:avLst/>
              <a:gdLst/>
              <a:ahLst/>
              <a:cxnLst/>
              <a:rect l="0" t="0" r="0" b="0"/>
              <a:pathLst>
                <a:path w="296726" h="17645">
                  <a:moveTo>
                    <a:pt x="10975" y="0"/>
                  </a:moveTo>
                  <a:lnTo>
                    <a:pt x="10975" y="0"/>
                  </a:lnTo>
                  <a:lnTo>
                    <a:pt x="862" y="6742"/>
                  </a:lnTo>
                  <a:lnTo>
                    <a:pt x="0" y="9434"/>
                  </a:lnTo>
                  <a:lnTo>
                    <a:pt x="1541" y="11933"/>
                  </a:lnTo>
                  <a:lnTo>
                    <a:pt x="4685" y="14305"/>
                  </a:lnTo>
                  <a:lnTo>
                    <a:pt x="36080" y="17644"/>
                  </a:lnTo>
                  <a:lnTo>
                    <a:pt x="74814" y="16544"/>
                  </a:lnTo>
                  <a:lnTo>
                    <a:pt x="97984" y="15262"/>
                  </a:lnTo>
                  <a:lnTo>
                    <a:pt x="124015" y="14408"/>
                  </a:lnTo>
                  <a:lnTo>
                    <a:pt x="151950" y="13839"/>
                  </a:lnTo>
                  <a:lnTo>
                    <a:pt x="181158" y="13459"/>
                  </a:lnTo>
                  <a:lnTo>
                    <a:pt x="206982" y="13206"/>
                  </a:lnTo>
                  <a:lnTo>
                    <a:pt x="252606" y="12925"/>
                  </a:lnTo>
                  <a:lnTo>
                    <a:pt x="296725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8528"/>
            <p:cNvSpPr/>
            <p:nvPr>
              <p:custDataLst>
                <p:tags r:id="rId101"/>
              </p:custDataLst>
            </p:nvPr>
          </p:nvSpPr>
          <p:spPr>
            <a:xfrm>
              <a:off x="8859679" y="2912755"/>
              <a:ext cx="138272" cy="183695"/>
            </a:xfrm>
            <a:custGeom>
              <a:avLst/>
              <a:gdLst/>
              <a:ahLst/>
              <a:cxnLst/>
              <a:rect l="0" t="0" r="0" b="0"/>
              <a:pathLst>
                <a:path w="138272" h="183695">
                  <a:moveTo>
                    <a:pt x="11271" y="39995"/>
                  </a:moveTo>
                  <a:lnTo>
                    <a:pt x="11271" y="39995"/>
                  </a:lnTo>
                  <a:lnTo>
                    <a:pt x="22115" y="21128"/>
                  </a:lnTo>
                  <a:lnTo>
                    <a:pt x="43221" y="1336"/>
                  </a:lnTo>
                  <a:lnTo>
                    <a:pt x="45270" y="111"/>
                  </a:lnTo>
                  <a:lnTo>
                    <a:pt x="46637" y="0"/>
                  </a:lnTo>
                  <a:lnTo>
                    <a:pt x="47549" y="632"/>
                  </a:lnTo>
                  <a:lnTo>
                    <a:pt x="40342" y="40029"/>
                  </a:lnTo>
                  <a:lnTo>
                    <a:pt x="27646" y="79987"/>
                  </a:lnTo>
                  <a:lnTo>
                    <a:pt x="14241" y="121224"/>
                  </a:lnTo>
                  <a:lnTo>
                    <a:pt x="3392" y="162971"/>
                  </a:lnTo>
                  <a:lnTo>
                    <a:pt x="0" y="178111"/>
                  </a:lnTo>
                  <a:lnTo>
                    <a:pt x="934" y="180756"/>
                  </a:lnTo>
                  <a:lnTo>
                    <a:pt x="2968" y="182519"/>
                  </a:lnTo>
                  <a:lnTo>
                    <a:pt x="5736" y="183694"/>
                  </a:lnTo>
                  <a:lnTo>
                    <a:pt x="49510" y="177000"/>
                  </a:lnTo>
                  <a:lnTo>
                    <a:pt x="94397" y="173361"/>
                  </a:lnTo>
                  <a:lnTo>
                    <a:pt x="138271" y="1669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8529"/>
            <p:cNvSpPr/>
            <p:nvPr>
              <p:custDataLst>
                <p:tags r:id="rId102"/>
              </p:custDataLst>
            </p:nvPr>
          </p:nvSpPr>
          <p:spPr>
            <a:xfrm>
              <a:off x="9029051" y="2971264"/>
              <a:ext cx="70573" cy="93881"/>
            </a:xfrm>
            <a:custGeom>
              <a:avLst/>
              <a:gdLst/>
              <a:ahLst/>
              <a:cxnLst/>
              <a:rect l="0" t="0" r="0" b="0"/>
              <a:pathLst>
                <a:path w="70573" h="93881">
                  <a:moveTo>
                    <a:pt x="51449" y="32286"/>
                  </a:moveTo>
                  <a:lnTo>
                    <a:pt x="51449" y="32286"/>
                  </a:lnTo>
                  <a:lnTo>
                    <a:pt x="47086" y="22147"/>
                  </a:lnTo>
                  <a:lnTo>
                    <a:pt x="41989" y="2432"/>
                  </a:lnTo>
                  <a:lnTo>
                    <a:pt x="38793" y="389"/>
                  </a:lnTo>
                  <a:lnTo>
                    <a:pt x="29596" y="0"/>
                  </a:lnTo>
                  <a:lnTo>
                    <a:pt x="20334" y="5942"/>
                  </a:lnTo>
                  <a:lnTo>
                    <a:pt x="7188" y="23069"/>
                  </a:lnTo>
                  <a:lnTo>
                    <a:pt x="2891" y="30375"/>
                  </a:lnTo>
                  <a:lnTo>
                    <a:pt x="0" y="47900"/>
                  </a:lnTo>
                  <a:lnTo>
                    <a:pt x="216" y="57512"/>
                  </a:lnTo>
                  <a:lnTo>
                    <a:pt x="6102" y="71955"/>
                  </a:lnTo>
                  <a:lnTo>
                    <a:pt x="10634" y="77782"/>
                  </a:lnTo>
                  <a:lnTo>
                    <a:pt x="23195" y="86138"/>
                  </a:lnTo>
                  <a:lnTo>
                    <a:pt x="44253" y="92927"/>
                  </a:lnTo>
                  <a:lnTo>
                    <a:pt x="50885" y="93880"/>
                  </a:lnTo>
                  <a:lnTo>
                    <a:pt x="62018" y="91176"/>
                  </a:lnTo>
                  <a:lnTo>
                    <a:pt x="66960" y="88479"/>
                  </a:lnTo>
                  <a:lnTo>
                    <a:pt x="69551" y="85270"/>
                  </a:lnTo>
                  <a:lnTo>
                    <a:pt x="70572" y="81720"/>
                  </a:lnTo>
                  <a:lnTo>
                    <a:pt x="70546" y="77942"/>
                  </a:lnTo>
                  <a:lnTo>
                    <a:pt x="63771" y="59141"/>
                  </a:lnTo>
                  <a:lnTo>
                    <a:pt x="46593" y="32574"/>
                  </a:lnTo>
                  <a:lnTo>
                    <a:pt x="45294" y="19714"/>
                  </a:lnTo>
                  <a:lnTo>
                    <a:pt x="47344" y="14732"/>
                  </a:lnTo>
                  <a:lnTo>
                    <a:pt x="64149" y="5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8530"/>
            <p:cNvSpPr/>
            <p:nvPr>
              <p:custDataLst>
                <p:tags r:id="rId103"/>
              </p:custDataLst>
            </p:nvPr>
          </p:nvSpPr>
          <p:spPr>
            <a:xfrm>
              <a:off x="9157508" y="2918989"/>
              <a:ext cx="108108" cy="194867"/>
            </a:xfrm>
            <a:custGeom>
              <a:avLst/>
              <a:gdLst/>
              <a:ahLst/>
              <a:cxnLst/>
              <a:rect l="0" t="0" r="0" b="0"/>
              <a:pathLst>
                <a:path w="108108" h="194867">
                  <a:moveTo>
                    <a:pt x="100792" y="33761"/>
                  </a:moveTo>
                  <a:lnTo>
                    <a:pt x="100792" y="33761"/>
                  </a:lnTo>
                  <a:lnTo>
                    <a:pt x="107533" y="23648"/>
                  </a:lnTo>
                  <a:lnTo>
                    <a:pt x="108107" y="19258"/>
                  </a:lnTo>
                  <a:lnTo>
                    <a:pt x="104986" y="10617"/>
                  </a:lnTo>
                  <a:lnTo>
                    <a:pt x="97011" y="3954"/>
                  </a:lnTo>
                  <a:lnTo>
                    <a:pt x="91920" y="1190"/>
                  </a:lnTo>
                  <a:lnTo>
                    <a:pt x="78739" y="0"/>
                  </a:lnTo>
                  <a:lnTo>
                    <a:pt x="64180" y="2528"/>
                  </a:lnTo>
                  <a:lnTo>
                    <a:pt x="50653" y="8356"/>
                  </a:lnTo>
                  <a:lnTo>
                    <a:pt x="31137" y="26312"/>
                  </a:lnTo>
                  <a:lnTo>
                    <a:pt x="15319" y="49507"/>
                  </a:lnTo>
                  <a:lnTo>
                    <a:pt x="5068" y="77624"/>
                  </a:lnTo>
                  <a:lnTo>
                    <a:pt x="354" y="118025"/>
                  </a:lnTo>
                  <a:lnTo>
                    <a:pt x="0" y="165348"/>
                  </a:lnTo>
                  <a:lnTo>
                    <a:pt x="2607" y="175970"/>
                  </a:lnTo>
                  <a:lnTo>
                    <a:pt x="5701" y="180072"/>
                  </a:lnTo>
                  <a:lnTo>
                    <a:pt x="14786" y="186512"/>
                  </a:lnTo>
                  <a:lnTo>
                    <a:pt x="35169" y="194105"/>
                  </a:lnTo>
                  <a:lnTo>
                    <a:pt x="49048" y="194866"/>
                  </a:lnTo>
                  <a:lnTo>
                    <a:pt x="62273" y="192146"/>
                  </a:lnTo>
                  <a:lnTo>
                    <a:pt x="88092" y="1798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8531"/>
            <p:cNvSpPr/>
            <p:nvPr>
              <p:custDataLst>
                <p:tags r:id="rId104"/>
              </p:custDataLst>
            </p:nvPr>
          </p:nvSpPr>
          <p:spPr>
            <a:xfrm>
              <a:off x="9140341" y="3041650"/>
              <a:ext cx="137010" cy="6351"/>
            </a:xfrm>
            <a:custGeom>
              <a:avLst/>
              <a:gdLst/>
              <a:ahLst/>
              <a:cxnLst/>
              <a:rect l="0" t="0" r="0" b="0"/>
              <a:pathLst>
                <a:path w="137010" h="6351">
                  <a:moveTo>
                    <a:pt x="3659" y="6350"/>
                  </a:moveTo>
                  <a:lnTo>
                    <a:pt x="3659" y="6350"/>
                  </a:lnTo>
                  <a:lnTo>
                    <a:pt x="0" y="6350"/>
                  </a:lnTo>
                  <a:lnTo>
                    <a:pt x="1563" y="6350"/>
                  </a:lnTo>
                  <a:lnTo>
                    <a:pt x="46846" y="883"/>
                  </a:lnTo>
                  <a:lnTo>
                    <a:pt x="80473" y="392"/>
                  </a:lnTo>
                  <a:lnTo>
                    <a:pt x="1370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SMARTInkShape-Group1587"/>
          <p:cNvGrpSpPr/>
          <p:nvPr/>
        </p:nvGrpSpPr>
        <p:grpSpPr>
          <a:xfrm>
            <a:off x="6969657" y="2897941"/>
            <a:ext cx="1536322" cy="508049"/>
            <a:chOff x="6969657" y="2897941"/>
            <a:chExt cx="1536322" cy="508049"/>
          </a:xfrm>
        </p:grpSpPr>
        <p:sp>
          <p:nvSpPr>
            <p:cNvPr id="242" name="SMARTInkShape-8532"/>
            <p:cNvSpPr/>
            <p:nvPr>
              <p:custDataLst>
                <p:tags r:id="rId90"/>
              </p:custDataLst>
            </p:nvPr>
          </p:nvSpPr>
          <p:spPr>
            <a:xfrm>
              <a:off x="8208931" y="3238500"/>
              <a:ext cx="39720" cy="82551"/>
            </a:xfrm>
            <a:custGeom>
              <a:avLst/>
              <a:gdLst/>
              <a:ahLst/>
              <a:cxnLst/>
              <a:rect l="0" t="0" r="0" b="0"/>
              <a:pathLst>
                <a:path w="39720" h="82551">
                  <a:moveTo>
                    <a:pt x="39719" y="0"/>
                  </a:moveTo>
                  <a:lnTo>
                    <a:pt x="39719" y="0"/>
                  </a:lnTo>
                  <a:lnTo>
                    <a:pt x="13204" y="33257"/>
                  </a:lnTo>
                  <a:lnTo>
                    <a:pt x="1681" y="59086"/>
                  </a:lnTo>
                  <a:lnTo>
                    <a:pt x="0" y="70475"/>
                  </a:lnTo>
                  <a:lnTo>
                    <a:pt x="1619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8533"/>
            <p:cNvSpPr/>
            <p:nvPr>
              <p:custDataLst>
                <p:tags r:id="rId91"/>
              </p:custDataLst>
            </p:nvPr>
          </p:nvSpPr>
          <p:spPr>
            <a:xfrm>
              <a:off x="8267700" y="3098800"/>
              <a:ext cx="25401" cy="44451"/>
            </a:xfrm>
            <a:custGeom>
              <a:avLst/>
              <a:gdLst/>
              <a:ahLst/>
              <a:cxnLst/>
              <a:rect l="0" t="0" r="0" b="0"/>
              <a:pathLst>
                <a:path w="25401" h="44451">
                  <a:moveTo>
                    <a:pt x="0" y="44450"/>
                  </a:moveTo>
                  <a:lnTo>
                    <a:pt x="0" y="44450"/>
                  </a:lnTo>
                  <a:lnTo>
                    <a:pt x="5774" y="29947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8534"/>
            <p:cNvSpPr/>
            <p:nvPr>
              <p:custDataLst>
                <p:tags r:id="rId92"/>
              </p:custDataLst>
            </p:nvPr>
          </p:nvSpPr>
          <p:spPr>
            <a:xfrm>
              <a:off x="7962900" y="3051862"/>
              <a:ext cx="190501" cy="243789"/>
            </a:xfrm>
            <a:custGeom>
              <a:avLst/>
              <a:gdLst/>
              <a:ahLst/>
              <a:cxnLst/>
              <a:rect l="0" t="0" r="0" b="0"/>
              <a:pathLst>
                <a:path w="190501" h="243789">
                  <a:moveTo>
                    <a:pt x="0" y="8838"/>
                  </a:moveTo>
                  <a:lnTo>
                    <a:pt x="0" y="8838"/>
                  </a:lnTo>
                  <a:lnTo>
                    <a:pt x="0" y="5467"/>
                  </a:lnTo>
                  <a:lnTo>
                    <a:pt x="16855" y="0"/>
                  </a:lnTo>
                  <a:lnTo>
                    <a:pt x="34537" y="3499"/>
                  </a:lnTo>
                  <a:lnTo>
                    <a:pt x="55566" y="14932"/>
                  </a:lnTo>
                  <a:lnTo>
                    <a:pt x="95172" y="50546"/>
                  </a:lnTo>
                  <a:lnTo>
                    <a:pt x="123673" y="83114"/>
                  </a:lnTo>
                  <a:lnTo>
                    <a:pt x="147158" y="120637"/>
                  </a:lnTo>
                  <a:lnTo>
                    <a:pt x="164887" y="158715"/>
                  </a:lnTo>
                  <a:lnTo>
                    <a:pt x="178834" y="205097"/>
                  </a:lnTo>
                  <a:lnTo>
                    <a:pt x="190500" y="243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8535"/>
            <p:cNvSpPr/>
            <p:nvPr>
              <p:custDataLst>
                <p:tags r:id="rId93"/>
              </p:custDataLst>
            </p:nvPr>
          </p:nvSpPr>
          <p:spPr>
            <a:xfrm>
              <a:off x="7581802" y="2998345"/>
              <a:ext cx="374749" cy="324351"/>
            </a:xfrm>
            <a:custGeom>
              <a:avLst/>
              <a:gdLst/>
              <a:ahLst/>
              <a:cxnLst/>
              <a:rect l="0" t="0" r="0" b="0"/>
              <a:pathLst>
                <a:path w="374749" h="324351">
                  <a:moveTo>
                    <a:pt x="273148" y="11555"/>
                  </a:moveTo>
                  <a:lnTo>
                    <a:pt x="273148" y="11555"/>
                  </a:lnTo>
                  <a:lnTo>
                    <a:pt x="283261" y="8184"/>
                  </a:lnTo>
                  <a:lnTo>
                    <a:pt x="285534" y="6486"/>
                  </a:lnTo>
                  <a:lnTo>
                    <a:pt x="286344" y="4648"/>
                  </a:lnTo>
                  <a:lnTo>
                    <a:pt x="286178" y="2717"/>
                  </a:lnTo>
                  <a:lnTo>
                    <a:pt x="276587" y="571"/>
                  </a:lnTo>
                  <a:lnTo>
                    <a:pt x="269091" y="0"/>
                  </a:lnTo>
                  <a:lnTo>
                    <a:pt x="224831" y="12678"/>
                  </a:lnTo>
                  <a:lnTo>
                    <a:pt x="186997" y="26635"/>
                  </a:lnTo>
                  <a:lnTo>
                    <a:pt x="146663" y="43658"/>
                  </a:lnTo>
                  <a:lnTo>
                    <a:pt x="105219" y="65334"/>
                  </a:lnTo>
                  <a:lnTo>
                    <a:pt x="62446" y="97967"/>
                  </a:lnTo>
                  <a:lnTo>
                    <a:pt x="50855" y="113695"/>
                  </a:lnTo>
                  <a:lnTo>
                    <a:pt x="48754" y="119865"/>
                  </a:lnTo>
                  <a:lnTo>
                    <a:pt x="53702" y="124684"/>
                  </a:lnTo>
                  <a:lnTo>
                    <a:pt x="91709" y="134837"/>
                  </a:lnTo>
                  <a:lnTo>
                    <a:pt x="127832" y="139960"/>
                  </a:lnTo>
                  <a:lnTo>
                    <a:pt x="167611" y="153553"/>
                  </a:lnTo>
                  <a:lnTo>
                    <a:pt x="173156" y="159843"/>
                  </a:lnTo>
                  <a:lnTo>
                    <a:pt x="174737" y="166858"/>
                  </a:lnTo>
                  <a:lnTo>
                    <a:pt x="173673" y="174357"/>
                  </a:lnTo>
                  <a:lnTo>
                    <a:pt x="155560" y="190215"/>
                  </a:lnTo>
                  <a:lnTo>
                    <a:pt x="124931" y="208082"/>
                  </a:lnTo>
                  <a:lnTo>
                    <a:pt x="85448" y="230134"/>
                  </a:lnTo>
                  <a:lnTo>
                    <a:pt x="49555" y="252164"/>
                  </a:lnTo>
                  <a:lnTo>
                    <a:pt x="10989" y="282519"/>
                  </a:lnTo>
                  <a:lnTo>
                    <a:pt x="3126" y="291681"/>
                  </a:lnTo>
                  <a:lnTo>
                    <a:pt x="0" y="299200"/>
                  </a:lnTo>
                  <a:lnTo>
                    <a:pt x="32" y="305624"/>
                  </a:lnTo>
                  <a:lnTo>
                    <a:pt x="2171" y="311317"/>
                  </a:lnTo>
                  <a:lnTo>
                    <a:pt x="21480" y="319525"/>
                  </a:lnTo>
                  <a:lnTo>
                    <a:pt x="55462" y="324114"/>
                  </a:lnTo>
                  <a:lnTo>
                    <a:pt x="79340" y="324350"/>
                  </a:lnTo>
                  <a:lnTo>
                    <a:pt x="105843" y="323802"/>
                  </a:lnTo>
                  <a:lnTo>
                    <a:pt x="136211" y="322025"/>
                  </a:lnTo>
                  <a:lnTo>
                    <a:pt x="169157" y="319429"/>
                  </a:lnTo>
                  <a:lnTo>
                    <a:pt x="203820" y="316288"/>
                  </a:lnTo>
                  <a:lnTo>
                    <a:pt x="238218" y="312782"/>
                  </a:lnTo>
                  <a:lnTo>
                    <a:pt x="272440" y="309035"/>
                  </a:lnTo>
                  <a:lnTo>
                    <a:pt x="306542" y="305124"/>
                  </a:lnTo>
                  <a:lnTo>
                    <a:pt x="374748" y="2973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8536"/>
            <p:cNvSpPr/>
            <p:nvPr>
              <p:custDataLst>
                <p:tags r:id="rId94"/>
              </p:custDataLst>
            </p:nvPr>
          </p:nvSpPr>
          <p:spPr>
            <a:xfrm>
              <a:off x="7376123" y="2897941"/>
              <a:ext cx="243878" cy="442624"/>
            </a:xfrm>
            <a:custGeom>
              <a:avLst/>
              <a:gdLst/>
              <a:ahLst/>
              <a:cxnLst/>
              <a:rect l="0" t="0" r="0" b="0"/>
              <a:pathLst>
                <a:path w="243878" h="442624">
                  <a:moveTo>
                    <a:pt x="243877" y="29409"/>
                  </a:moveTo>
                  <a:lnTo>
                    <a:pt x="243877" y="29409"/>
                  </a:lnTo>
                  <a:lnTo>
                    <a:pt x="231944" y="15594"/>
                  </a:lnTo>
                  <a:lnTo>
                    <a:pt x="229571" y="11732"/>
                  </a:lnTo>
                  <a:lnTo>
                    <a:pt x="217527" y="5560"/>
                  </a:lnTo>
                  <a:lnTo>
                    <a:pt x="190914" y="0"/>
                  </a:lnTo>
                  <a:lnTo>
                    <a:pt x="146946" y="1492"/>
                  </a:lnTo>
                  <a:lnTo>
                    <a:pt x="126242" y="12298"/>
                  </a:lnTo>
                  <a:lnTo>
                    <a:pt x="89955" y="51351"/>
                  </a:lnTo>
                  <a:lnTo>
                    <a:pt x="67507" y="90787"/>
                  </a:lnTo>
                  <a:lnTo>
                    <a:pt x="57775" y="126773"/>
                  </a:lnTo>
                  <a:lnTo>
                    <a:pt x="50393" y="168638"/>
                  </a:lnTo>
                  <a:lnTo>
                    <a:pt x="42408" y="213115"/>
                  </a:lnTo>
                  <a:lnTo>
                    <a:pt x="34155" y="256871"/>
                  </a:lnTo>
                  <a:lnTo>
                    <a:pt x="25783" y="299131"/>
                  </a:lnTo>
                  <a:lnTo>
                    <a:pt x="17359" y="339080"/>
                  </a:lnTo>
                  <a:lnTo>
                    <a:pt x="10794" y="374238"/>
                  </a:lnTo>
                  <a:lnTo>
                    <a:pt x="3130" y="414273"/>
                  </a:lnTo>
                  <a:lnTo>
                    <a:pt x="0" y="430471"/>
                  </a:lnTo>
                  <a:lnTo>
                    <a:pt x="962" y="440022"/>
                  </a:lnTo>
                  <a:lnTo>
                    <a:pt x="5028" y="442145"/>
                  </a:lnTo>
                  <a:lnTo>
                    <a:pt x="18954" y="442623"/>
                  </a:lnTo>
                  <a:lnTo>
                    <a:pt x="63482" y="435554"/>
                  </a:lnTo>
                  <a:lnTo>
                    <a:pt x="99496" y="428406"/>
                  </a:lnTo>
                  <a:lnTo>
                    <a:pt x="154977" y="4167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8537"/>
            <p:cNvSpPr/>
            <p:nvPr>
              <p:custDataLst>
                <p:tags r:id="rId95"/>
              </p:custDataLst>
            </p:nvPr>
          </p:nvSpPr>
          <p:spPr>
            <a:xfrm>
              <a:off x="6988060" y="3130550"/>
              <a:ext cx="174741" cy="50801"/>
            </a:xfrm>
            <a:custGeom>
              <a:avLst/>
              <a:gdLst/>
              <a:ahLst/>
              <a:cxnLst/>
              <a:rect l="0" t="0" r="0" b="0"/>
              <a:pathLst>
                <a:path w="174741" h="50801">
                  <a:moveTo>
                    <a:pt x="22340" y="50800"/>
                  </a:moveTo>
                  <a:lnTo>
                    <a:pt x="22340" y="50800"/>
                  </a:lnTo>
                  <a:lnTo>
                    <a:pt x="4884" y="45731"/>
                  </a:lnTo>
                  <a:lnTo>
                    <a:pt x="470" y="41962"/>
                  </a:lnTo>
                  <a:lnTo>
                    <a:pt x="0" y="39263"/>
                  </a:lnTo>
                  <a:lnTo>
                    <a:pt x="1357" y="32502"/>
                  </a:lnTo>
                  <a:lnTo>
                    <a:pt x="13720" y="24793"/>
                  </a:lnTo>
                  <a:lnTo>
                    <a:pt x="36148" y="17369"/>
                  </a:lnTo>
                  <a:lnTo>
                    <a:pt x="69634" y="11718"/>
                  </a:lnTo>
                  <a:lnTo>
                    <a:pt x="109917" y="6854"/>
                  </a:lnTo>
                  <a:lnTo>
                    <a:pt x="1747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8538"/>
            <p:cNvSpPr/>
            <p:nvPr>
              <p:custDataLst>
                <p:tags r:id="rId96"/>
              </p:custDataLst>
            </p:nvPr>
          </p:nvSpPr>
          <p:spPr>
            <a:xfrm>
              <a:off x="6969657" y="2941456"/>
              <a:ext cx="204078" cy="347074"/>
            </a:xfrm>
            <a:custGeom>
              <a:avLst/>
              <a:gdLst/>
              <a:ahLst/>
              <a:cxnLst/>
              <a:rect l="0" t="0" r="0" b="0"/>
              <a:pathLst>
                <a:path w="204078" h="347074">
                  <a:moveTo>
                    <a:pt x="193143" y="17644"/>
                  </a:moveTo>
                  <a:lnTo>
                    <a:pt x="193143" y="17644"/>
                  </a:lnTo>
                  <a:lnTo>
                    <a:pt x="201870" y="8211"/>
                  </a:lnTo>
                  <a:lnTo>
                    <a:pt x="204077" y="3339"/>
                  </a:lnTo>
                  <a:lnTo>
                    <a:pt x="202549" y="1757"/>
                  </a:lnTo>
                  <a:lnTo>
                    <a:pt x="195207" y="0"/>
                  </a:lnTo>
                  <a:lnTo>
                    <a:pt x="169060" y="9123"/>
                  </a:lnTo>
                  <a:lnTo>
                    <a:pt x="138930" y="27027"/>
                  </a:lnTo>
                  <a:lnTo>
                    <a:pt x="103431" y="50742"/>
                  </a:lnTo>
                  <a:lnTo>
                    <a:pt x="68839" y="75393"/>
                  </a:lnTo>
                  <a:lnTo>
                    <a:pt x="31116" y="116442"/>
                  </a:lnTo>
                  <a:lnTo>
                    <a:pt x="8805" y="163256"/>
                  </a:lnTo>
                  <a:lnTo>
                    <a:pt x="0" y="209503"/>
                  </a:lnTo>
                  <a:lnTo>
                    <a:pt x="7505" y="251115"/>
                  </a:lnTo>
                  <a:lnTo>
                    <a:pt x="26504" y="290256"/>
                  </a:lnTo>
                  <a:lnTo>
                    <a:pt x="46636" y="321922"/>
                  </a:lnTo>
                  <a:lnTo>
                    <a:pt x="61472" y="334677"/>
                  </a:lnTo>
                  <a:lnTo>
                    <a:pt x="69378" y="339066"/>
                  </a:lnTo>
                  <a:lnTo>
                    <a:pt x="104103" y="345243"/>
                  </a:lnTo>
                  <a:lnTo>
                    <a:pt x="145671" y="347073"/>
                  </a:lnTo>
                  <a:lnTo>
                    <a:pt x="199493" y="335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8539"/>
            <p:cNvSpPr/>
            <p:nvPr>
              <p:custDataLst>
                <p:tags r:id="rId97"/>
              </p:custDataLst>
            </p:nvPr>
          </p:nvSpPr>
          <p:spPr>
            <a:xfrm>
              <a:off x="8337550" y="2931358"/>
              <a:ext cx="168429" cy="474632"/>
            </a:xfrm>
            <a:custGeom>
              <a:avLst/>
              <a:gdLst/>
              <a:ahLst/>
              <a:cxnLst/>
              <a:rect l="0" t="0" r="0" b="0"/>
              <a:pathLst>
                <a:path w="168429" h="474632">
                  <a:moveTo>
                    <a:pt x="25400" y="34092"/>
                  </a:moveTo>
                  <a:lnTo>
                    <a:pt x="25400" y="34092"/>
                  </a:lnTo>
                  <a:lnTo>
                    <a:pt x="28770" y="23979"/>
                  </a:lnTo>
                  <a:lnTo>
                    <a:pt x="34188" y="17133"/>
                  </a:lnTo>
                  <a:lnTo>
                    <a:pt x="37609" y="14319"/>
                  </a:lnTo>
                  <a:lnTo>
                    <a:pt x="83112" y="7552"/>
                  </a:lnTo>
                  <a:lnTo>
                    <a:pt x="121622" y="0"/>
                  </a:lnTo>
                  <a:lnTo>
                    <a:pt x="129764" y="781"/>
                  </a:lnTo>
                  <a:lnTo>
                    <a:pt x="144457" y="7293"/>
                  </a:lnTo>
                  <a:lnTo>
                    <a:pt x="156160" y="21005"/>
                  </a:lnTo>
                  <a:lnTo>
                    <a:pt x="161257" y="29601"/>
                  </a:lnTo>
                  <a:lnTo>
                    <a:pt x="168428" y="68666"/>
                  </a:lnTo>
                  <a:lnTo>
                    <a:pt x="166344" y="105432"/>
                  </a:lnTo>
                  <a:lnTo>
                    <a:pt x="160008" y="147643"/>
                  </a:lnTo>
                  <a:lnTo>
                    <a:pt x="150137" y="192274"/>
                  </a:lnTo>
                  <a:lnTo>
                    <a:pt x="140576" y="239862"/>
                  </a:lnTo>
                  <a:lnTo>
                    <a:pt x="136051" y="264405"/>
                  </a:lnTo>
                  <a:lnTo>
                    <a:pt x="130917" y="288528"/>
                  </a:lnTo>
                  <a:lnTo>
                    <a:pt x="119569" y="336028"/>
                  </a:lnTo>
                  <a:lnTo>
                    <a:pt x="113113" y="377366"/>
                  </a:lnTo>
                  <a:lnTo>
                    <a:pt x="113243" y="424845"/>
                  </a:lnTo>
                  <a:lnTo>
                    <a:pt x="122627" y="468065"/>
                  </a:lnTo>
                  <a:lnTo>
                    <a:pt x="121262" y="471574"/>
                  </a:lnTo>
                  <a:lnTo>
                    <a:pt x="118941" y="473913"/>
                  </a:lnTo>
                  <a:lnTo>
                    <a:pt x="106955" y="474631"/>
                  </a:lnTo>
                  <a:lnTo>
                    <a:pt x="76611" y="467305"/>
                  </a:lnTo>
                  <a:lnTo>
                    <a:pt x="38222" y="453611"/>
                  </a:lnTo>
                  <a:lnTo>
                    <a:pt x="0" y="4404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8540"/>
            <p:cNvSpPr/>
            <p:nvPr>
              <p:custDataLst>
                <p:tags r:id="rId98"/>
              </p:custDataLst>
            </p:nvPr>
          </p:nvSpPr>
          <p:spPr>
            <a:xfrm>
              <a:off x="8033976" y="3000179"/>
              <a:ext cx="182925" cy="289122"/>
            </a:xfrm>
            <a:custGeom>
              <a:avLst/>
              <a:gdLst/>
              <a:ahLst/>
              <a:cxnLst/>
              <a:rect l="0" t="0" r="0" b="0"/>
              <a:pathLst>
                <a:path w="182925" h="289122">
                  <a:moveTo>
                    <a:pt x="182924" y="3371"/>
                  </a:moveTo>
                  <a:lnTo>
                    <a:pt x="182924" y="3371"/>
                  </a:lnTo>
                  <a:lnTo>
                    <a:pt x="172811" y="0"/>
                  </a:lnTo>
                  <a:lnTo>
                    <a:pt x="160319" y="3990"/>
                  </a:lnTo>
                  <a:lnTo>
                    <a:pt x="128013" y="27543"/>
                  </a:lnTo>
                  <a:lnTo>
                    <a:pt x="95725" y="57153"/>
                  </a:lnTo>
                  <a:lnTo>
                    <a:pt x="60207" y="96183"/>
                  </a:lnTo>
                  <a:lnTo>
                    <a:pt x="30781" y="137519"/>
                  </a:lnTo>
                  <a:lnTo>
                    <a:pt x="9471" y="178703"/>
                  </a:lnTo>
                  <a:lnTo>
                    <a:pt x="0" y="218174"/>
                  </a:lnTo>
                  <a:lnTo>
                    <a:pt x="1436" y="249358"/>
                  </a:lnTo>
                  <a:lnTo>
                    <a:pt x="11474" y="289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SMARTInkShape-Group1588"/>
          <p:cNvGrpSpPr/>
          <p:nvPr/>
        </p:nvGrpSpPr>
        <p:grpSpPr>
          <a:xfrm>
            <a:off x="6426200" y="2987148"/>
            <a:ext cx="271152" cy="545020"/>
            <a:chOff x="6426200" y="2987148"/>
            <a:chExt cx="271152" cy="545020"/>
          </a:xfrm>
        </p:grpSpPr>
        <p:sp>
          <p:nvSpPr>
            <p:cNvPr id="252" name="SMARTInkShape-8541"/>
            <p:cNvSpPr/>
            <p:nvPr>
              <p:custDataLst>
                <p:tags r:id="rId87"/>
              </p:custDataLst>
            </p:nvPr>
          </p:nvSpPr>
          <p:spPr>
            <a:xfrm>
              <a:off x="6535032" y="3357152"/>
              <a:ext cx="162320" cy="175016"/>
            </a:xfrm>
            <a:custGeom>
              <a:avLst/>
              <a:gdLst/>
              <a:ahLst/>
              <a:cxnLst/>
              <a:rect l="0" t="0" r="0" b="0"/>
              <a:pathLst>
                <a:path w="162320" h="175016">
                  <a:moveTo>
                    <a:pt x="5468" y="46448"/>
                  </a:moveTo>
                  <a:lnTo>
                    <a:pt x="5468" y="46448"/>
                  </a:lnTo>
                  <a:lnTo>
                    <a:pt x="2097" y="49819"/>
                  </a:lnTo>
                  <a:lnTo>
                    <a:pt x="441" y="53355"/>
                  </a:lnTo>
                  <a:lnTo>
                    <a:pt x="0" y="55286"/>
                  </a:lnTo>
                  <a:lnTo>
                    <a:pt x="18968" y="100904"/>
                  </a:lnTo>
                  <a:lnTo>
                    <a:pt x="19057" y="146654"/>
                  </a:lnTo>
                  <a:lnTo>
                    <a:pt x="17726" y="169036"/>
                  </a:lnTo>
                  <a:lnTo>
                    <a:pt x="16462" y="172622"/>
                  </a:lnTo>
                  <a:lnTo>
                    <a:pt x="14915" y="175015"/>
                  </a:lnTo>
                  <a:lnTo>
                    <a:pt x="12471" y="174493"/>
                  </a:lnTo>
                  <a:lnTo>
                    <a:pt x="5993" y="168268"/>
                  </a:lnTo>
                  <a:lnTo>
                    <a:pt x="4056" y="150920"/>
                  </a:lnTo>
                  <a:lnTo>
                    <a:pt x="6930" y="105860"/>
                  </a:lnTo>
                  <a:lnTo>
                    <a:pt x="13173" y="67915"/>
                  </a:lnTo>
                  <a:lnTo>
                    <a:pt x="27708" y="34587"/>
                  </a:lnTo>
                  <a:lnTo>
                    <a:pt x="47808" y="12719"/>
                  </a:lnTo>
                  <a:lnTo>
                    <a:pt x="59094" y="4912"/>
                  </a:lnTo>
                  <a:lnTo>
                    <a:pt x="82925" y="0"/>
                  </a:lnTo>
                  <a:lnTo>
                    <a:pt x="95205" y="666"/>
                  </a:lnTo>
                  <a:lnTo>
                    <a:pt x="136086" y="18458"/>
                  </a:lnTo>
                  <a:lnTo>
                    <a:pt x="153597" y="40124"/>
                  </a:lnTo>
                  <a:lnTo>
                    <a:pt x="162319" y="65509"/>
                  </a:lnTo>
                  <a:lnTo>
                    <a:pt x="162170" y="110656"/>
                  </a:lnTo>
                  <a:lnTo>
                    <a:pt x="157868" y="1353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8542"/>
            <p:cNvSpPr/>
            <p:nvPr>
              <p:custDataLst>
                <p:tags r:id="rId88"/>
              </p:custDataLst>
            </p:nvPr>
          </p:nvSpPr>
          <p:spPr>
            <a:xfrm>
              <a:off x="6426200" y="3275056"/>
              <a:ext cx="241301" cy="33295"/>
            </a:xfrm>
            <a:custGeom>
              <a:avLst/>
              <a:gdLst/>
              <a:ahLst/>
              <a:cxnLst/>
              <a:rect l="0" t="0" r="0" b="0"/>
              <a:pathLst>
                <a:path w="241301" h="33295">
                  <a:moveTo>
                    <a:pt x="0" y="33294"/>
                  </a:moveTo>
                  <a:lnTo>
                    <a:pt x="0" y="33294"/>
                  </a:lnTo>
                  <a:lnTo>
                    <a:pt x="46445" y="17598"/>
                  </a:lnTo>
                  <a:lnTo>
                    <a:pt x="92608" y="7973"/>
                  </a:lnTo>
                  <a:lnTo>
                    <a:pt x="116773" y="4419"/>
                  </a:lnTo>
                  <a:lnTo>
                    <a:pt x="163376" y="0"/>
                  </a:lnTo>
                  <a:lnTo>
                    <a:pt x="202905" y="387"/>
                  </a:lnTo>
                  <a:lnTo>
                    <a:pt x="241300" y="15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8543"/>
            <p:cNvSpPr/>
            <p:nvPr>
              <p:custDataLst>
                <p:tags r:id="rId89"/>
              </p:custDataLst>
            </p:nvPr>
          </p:nvSpPr>
          <p:spPr>
            <a:xfrm>
              <a:off x="6530779" y="2987148"/>
              <a:ext cx="55280" cy="206903"/>
            </a:xfrm>
            <a:custGeom>
              <a:avLst/>
              <a:gdLst/>
              <a:ahLst/>
              <a:cxnLst/>
              <a:rect l="0" t="0" r="0" b="0"/>
              <a:pathLst>
                <a:path w="55280" h="206903">
                  <a:moveTo>
                    <a:pt x="3371" y="16402"/>
                  </a:moveTo>
                  <a:lnTo>
                    <a:pt x="3371" y="16402"/>
                  </a:lnTo>
                  <a:lnTo>
                    <a:pt x="0" y="6289"/>
                  </a:lnTo>
                  <a:lnTo>
                    <a:pt x="418" y="3310"/>
                  </a:lnTo>
                  <a:lnTo>
                    <a:pt x="2108" y="1324"/>
                  </a:lnTo>
                  <a:lnTo>
                    <a:pt x="4645" y="0"/>
                  </a:lnTo>
                  <a:lnTo>
                    <a:pt x="14990" y="6055"/>
                  </a:lnTo>
                  <a:lnTo>
                    <a:pt x="21702" y="11620"/>
                  </a:lnTo>
                  <a:lnTo>
                    <a:pt x="41257" y="46421"/>
                  </a:lnTo>
                  <a:lnTo>
                    <a:pt x="50312" y="80309"/>
                  </a:lnTo>
                  <a:lnTo>
                    <a:pt x="55279" y="119594"/>
                  </a:lnTo>
                  <a:lnTo>
                    <a:pt x="55134" y="162924"/>
                  </a:lnTo>
                  <a:lnTo>
                    <a:pt x="54171" y="2069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SMARTInkShape-Group1589"/>
          <p:cNvGrpSpPr/>
          <p:nvPr/>
        </p:nvGrpSpPr>
        <p:grpSpPr>
          <a:xfrm>
            <a:off x="5816600" y="3147410"/>
            <a:ext cx="215901" cy="147358"/>
            <a:chOff x="5816600" y="3147410"/>
            <a:chExt cx="215901" cy="147358"/>
          </a:xfrm>
        </p:grpSpPr>
        <p:sp>
          <p:nvSpPr>
            <p:cNvPr id="256" name="SMARTInkShape-8544"/>
            <p:cNvSpPr/>
            <p:nvPr>
              <p:custDataLst>
                <p:tags r:id="rId85"/>
              </p:custDataLst>
            </p:nvPr>
          </p:nvSpPr>
          <p:spPr>
            <a:xfrm>
              <a:off x="5816600" y="3147410"/>
              <a:ext cx="215901" cy="14891"/>
            </a:xfrm>
            <a:custGeom>
              <a:avLst/>
              <a:gdLst/>
              <a:ahLst/>
              <a:cxnLst/>
              <a:rect l="0" t="0" r="0" b="0"/>
              <a:pathLst>
                <a:path w="215901" h="14891">
                  <a:moveTo>
                    <a:pt x="0" y="14890"/>
                  </a:moveTo>
                  <a:lnTo>
                    <a:pt x="0" y="14890"/>
                  </a:lnTo>
                  <a:lnTo>
                    <a:pt x="38919" y="7983"/>
                  </a:lnTo>
                  <a:lnTo>
                    <a:pt x="76564" y="4059"/>
                  </a:lnTo>
                  <a:lnTo>
                    <a:pt x="100432" y="2025"/>
                  </a:lnTo>
                  <a:lnTo>
                    <a:pt x="147648" y="0"/>
                  </a:lnTo>
                  <a:lnTo>
                    <a:pt x="193795" y="5383"/>
                  </a:lnTo>
                  <a:lnTo>
                    <a:pt x="215900" y="85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8545"/>
            <p:cNvSpPr/>
            <p:nvPr>
              <p:custDataLst>
                <p:tags r:id="rId86"/>
              </p:custDataLst>
            </p:nvPr>
          </p:nvSpPr>
          <p:spPr>
            <a:xfrm>
              <a:off x="5822948" y="3251200"/>
              <a:ext cx="209553" cy="43568"/>
            </a:xfrm>
            <a:custGeom>
              <a:avLst/>
              <a:gdLst/>
              <a:ahLst/>
              <a:cxnLst/>
              <a:rect l="0" t="0" r="0" b="0"/>
              <a:pathLst>
                <a:path w="209553" h="43568">
                  <a:moveTo>
                    <a:pt x="2" y="38100"/>
                  </a:moveTo>
                  <a:lnTo>
                    <a:pt x="2" y="38100"/>
                  </a:lnTo>
                  <a:lnTo>
                    <a:pt x="0" y="41471"/>
                  </a:lnTo>
                  <a:lnTo>
                    <a:pt x="7528" y="43126"/>
                  </a:lnTo>
                  <a:lnTo>
                    <a:pt x="13485" y="43567"/>
                  </a:lnTo>
                  <a:lnTo>
                    <a:pt x="58952" y="34075"/>
                  </a:lnTo>
                  <a:lnTo>
                    <a:pt x="83752" y="28361"/>
                  </a:lnTo>
                  <a:lnTo>
                    <a:pt x="112985" y="21730"/>
                  </a:lnTo>
                  <a:lnTo>
                    <a:pt x="145174" y="14487"/>
                  </a:lnTo>
                  <a:lnTo>
                    <a:pt x="2095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SMARTInkShape-Group1590"/>
          <p:cNvGrpSpPr/>
          <p:nvPr/>
        </p:nvGrpSpPr>
        <p:grpSpPr>
          <a:xfrm>
            <a:off x="3846498" y="2635250"/>
            <a:ext cx="1528761" cy="779804"/>
            <a:chOff x="3846498" y="2635250"/>
            <a:chExt cx="1528761" cy="779804"/>
          </a:xfrm>
        </p:grpSpPr>
        <p:sp>
          <p:nvSpPr>
            <p:cNvPr id="259" name="SMARTInkShape-8546"/>
            <p:cNvSpPr/>
            <p:nvPr>
              <p:custDataLst>
                <p:tags r:id="rId75"/>
              </p:custDataLst>
            </p:nvPr>
          </p:nvSpPr>
          <p:spPr>
            <a:xfrm>
              <a:off x="4378129" y="3041650"/>
              <a:ext cx="524072" cy="95251"/>
            </a:xfrm>
            <a:custGeom>
              <a:avLst/>
              <a:gdLst/>
              <a:ahLst/>
              <a:cxnLst/>
              <a:rect l="0" t="0" r="0" b="0"/>
              <a:pathLst>
                <a:path w="524072" h="95251">
                  <a:moveTo>
                    <a:pt x="3371" y="95250"/>
                  </a:moveTo>
                  <a:lnTo>
                    <a:pt x="3371" y="95250"/>
                  </a:lnTo>
                  <a:lnTo>
                    <a:pt x="0" y="95250"/>
                  </a:lnTo>
                  <a:lnTo>
                    <a:pt x="11388" y="88508"/>
                  </a:lnTo>
                  <a:lnTo>
                    <a:pt x="41976" y="79554"/>
                  </a:lnTo>
                  <a:lnTo>
                    <a:pt x="62974" y="74202"/>
                  </a:lnTo>
                  <a:lnTo>
                    <a:pt x="91790" y="67813"/>
                  </a:lnTo>
                  <a:lnTo>
                    <a:pt x="125817" y="60730"/>
                  </a:lnTo>
                  <a:lnTo>
                    <a:pt x="163318" y="53187"/>
                  </a:lnTo>
                  <a:lnTo>
                    <a:pt x="205958" y="45336"/>
                  </a:lnTo>
                  <a:lnTo>
                    <a:pt x="252023" y="37279"/>
                  </a:lnTo>
                  <a:lnTo>
                    <a:pt x="300373" y="29086"/>
                  </a:lnTo>
                  <a:lnTo>
                    <a:pt x="346716" y="22213"/>
                  </a:lnTo>
                  <a:lnTo>
                    <a:pt x="391723" y="16220"/>
                  </a:lnTo>
                  <a:lnTo>
                    <a:pt x="435839" y="10813"/>
                  </a:lnTo>
                  <a:lnTo>
                    <a:pt x="465250" y="7209"/>
                  </a:lnTo>
                  <a:lnTo>
                    <a:pt x="5240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8547"/>
            <p:cNvSpPr/>
            <p:nvPr>
              <p:custDataLst>
                <p:tags r:id="rId76"/>
              </p:custDataLst>
            </p:nvPr>
          </p:nvSpPr>
          <p:spPr>
            <a:xfrm>
              <a:off x="5044879" y="2660650"/>
              <a:ext cx="9722" cy="12701"/>
            </a:xfrm>
            <a:custGeom>
              <a:avLst/>
              <a:gdLst/>
              <a:ahLst/>
              <a:cxnLst/>
              <a:rect l="0" t="0" r="0" b="0"/>
              <a:pathLst>
                <a:path w="9722" h="1270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18" y="1411"/>
                  </a:lnTo>
                  <a:lnTo>
                    <a:pt x="9721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8548"/>
            <p:cNvSpPr/>
            <p:nvPr>
              <p:custDataLst>
                <p:tags r:id="rId77"/>
              </p:custDataLst>
            </p:nvPr>
          </p:nvSpPr>
          <p:spPr>
            <a:xfrm>
              <a:off x="5029200" y="2806700"/>
              <a:ext cx="16072" cy="63501"/>
            </a:xfrm>
            <a:custGeom>
              <a:avLst/>
              <a:gdLst/>
              <a:ahLst/>
              <a:cxnLst/>
              <a:rect l="0" t="0" r="0" b="0"/>
              <a:pathLst>
                <a:path w="16072" h="63501">
                  <a:moveTo>
                    <a:pt x="12700" y="0"/>
                  </a:moveTo>
                  <a:lnTo>
                    <a:pt x="12700" y="0"/>
                  </a:lnTo>
                  <a:lnTo>
                    <a:pt x="16071" y="10113"/>
                  </a:lnTo>
                  <a:lnTo>
                    <a:pt x="13963" y="22604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8549"/>
            <p:cNvSpPr/>
            <p:nvPr>
              <p:custDataLst>
                <p:tags r:id="rId78"/>
              </p:custDataLst>
            </p:nvPr>
          </p:nvSpPr>
          <p:spPr>
            <a:xfrm>
              <a:off x="4794250" y="2635250"/>
              <a:ext cx="177801" cy="285751"/>
            </a:xfrm>
            <a:custGeom>
              <a:avLst/>
              <a:gdLst/>
              <a:ahLst/>
              <a:cxnLst/>
              <a:rect l="0" t="0" r="0" b="0"/>
              <a:pathLst>
                <a:path w="177801" h="285751">
                  <a:moveTo>
                    <a:pt x="177800" y="0"/>
                  </a:moveTo>
                  <a:lnTo>
                    <a:pt x="177800" y="0"/>
                  </a:lnTo>
                  <a:lnTo>
                    <a:pt x="171058" y="0"/>
                  </a:lnTo>
                  <a:lnTo>
                    <a:pt x="156752" y="10113"/>
                  </a:lnTo>
                  <a:lnTo>
                    <a:pt x="132366" y="43370"/>
                  </a:lnTo>
                  <a:lnTo>
                    <a:pt x="111040" y="75014"/>
                  </a:lnTo>
                  <a:lnTo>
                    <a:pt x="86745" y="110951"/>
                  </a:lnTo>
                  <a:lnTo>
                    <a:pt x="59485" y="150441"/>
                  </a:lnTo>
                  <a:lnTo>
                    <a:pt x="38432" y="187748"/>
                  </a:lnTo>
                  <a:lnTo>
                    <a:pt x="22020" y="221732"/>
                  </a:lnTo>
                  <a:lnTo>
                    <a:pt x="1763" y="268636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8550"/>
            <p:cNvSpPr/>
            <p:nvPr>
              <p:custDataLst>
                <p:tags r:id="rId79"/>
              </p:custDataLst>
            </p:nvPr>
          </p:nvSpPr>
          <p:spPr>
            <a:xfrm>
              <a:off x="4782433" y="2686573"/>
              <a:ext cx="157868" cy="189978"/>
            </a:xfrm>
            <a:custGeom>
              <a:avLst/>
              <a:gdLst/>
              <a:ahLst/>
              <a:cxnLst/>
              <a:rect l="0" t="0" r="0" b="0"/>
              <a:pathLst>
                <a:path w="157868" h="189978">
                  <a:moveTo>
                    <a:pt x="5467" y="12177"/>
                  </a:moveTo>
                  <a:lnTo>
                    <a:pt x="5467" y="12177"/>
                  </a:lnTo>
                  <a:lnTo>
                    <a:pt x="0" y="1242"/>
                  </a:lnTo>
                  <a:lnTo>
                    <a:pt x="5154" y="261"/>
                  </a:lnTo>
                  <a:lnTo>
                    <a:pt x="9492" y="0"/>
                  </a:lnTo>
                  <a:lnTo>
                    <a:pt x="35823" y="16487"/>
                  </a:lnTo>
                  <a:lnTo>
                    <a:pt x="77177" y="50456"/>
                  </a:lnTo>
                  <a:lnTo>
                    <a:pt x="121808" y="95172"/>
                  </a:lnTo>
                  <a:lnTo>
                    <a:pt x="138313" y="125734"/>
                  </a:lnTo>
                  <a:lnTo>
                    <a:pt x="149486" y="165062"/>
                  </a:lnTo>
                  <a:lnTo>
                    <a:pt x="157867" y="1899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8551"/>
            <p:cNvSpPr/>
            <p:nvPr>
              <p:custDataLst>
                <p:tags r:id="rId80"/>
              </p:custDataLst>
            </p:nvPr>
          </p:nvSpPr>
          <p:spPr>
            <a:xfrm>
              <a:off x="4337488" y="2639034"/>
              <a:ext cx="298013" cy="343291"/>
            </a:xfrm>
            <a:custGeom>
              <a:avLst/>
              <a:gdLst/>
              <a:ahLst/>
              <a:cxnLst/>
              <a:rect l="0" t="0" r="0" b="0"/>
              <a:pathLst>
                <a:path w="298013" h="343291">
                  <a:moveTo>
                    <a:pt x="215462" y="40666"/>
                  </a:moveTo>
                  <a:lnTo>
                    <a:pt x="215462" y="40666"/>
                  </a:lnTo>
                  <a:lnTo>
                    <a:pt x="260762" y="833"/>
                  </a:lnTo>
                  <a:lnTo>
                    <a:pt x="262595" y="0"/>
                  </a:lnTo>
                  <a:lnTo>
                    <a:pt x="263818" y="150"/>
                  </a:lnTo>
                  <a:lnTo>
                    <a:pt x="264632" y="955"/>
                  </a:lnTo>
                  <a:lnTo>
                    <a:pt x="259893" y="3731"/>
                  </a:lnTo>
                  <a:lnTo>
                    <a:pt x="247908" y="10845"/>
                  </a:lnTo>
                  <a:lnTo>
                    <a:pt x="211278" y="40062"/>
                  </a:lnTo>
                  <a:lnTo>
                    <a:pt x="175973" y="68384"/>
                  </a:lnTo>
                  <a:lnTo>
                    <a:pt x="140526" y="97906"/>
                  </a:lnTo>
                  <a:lnTo>
                    <a:pt x="105957" y="126784"/>
                  </a:lnTo>
                  <a:lnTo>
                    <a:pt x="71778" y="153729"/>
                  </a:lnTo>
                  <a:lnTo>
                    <a:pt x="27544" y="185958"/>
                  </a:lnTo>
                  <a:lnTo>
                    <a:pt x="4481" y="206639"/>
                  </a:lnTo>
                  <a:lnTo>
                    <a:pt x="2842" y="211287"/>
                  </a:lnTo>
                  <a:lnTo>
                    <a:pt x="3864" y="215091"/>
                  </a:lnTo>
                  <a:lnTo>
                    <a:pt x="6664" y="218332"/>
                  </a:lnTo>
                  <a:lnTo>
                    <a:pt x="37571" y="226266"/>
                  </a:lnTo>
                  <a:lnTo>
                    <a:pt x="75735" y="229714"/>
                  </a:lnTo>
                  <a:lnTo>
                    <a:pt x="107112" y="234107"/>
                  </a:lnTo>
                  <a:lnTo>
                    <a:pt x="112185" y="238065"/>
                  </a:lnTo>
                  <a:lnTo>
                    <a:pt x="114155" y="243527"/>
                  </a:lnTo>
                  <a:lnTo>
                    <a:pt x="114057" y="249990"/>
                  </a:lnTo>
                  <a:lnTo>
                    <a:pt x="100778" y="264697"/>
                  </a:lnTo>
                  <a:lnTo>
                    <a:pt x="65535" y="290725"/>
                  </a:lnTo>
                  <a:lnTo>
                    <a:pt x="27576" y="317017"/>
                  </a:lnTo>
                  <a:lnTo>
                    <a:pt x="3394" y="334450"/>
                  </a:lnTo>
                  <a:lnTo>
                    <a:pt x="0" y="338122"/>
                  </a:lnTo>
                  <a:lnTo>
                    <a:pt x="1970" y="340570"/>
                  </a:lnTo>
                  <a:lnTo>
                    <a:pt x="15449" y="343290"/>
                  </a:lnTo>
                  <a:lnTo>
                    <a:pt x="52484" y="335091"/>
                  </a:lnTo>
                  <a:lnTo>
                    <a:pt x="77177" y="327966"/>
                  </a:lnTo>
                  <a:lnTo>
                    <a:pt x="104222" y="321805"/>
                  </a:lnTo>
                  <a:lnTo>
                    <a:pt x="132836" y="316286"/>
                  </a:lnTo>
                  <a:lnTo>
                    <a:pt x="162494" y="311196"/>
                  </a:lnTo>
                  <a:lnTo>
                    <a:pt x="190733" y="306392"/>
                  </a:lnTo>
                  <a:lnTo>
                    <a:pt x="218026" y="301778"/>
                  </a:lnTo>
                  <a:lnTo>
                    <a:pt x="262463" y="294299"/>
                  </a:lnTo>
                  <a:lnTo>
                    <a:pt x="298012" y="2883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8552"/>
            <p:cNvSpPr/>
            <p:nvPr>
              <p:custDataLst>
                <p:tags r:id="rId81"/>
              </p:custDataLst>
            </p:nvPr>
          </p:nvSpPr>
          <p:spPr>
            <a:xfrm>
              <a:off x="3846498" y="2643006"/>
              <a:ext cx="319103" cy="772048"/>
            </a:xfrm>
            <a:custGeom>
              <a:avLst/>
              <a:gdLst/>
              <a:ahLst/>
              <a:cxnLst/>
              <a:rect l="0" t="0" r="0" b="0"/>
              <a:pathLst>
                <a:path w="319103" h="772048">
                  <a:moveTo>
                    <a:pt x="249252" y="17644"/>
                  </a:moveTo>
                  <a:lnTo>
                    <a:pt x="249252" y="17644"/>
                  </a:lnTo>
                  <a:lnTo>
                    <a:pt x="249252" y="3338"/>
                  </a:lnTo>
                  <a:lnTo>
                    <a:pt x="248546" y="1757"/>
                  </a:lnTo>
                  <a:lnTo>
                    <a:pt x="247370" y="703"/>
                  </a:lnTo>
                  <a:lnTo>
                    <a:pt x="245881" y="0"/>
                  </a:lnTo>
                  <a:lnTo>
                    <a:pt x="226930" y="2382"/>
                  </a:lnTo>
                  <a:lnTo>
                    <a:pt x="192230" y="14298"/>
                  </a:lnTo>
                  <a:lnTo>
                    <a:pt x="147298" y="31234"/>
                  </a:lnTo>
                  <a:lnTo>
                    <a:pt x="104978" y="49658"/>
                  </a:lnTo>
                  <a:lnTo>
                    <a:pt x="75741" y="65151"/>
                  </a:lnTo>
                  <a:lnTo>
                    <a:pt x="70078" y="70482"/>
                  </a:lnTo>
                  <a:lnTo>
                    <a:pt x="63786" y="82050"/>
                  </a:lnTo>
                  <a:lnTo>
                    <a:pt x="53502" y="110575"/>
                  </a:lnTo>
                  <a:lnTo>
                    <a:pt x="53126" y="133736"/>
                  </a:lnTo>
                  <a:lnTo>
                    <a:pt x="60848" y="176219"/>
                  </a:lnTo>
                  <a:lnTo>
                    <a:pt x="66739" y="213005"/>
                  </a:lnTo>
                  <a:lnTo>
                    <a:pt x="69357" y="257577"/>
                  </a:lnTo>
                  <a:lnTo>
                    <a:pt x="68644" y="282021"/>
                  </a:lnTo>
                  <a:lnTo>
                    <a:pt x="66758" y="307490"/>
                  </a:lnTo>
                  <a:lnTo>
                    <a:pt x="64089" y="333641"/>
                  </a:lnTo>
                  <a:lnTo>
                    <a:pt x="60193" y="361659"/>
                  </a:lnTo>
                  <a:lnTo>
                    <a:pt x="55479" y="390920"/>
                  </a:lnTo>
                  <a:lnTo>
                    <a:pt x="50220" y="421012"/>
                  </a:lnTo>
                  <a:lnTo>
                    <a:pt x="43892" y="449539"/>
                  </a:lnTo>
                  <a:lnTo>
                    <a:pt x="36851" y="477024"/>
                  </a:lnTo>
                  <a:lnTo>
                    <a:pt x="29334" y="503814"/>
                  </a:lnTo>
                  <a:lnTo>
                    <a:pt x="22913" y="530141"/>
                  </a:lnTo>
                  <a:lnTo>
                    <a:pt x="17220" y="556158"/>
                  </a:lnTo>
                  <a:lnTo>
                    <a:pt x="12015" y="581970"/>
                  </a:lnTo>
                  <a:lnTo>
                    <a:pt x="4348" y="625701"/>
                  </a:lnTo>
                  <a:lnTo>
                    <a:pt x="0" y="664658"/>
                  </a:lnTo>
                  <a:lnTo>
                    <a:pt x="420" y="703139"/>
                  </a:lnTo>
                  <a:lnTo>
                    <a:pt x="7993" y="743649"/>
                  </a:lnTo>
                  <a:lnTo>
                    <a:pt x="14329" y="752825"/>
                  </a:lnTo>
                  <a:lnTo>
                    <a:pt x="32659" y="766784"/>
                  </a:lnTo>
                  <a:lnTo>
                    <a:pt x="64323" y="772047"/>
                  </a:lnTo>
                  <a:lnTo>
                    <a:pt x="106384" y="771329"/>
                  </a:lnTo>
                  <a:lnTo>
                    <a:pt x="131429" y="769161"/>
                  </a:lnTo>
                  <a:lnTo>
                    <a:pt x="158003" y="766306"/>
                  </a:lnTo>
                  <a:lnTo>
                    <a:pt x="183480" y="762285"/>
                  </a:lnTo>
                  <a:lnTo>
                    <a:pt x="208227" y="757488"/>
                  </a:lnTo>
                  <a:lnTo>
                    <a:pt x="252891" y="747219"/>
                  </a:lnTo>
                  <a:lnTo>
                    <a:pt x="297602" y="734916"/>
                  </a:lnTo>
                  <a:lnTo>
                    <a:pt x="319102" y="7288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8553"/>
            <p:cNvSpPr/>
            <p:nvPr>
              <p:custDataLst>
                <p:tags r:id="rId82"/>
              </p:custDataLst>
            </p:nvPr>
          </p:nvSpPr>
          <p:spPr>
            <a:xfrm>
              <a:off x="3911600" y="27686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0"/>
                  </a:moveTo>
                  <a:lnTo>
                    <a:pt x="0" y="0"/>
                  </a:lnTo>
                  <a:lnTo>
                    <a:pt x="63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8554"/>
            <p:cNvSpPr/>
            <p:nvPr>
              <p:custDataLst>
                <p:tags r:id="rId83"/>
              </p:custDataLst>
            </p:nvPr>
          </p:nvSpPr>
          <p:spPr>
            <a:xfrm>
              <a:off x="4757124" y="3125160"/>
              <a:ext cx="147364" cy="132391"/>
            </a:xfrm>
            <a:custGeom>
              <a:avLst/>
              <a:gdLst/>
              <a:ahLst/>
              <a:cxnLst/>
              <a:rect l="0" t="0" r="0" b="0"/>
              <a:pathLst>
                <a:path w="147364" h="132391">
                  <a:moveTo>
                    <a:pt x="5376" y="18090"/>
                  </a:moveTo>
                  <a:lnTo>
                    <a:pt x="5376" y="18090"/>
                  </a:lnTo>
                  <a:lnTo>
                    <a:pt x="8747" y="21461"/>
                  </a:lnTo>
                  <a:lnTo>
                    <a:pt x="14214" y="33670"/>
                  </a:lnTo>
                  <a:lnTo>
                    <a:pt x="13561" y="57435"/>
                  </a:lnTo>
                  <a:lnTo>
                    <a:pt x="6941" y="98644"/>
                  </a:lnTo>
                  <a:lnTo>
                    <a:pt x="5366" y="110336"/>
                  </a:lnTo>
                  <a:lnTo>
                    <a:pt x="3958" y="113454"/>
                  </a:lnTo>
                  <a:lnTo>
                    <a:pt x="2314" y="115533"/>
                  </a:lnTo>
                  <a:lnTo>
                    <a:pt x="1218" y="114802"/>
                  </a:lnTo>
                  <a:lnTo>
                    <a:pt x="0" y="108345"/>
                  </a:lnTo>
                  <a:lnTo>
                    <a:pt x="13721" y="71039"/>
                  </a:lnTo>
                  <a:lnTo>
                    <a:pt x="32634" y="24368"/>
                  </a:lnTo>
                  <a:lnTo>
                    <a:pt x="38364" y="15925"/>
                  </a:lnTo>
                  <a:lnTo>
                    <a:pt x="56021" y="4663"/>
                  </a:lnTo>
                  <a:lnTo>
                    <a:pt x="66656" y="672"/>
                  </a:lnTo>
                  <a:lnTo>
                    <a:pt x="89762" y="0"/>
                  </a:lnTo>
                  <a:lnTo>
                    <a:pt x="101850" y="1797"/>
                  </a:lnTo>
                  <a:lnTo>
                    <a:pt x="120925" y="11319"/>
                  </a:lnTo>
                  <a:lnTo>
                    <a:pt x="128975" y="17809"/>
                  </a:lnTo>
                  <a:lnTo>
                    <a:pt x="147048" y="50540"/>
                  </a:lnTo>
                  <a:lnTo>
                    <a:pt x="147363" y="75551"/>
                  </a:lnTo>
                  <a:lnTo>
                    <a:pt x="131137" y="121456"/>
                  </a:lnTo>
                  <a:lnTo>
                    <a:pt x="126026" y="132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8555"/>
            <p:cNvSpPr/>
            <p:nvPr>
              <p:custDataLst>
                <p:tags r:id="rId84"/>
              </p:custDataLst>
            </p:nvPr>
          </p:nvSpPr>
          <p:spPr>
            <a:xfrm>
              <a:off x="5105400" y="2641861"/>
              <a:ext cx="269859" cy="754970"/>
            </a:xfrm>
            <a:custGeom>
              <a:avLst/>
              <a:gdLst/>
              <a:ahLst/>
              <a:cxnLst/>
              <a:rect l="0" t="0" r="0" b="0"/>
              <a:pathLst>
                <a:path w="269859" h="754970">
                  <a:moveTo>
                    <a:pt x="95250" y="6089"/>
                  </a:moveTo>
                  <a:lnTo>
                    <a:pt x="95250" y="6089"/>
                  </a:lnTo>
                  <a:lnTo>
                    <a:pt x="100717" y="622"/>
                  </a:lnTo>
                  <a:lnTo>
                    <a:pt x="111451" y="0"/>
                  </a:lnTo>
                  <a:lnTo>
                    <a:pt x="152713" y="6681"/>
                  </a:lnTo>
                  <a:lnTo>
                    <a:pt x="190593" y="14496"/>
                  </a:lnTo>
                  <a:lnTo>
                    <a:pt x="237947" y="23036"/>
                  </a:lnTo>
                  <a:lnTo>
                    <a:pt x="264652" y="25429"/>
                  </a:lnTo>
                  <a:lnTo>
                    <a:pt x="267452" y="26744"/>
                  </a:lnTo>
                  <a:lnTo>
                    <a:pt x="269318" y="28325"/>
                  </a:lnTo>
                  <a:lnTo>
                    <a:pt x="269858" y="31496"/>
                  </a:lnTo>
                  <a:lnTo>
                    <a:pt x="260513" y="67839"/>
                  </a:lnTo>
                  <a:lnTo>
                    <a:pt x="249188" y="112815"/>
                  </a:lnTo>
                  <a:lnTo>
                    <a:pt x="241043" y="153712"/>
                  </a:lnTo>
                  <a:lnTo>
                    <a:pt x="236895" y="176471"/>
                  </a:lnTo>
                  <a:lnTo>
                    <a:pt x="232013" y="202227"/>
                  </a:lnTo>
                  <a:lnTo>
                    <a:pt x="226642" y="229981"/>
                  </a:lnTo>
                  <a:lnTo>
                    <a:pt x="220945" y="259067"/>
                  </a:lnTo>
                  <a:lnTo>
                    <a:pt x="215030" y="290452"/>
                  </a:lnTo>
                  <a:lnTo>
                    <a:pt x="208970" y="323370"/>
                  </a:lnTo>
                  <a:lnTo>
                    <a:pt x="202813" y="357310"/>
                  </a:lnTo>
                  <a:lnTo>
                    <a:pt x="196591" y="390519"/>
                  </a:lnTo>
                  <a:lnTo>
                    <a:pt x="190328" y="423243"/>
                  </a:lnTo>
                  <a:lnTo>
                    <a:pt x="184036" y="455642"/>
                  </a:lnTo>
                  <a:lnTo>
                    <a:pt x="179135" y="485707"/>
                  </a:lnTo>
                  <a:lnTo>
                    <a:pt x="175163" y="514218"/>
                  </a:lnTo>
                  <a:lnTo>
                    <a:pt x="171808" y="541692"/>
                  </a:lnTo>
                  <a:lnTo>
                    <a:pt x="169572" y="567769"/>
                  </a:lnTo>
                  <a:lnTo>
                    <a:pt x="168081" y="592914"/>
                  </a:lnTo>
                  <a:lnTo>
                    <a:pt x="167130" y="639433"/>
                  </a:lnTo>
                  <a:lnTo>
                    <a:pt x="169060" y="678924"/>
                  </a:lnTo>
                  <a:lnTo>
                    <a:pt x="174113" y="722776"/>
                  </a:lnTo>
                  <a:lnTo>
                    <a:pt x="182943" y="752201"/>
                  </a:lnTo>
                  <a:lnTo>
                    <a:pt x="180523" y="753264"/>
                  </a:lnTo>
                  <a:lnTo>
                    <a:pt x="146954" y="754969"/>
                  </a:lnTo>
                  <a:lnTo>
                    <a:pt x="114702" y="754497"/>
                  </a:lnTo>
                  <a:lnTo>
                    <a:pt x="76849" y="751935"/>
                  </a:lnTo>
                  <a:lnTo>
                    <a:pt x="29355" y="749897"/>
                  </a:lnTo>
                  <a:lnTo>
                    <a:pt x="0" y="749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SMARTInkShape-Group1591"/>
          <p:cNvGrpSpPr/>
          <p:nvPr/>
        </p:nvGrpSpPr>
        <p:grpSpPr>
          <a:xfrm>
            <a:off x="3394225" y="2768623"/>
            <a:ext cx="231626" cy="419451"/>
            <a:chOff x="3394225" y="2768623"/>
            <a:chExt cx="231626" cy="419451"/>
          </a:xfrm>
        </p:grpSpPr>
        <p:sp>
          <p:nvSpPr>
            <p:cNvPr id="270" name="SMARTInkShape-8556"/>
            <p:cNvSpPr/>
            <p:nvPr>
              <p:custDataLst>
                <p:tags r:id="rId73"/>
              </p:custDataLst>
            </p:nvPr>
          </p:nvSpPr>
          <p:spPr>
            <a:xfrm>
              <a:off x="3394225" y="2768623"/>
              <a:ext cx="231626" cy="419451"/>
            </a:xfrm>
            <a:custGeom>
              <a:avLst/>
              <a:gdLst/>
              <a:ahLst/>
              <a:cxnLst/>
              <a:rect l="0" t="0" r="0" b="0"/>
              <a:pathLst>
                <a:path w="231626" h="419451">
                  <a:moveTo>
                    <a:pt x="218925" y="6327"/>
                  </a:moveTo>
                  <a:lnTo>
                    <a:pt x="218925" y="6327"/>
                  </a:lnTo>
                  <a:lnTo>
                    <a:pt x="224392" y="860"/>
                  </a:lnTo>
                  <a:lnTo>
                    <a:pt x="223981" y="566"/>
                  </a:lnTo>
                  <a:lnTo>
                    <a:pt x="185906" y="0"/>
                  </a:lnTo>
                  <a:lnTo>
                    <a:pt x="149797" y="10097"/>
                  </a:lnTo>
                  <a:lnTo>
                    <a:pt x="104447" y="26494"/>
                  </a:lnTo>
                  <a:lnTo>
                    <a:pt x="62004" y="48129"/>
                  </a:lnTo>
                  <a:lnTo>
                    <a:pt x="36101" y="72413"/>
                  </a:lnTo>
                  <a:lnTo>
                    <a:pt x="19489" y="100854"/>
                  </a:lnTo>
                  <a:lnTo>
                    <a:pt x="12371" y="131623"/>
                  </a:lnTo>
                  <a:lnTo>
                    <a:pt x="10263" y="173196"/>
                  </a:lnTo>
                  <a:lnTo>
                    <a:pt x="9770" y="204904"/>
                  </a:lnTo>
                  <a:lnTo>
                    <a:pt x="8845" y="238517"/>
                  </a:lnTo>
                  <a:lnTo>
                    <a:pt x="6082" y="274622"/>
                  </a:lnTo>
                  <a:lnTo>
                    <a:pt x="4384" y="308073"/>
                  </a:lnTo>
                  <a:lnTo>
                    <a:pt x="1546" y="352791"/>
                  </a:lnTo>
                  <a:lnTo>
                    <a:pt x="0" y="385325"/>
                  </a:lnTo>
                  <a:lnTo>
                    <a:pt x="5798" y="408961"/>
                  </a:lnTo>
                  <a:lnTo>
                    <a:pt x="9813" y="413038"/>
                  </a:lnTo>
                  <a:lnTo>
                    <a:pt x="21799" y="419450"/>
                  </a:lnTo>
                  <a:lnTo>
                    <a:pt x="57898" y="416914"/>
                  </a:lnTo>
                  <a:lnTo>
                    <a:pt x="95852" y="408944"/>
                  </a:lnTo>
                  <a:lnTo>
                    <a:pt x="138120" y="398346"/>
                  </a:lnTo>
                  <a:lnTo>
                    <a:pt x="175721" y="386579"/>
                  </a:lnTo>
                  <a:lnTo>
                    <a:pt x="231625" y="3682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8557"/>
            <p:cNvSpPr/>
            <p:nvPr>
              <p:custDataLst>
                <p:tags r:id="rId74"/>
              </p:custDataLst>
            </p:nvPr>
          </p:nvSpPr>
          <p:spPr>
            <a:xfrm>
              <a:off x="3409950" y="2978150"/>
              <a:ext cx="184151" cy="38101"/>
            </a:xfrm>
            <a:custGeom>
              <a:avLst/>
              <a:gdLst/>
              <a:ahLst/>
              <a:cxnLst/>
              <a:rect l="0" t="0" r="0" b="0"/>
              <a:pathLst>
                <a:path w="184151" h="38101">
                  <a:moveTo>
                    <a:pt x="0" y="38100"/>
                  </a:moveTo>
                  <a:lnTo>
                    <a:pt x="0" y="38100"/>
                  </a:lnTo>
                  <a:lnTo>
                    <a:pt x="36628" y="25891"/>
                  </a:lnTo>
                  <a:lnTo>
                    <a:pt x="81408" y="14335"/>
                  </a:lnTo>
                  <a:lnTo>
                    <a:pt x="120378" y="8017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SMARTInkShape-Group1592"/>
          <p:cNvGrpSpPr/>
          <p:nvPr/>
        </p:nvGrpSpPr>
        <p:grpSpPr>
          <a:xfrm>
            <a:off x="2769483" y="2940050"/>
            <a:ext cx="265818" cy="130071"/>
            <a:chOff x="2769483" y="2940050"/>
            <a:chExt cx="265818" cy="130071"/>
          </a:xfrm>
        </p:grpSpPr>
        <p:sp>
          <p:nvSpPr>
            <p:cNvPr id="273" name="SMARTInkShape-8558"/>
            <p:cNvSpPr/>
            <p:nvPr>
              <p:custDataLst>
                <p:tags r:id="rId71"/>
              </p:custDataLst>
            </p:nvPr>
          </p:nvSpPr>
          <p:spPr>
            <a:xfrm>
              <a:off x="2798529" y="3022600"/>
              <a:ext cx="236772" cy="47521"/>
            </a:xfrm>
            <a:custGeom>
              <a:avLst/>
              <a:gdLst/>
              <a:ahLst/>
              <a:cxnLst/>
              <a:rect l="0" t="0" r="0" b="0"/>
              <a:pathLst>
                <a:path w="236772" h="47521">
                  <a:moveTo>
                    <a:pt x="8171" y="38100"/>
                  </a:moveTo>
                  <a:lnTo>
                    <a:pt x="8171" y="38100"/>
                  </a:lnTo>
                  <a:lnTo>
                    <a:pt x="1429" y="41471"/>
                  </a:lnTo>
                  <a:lnTo>
                    <a:pt x="148" y="43169"/>
                  </a:lnTo>
                  <a:lnTo>
                    <a:pt x="0" y="45007"/>
                  </a:lnTo>
                  <a:lnTo>
                    <a:pt x="607" y="46938"/>
                  </a:lnTo>
                  <a:lnTo>
                    <a:pt x="3834" y="47520"/>
                  </a:lnTo>
                  <a:lnTo>
                    <a:pt x="40580" y="41502"/>
                  </a:lnTo>
                  <a:lnTo>
                    <a:pt x="77608" y="33968"/>
                  </a:lnTo>
                  <a:lnTo>
                    <a:pt x="124639" y="23563"/>
                  </a:lnTo>
                  <a:lnTo>
                    <a:pt x="170472" y="13765"/>
                  </a:lnTo>
                  <a:lnTo>
                    <a:pt x="2367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8559"/>
            <p:cNvSpPr/>
            <p:nvPr>
              <p:custDataLst>
                <p:tags r:id="rId72"/>
              </p:custDataLst>
            </p:nvPr>
          </p:nvSpPr>
          <p:spPr>
            <a:xfrm>
              <a:off x="2769483" y="2940050"/>
              <a:ext cx="157868" cy="25401"/>
            </a:xfrm>
            <a:custGeom>
              <a:avLst/>
              <a:gdLst/>
              <a:ahLst/>
              <a:cxnLst/>
              <a:rect l="0" t="0" r="0" b="0"/>
              <a:pathLst>
                <a:path w="157868" h="25401">
                  <a:moveTo>
                    <a:pt x="5467" y="25400"/>
                  </a:moveTo>
                  <a:lnTo>
                    <a:pt x="5467" y="25400"/>
                  </a:lnTo>
                  <a:lnTo>
                    <a:pt x="2096" y="25400"/>
                  </a:lnTo>
                  <a:lnTo>
                    <a:pt x="1103" y="24694"/>
                  </a:lnTo>
                  <a:lnTo>
                    <a:pt x="441" y="23519"/>
                  </a:lnTo>
                  <a:lnTo>
                    <a:pt x="0" y="22029"/>
                  </a:lnTo>
                  <a:lnTo>
                    <a:pt x="1116" y="20330"/>
                  </a:lnTo>
                  <a:lnTo>
                    <a:pt x="6120" y="16562"/>
                  </a:lnTo>
                  <a:lnTo>
                    <a:pt x="51248" y="4735"/>
                  </a:lnTo>
                  <a:lnTo>
                    <a:pt x="97427" y="1402"/>
                  </a:lnTo>
                  <a:lnTo>
                    <a:pt x="1578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SMARTInkShape-Group1593"/>
          <p:cNvGrpSpPr/>
          <p:nvPr/>
        </p:nvGrpSpPr>
        <p:grpSpPr>
          <a:xfrm>
            <a:off x="749300" y="2259983"/>
            <a:ext cx="10458451" cy="852569"/>
            <a:chOff x="749300" y="2259983"/>
            <a:chExt cx="10458451" cy="852569"/>
          </a:xfrm>
        </p:grpSpPr>
        <p:sp>
          <p:nvSpPr>
            <p:cNvPr id="276" name="SMARTInkShape-8560"/>
            <p:cNvSpPr/>
            <p:nvPr>
              <p:custDataLst>
                <p:tags r:id="rId63"/>
              </p:custDataLst>
            </p:nvPr>
          </p:nvSpPr>
          <p:spPr>
            <a:xfrm>
              <a:off x="2051050" y="2556396"/>
              <a:ext cx="263900" cy="549328"/>
            </a:xfrm>
            <a:custGeom>
              <a:avLst/>
              <a:gdLst/>
              <a:ahLst/>
              <a:cxnLst/>
              <a:rect l="0" t="0" r="0" b="0"/>
              <a:pathLst>
                <a:path w="263900" h="549328">
                  <a:moveTo>
                    <a:pt x="69850" y="34404"/>
                  </a:moveTo>
                  <a:lnTo>
                    <a:pt x="69850" y="34404"/>
                  </a:lnTo>
                  <a:lnTo>
                    <a:pt x="109849" y="25566"/>
                  </a:lnTo>
                  <a:lnTo>
                    <a:pt x="153355" y="16106"/>
                  </a:lnTo>
                  <a:lnTo>
                    <a:pt x="198622" y="7737"/>
                  </a:lnTo>
                  <a:lnTo>
                    <a:pt x="241546" y="0"/>
                  </a:lnTo>
                  <a:lnTo>
                    <a:pt x="254579" y="1004"/>
                  </a:lnTo>
                  <a:lnTo>
                    <a:pt x="257209" y="3670"/>
                  </a:lnTo>
                  <a:lnTo>
                    <a:pt x="257550" y="7565"/>
                  </a:lnTo>
                  <a:lnTo>
                    <a:pt x="239259" y="51670"/>
                  </a:lnTo>
                  <a:lnTo>
                    <a:pt x="223056" y="97689"/>
                  </a:lnTo>
                  <a:lnTo>
                    <a:pt x="216023" y="135438"/>
                  </a:lnTo>
                  <a:lnTo>
                    <a:pt x="212427" y="177616"/>
                  </a:lnTo>
                  <a:lnTo>
                    <a:pt x="211534" y="222231"/>
                  </a:lnTo>
                  <a:lnTo>
                    <a:pt x="213489" y="267931"/>
                  </a:lnTo>
                  <a:lnTo>
                    <a:pt x="216409" y="291689"/>
                  </a:lnTo>
                  <a:lnTo>
                    <a:pt x="220473" y="315994"/>
                  </a:lnTo>
                  <a:lnTo>
                    <a:pt x="230632" y="363461"/>
                  </a:lnTo>
                  <a:lnTo>
                    <a:pt x="242203" y="405723"/>
                  </a:lnTo>
                  <a:lnTo>
                    <a:pt x="252520" y="443792"/>
                  </a:lnTo>
                  <a:lnTo>
                    <a:pt x="262498" y="491313"/>
                  </a:lnTo>
                  <a:lnTo>
                    <a:pt x="263899" y="504110"/>
                  </a:lnTo>
                  <a:lnTo>
                    <a:pt x="257929" y="525855"/>
                  </a:lnTo>
                  <a:lnTo>
                    <a:pt x="252386" y="535605"/>
                  </a:lnTo>
                  <a:lnTo>
                    <a:pt x="241635" y="542104"/>
                  </a:lnTo>
                  <a:lnTo>
                    <a:pt x="210875" y="549327"/>
                  </a:lnTo>
                  <a:lnTo>
                    <a:pt x="188561" y="549136"/>
                  </a:lnTo>
                  <a:lnTo>
                    <a:pt x="162396" y="546892"/>
                  </a:lnTo>
                  <a:lnTo>
                    <a:pt x="133664" y="543279"/>
                  </a:lnTo>
                  <a:lnTo>
                    <a:pt x="106043" y="539459"/>
                  </a:lnTo>
                  <a:lnTo>
                    <a:pt x="79162" y="535502"/>
                  </a:lnTo>
                  <a:lnTo>
                    <a:pt x="35183" y="528753"/>
                  </a:lnTo>
                  <a:lnTo>
                    <a:pt x="0" y="5233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8561"/>
            <p:cNvSpPr/>
            <p:nvPr>
              <p:custDataLst>
                <p:tags r:id="rId64"/>
              </p:custDataLst>
            </p:nvPr>
          </p:nvSpPr>
          <p:spPr>
            <a:xfrm>
              <a:off x="1631950" y="2590800"/>
              <a:ext cx="266701" cy="50801"/>
            </a:xfrm>
            <a:custGeom>
              <a:avLst/>
              <a:gdLst/>
              <a:ahLst/>
              <a:cxnLst/>
              <a:rect l="0" t="0" r="0" b="0"/>
              <a:pathLst>
                <a:path w="266701" h="50801">
                  <a:moveTo>
                    <a:pt x="0" y="50800"/>
                  </a:moveTo>
                  <a:lnTo>
                    <a:pt x="0" y="50800"/>
                  </a:lnTo>
                  <a:lnTo>
                    <a:pt x="13484" y="40687"/>
                  </a:lnTo>
                  <a:lnTo>
                    <a:pt x="52208" y="27656"/>
                  </a:lnTo>
                  <a:lnTo>
                    <a:pt x="95406" y="17230"/>
                  </a:lnTo>
                  <a:lnTo>
                    <a:pt x="120753" y="11487"/>
                  </a:lnTo>
                  <a:lnTo>
                    <a:pt x="148236" y="7658"/>
                  </a:lnTo>
                  <a:lnTo>
                    <a:pt x="177140" y="5106"/>
                  </a:lnTo>
                  <a:lnTo>
                    <a:pt x="206994" y="3403"/>
                  </a:lnTo>
                  <a:lnTo>
                    <a:pt x="266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8562"/>
            <p:cNvSpPr/>
            <p:nvPr>
              <p:custDataLst>
                <p:tags r:id="rId65"/>
              </p:custDataLst>
            </p:nvPr>
          </p:nvSpPr>
          <p:spPr>
            <a:xfrm>
              <a:off x="1708150" y="2714429"/>
              <a:ext cx="279401" cy="352622"/>
            </a:xfrm>
            <a:custGeom>
              <a:avLst/>
              <a:gdLst/>
              <a:ahLst/>
              <a:cxnLst/>
              <a:rect l="0" t="0" r="0" b="0"/>
              <a:pathLst>
                <a:path w="279401" h="352622">
                  <a:moveTo>
                    <a:pt x="279400" y="3371"/>
                  </a:moveTo>
                  <a:lnTo>
                    <a:pt x="279400" y="3371"/>
                  </a:lnTo>
                  <a:lnTo>
                    <a:pt x="272658" y="0"/>
                  </a:lnTo>
                  <a:lnTo>
                    <a:pt x="269966" y="418"/>
                  </a:lnTo>
                  <a:lnTo>
                    <a:pt x="267466" y="2108"/>
                  </a:lnTo>
                  <a:lnTo>
                    <a:pt x="251643" y="25072"/>
                  </a:lnTo>
                  <a:lnTo>
                    <a:pt x="230880" y="63580"/>
                  </a:lnTo>
                  <a:lnTo>
                    <a:pt x="207506" y="100216"/>
                  </a:lnTo>
                  <a:lnTo>
                    <a:pt x="176892" y="143780"/>
                  </a:lnTo>
                  <a:lnTo>
                    <a:pt x="158850" y="168238"/>
                  </a:lnTo>
                  <a:lnTo>
                    <a:pt x="139767" y="193716"/>
                  </a:lnTo>
                  <a:lnTo>
                    <a:pt x="105393" y="238957"/>
                  </a:lnTo>
                  <a:lnTo>
                    <a:pt x="75063" y="278820"/>
                  </a:lnTo>
                  <a:lnTo>
                    <a:pt x="39566" y="325502"/>
                  </a:lnTo>
                  <a:lnTo>
                    <a:pt x="16427" y="347721"/>
                  </a:lnTo>
                  <a:lnTo>
                    <a:pt x="11657" y="350060"/>
                  </a:lnTo>
                  <a:lnTo>
                    <a:pt x="0" y="352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8563"/>
            <p:cNvSpPr/>
            <p:nvPr>
              <p:custDataLst>
                <p:tags r:id="rId66"/>
              </p:custDataLst>
            </p:nvPr>
          </p:nvSpPr>
          <p:spPr>
            <a:xfrm>
              <a:off x="1760715" y="2738256"/>
              <a:ext cx="226836" cy="279141"/>
            </a:xfrm>
            <a:custGeom>
              <a:avLst/>
              <a:gdLst/>
              <a:ahLst/>
              <a:cxnLst/>
              <a:rect l="0" t="0" r="0" b="0"/>
              <a:pathLst>
                <a:path w="226836" h="279141">
                  <a:moveTo>
                    <a:pt x="10935" y="17644"/>
                  </a:moveTo>
                  <a:lnTo>
                    <a:pt x="10935" y="17644"/>
                  </a:lnTo>
                  <a:lnTo>
                    <a:pt x="2207" y="8210"/>
                  </a:lnTo>
                  <a:lnTo>
                    <a:pt x="0" y="3338"/>
                  </a:lnTo>
                  <a:lnTo>
                    <a:pt x="117" y="1757"/>
                  </a:lnTo>
                  <a:lnTo>
                    <a:pt x="901" y="703"/>
                  </a:lnTo>
                  <a:lnTo>
                    <a:pt x="2129" y="0"/>
                  </a:lnTo>
                  <a:lnTo>
                    <a:pt x="13970" y="2382"/>
                  </a:lnTo>
                  <a:lnTo>
                    <a:pt x="48485" y="31902"/>
                  </a:lnTo>
                  <a:lnTo>
                    <a:pt x="87364" y="74864"/>
                  </a:lnTo>
                  <a:lnTo>
                    <a:pt x="115694" y="109397"/>
                  </a:lnTo>
                  <a:lnTo>
                    <a:pt x="144748" y="145912"/>
                  </a:lnTo>
                  <a:lnTo>
                    <a:pt x="172007" y="182602"/>
                  </a:lnTo>
                  <a:lnTo>
                    <a:pt x="193530" y="217723"/>
                  </a:lnTo>
                  <a:lnTo>
                    <a:pt x="214772" y="259117"/>
                  </a:lnTo>
                  <a:lnTo>
                    <a:pt x="224452" y="278655"/>
                  </a:lnTo>
                  <a:lnTo>
                    <a:pt x="225246" y="279140"/>
                  </a:lnTo>
                  <a:lnTo>
                    <a:pt x="225776" y="278758"/>
                  </a:lnTo>
                  <a:lnTo>
                    <a:pt x="226835" y="258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8564"/>
            <p:cNvSpPr/>
            <p:nvPr>
              <p:custDataLst>
                <p:tags r:id="rId67"/>
              </p:custDataLst>
            </p:nvPr>
          </p:nvSpPr>
          <p:spPr>
            <a:xfrm>
              <a:off x="1225887" y="2644640"/>
              <a:ext cx="272714" cy="466263"/>
            </a:xfrm>
            <a:custGeom>
              <a:avLst/>
              <a:gdLst/>
              <a:ahLst/>
              <a:cxnLst/>
              <a:rect l="0" t="0" r="0" b="0"/>
              <a:pathLst>
                <a:path w="272714" h="466263">
                  <a:moveTo>
                    <a:pt x="266363" y="16010"/>
                  </a:moveTo>
                  <a:lnTo>
                    <a:pt x="266363" y="16010"/>
                  </a:lnTo>
                  <a:lnTo>
                    <a:pt x="266363" y="9268"/>
                  </a:lnTo>
                  <a:lnTo>
                    <a:pt x="267069" y="7282"/>
                  </a:lnTo>
                  <a:lnTo>
                    <a:pt x="268245" y="5958"/>
                  </a:lnTo>
                  <a:lnTo>
                    <a:pt x="269734" y="5075"/>
                  </a:lnTo>
                  <a:lnTo>
                    <a:pt x="270021" y="3781"/>
                  </a:lnTo>
                  <a:lnTo>
                    <a:pt x="268459" y="462"/>
                  </a:lnTo>
                  <a:lnTo>
                    <a:pt x="265644" y="0"/>
                  </a:lnTo>
                  <a:lnTo>
                    <a:pt x="226548" y="6106"/>
                  </a:lnTo>
                  <a:lnTo>
                    <a:pt x="182913" y="11978"/>
                  </a:lnTo>
                  <a:lnTo>
                    <a:pt x="137607" y="18186"/>
                  </a:lnTo>
                  <a:lnTo>
                    <a:pt x="105892" y="24268"/>
                  </a:lnTo>
                  <a:lnTo>
                    <a:pt x="75098" y="33086"/>
                  </a:lnTo>
                  <a:lnTo>
                    <a:pt x="39339" y="53917"/>
                  </a:lnTo>
                  <a:lnTo>
                    <a:pt x="22236" y="69782"/>
                  </a:lnTo>
                  <a:lnTo>
                    <a:pt x="11342" y="88122"/>
                  </a:lnTo>
                  <a:lnTo>
                    <a:pt x="5559" y="109443"/>
                  </a:lnTo>
                  <a:lnTo>
                    <a:pt x="6270" y="151330"/>
                  </a:lnTo>
                  <a:lnTo>
                    <a:pt x="9185" y="187865"/>
                  </a:lnTo>
                  <a:lnTo>
                    <a:pt x="10951" y="233266"/>
                  </a:lnTo>
                  <a:lnTo>
                    <a:pt x="11421" y="258214"/>
                  </a:lnTo>
                  <a:lnTo>
                    <a:pt x="11945" y="302867"/>
                  </a:lnTo>
                  <a:lnTo>
                    <a:pt x="11471" y="343880"/>
                  </a:lnTo>
                  <a:lnTo>
                    <a:pt x="8909" y="383274"/>
                  </a:lnTo>
                  <a:lnTo>
                    <a:pt x="3500" y="424298"/>
                  </a:lnTo>
                  <a:lnTo>
                    <a:pt x="0" y="460052"/>
                  </a:lnTo>
                  <a:lnTo>
                    <a:pt x="593" y="462321"/>
                  </a:lnTo>
                  <a:lnTo>
                    <a:pt x="1694" y="463834"/>
                  </a:lnTo>
                  <a:lnTo>
                    <a:pt x="3134" y="464842"/>
                  </a:lnTo>
                  <a:lnTo>
                    <a:pt x="18644" y="466262"/>
                  </a:lnTo>
                  <a:lnTo>
                    <a:pt x="63541" y="460261"/>
                  </a:lnTo>
                  <a:lnTo>
                    <a:pt x="103548" y="451227"/>
                  </a:lnTo>
                  <a:lnTo>
                    <a:pt x="147669" y="443920"/>
                  </a:lnTo>
                  <a:lnTo>
                    <a:pt x="191738" y="439025"/>
                  </a:lnTo>
                  <a:lnTo>
                    <a:pt x="232491" y="436850"/>
                  </a:lnTo>
                  <a:lnTo>
                    <a:pt x="272713" y="4351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8565"/>
            <p:cNvSpPr/>
            <p:nvPr>
              <p:custDataLst>
                <p:tags r:id="rId68"/>
              </p:custDataLst>
            </p:nvPr>
          </p:nvSpPr>
          <p:spPr>
            <a:xfrm>
              <a:off x="815779" y="2895600"/>
              <a:ext cx="244672" cy="50801"/>
            </a:xfrm>
            <a:custGeom>
              <a:avLst/>
              <a:gdLst/>
              <a:ahLst/>
              <a:cxnLst/>
              <a:rect l="0" t="0" r="0" b="0"/>
              <a:pathLst>
                <a:path w="244672" h="50801">
                  <a:moveTo>
                    <a:pt x="3371" y="50800"/>
                  </a:moveTo>
                  <a:lnTo>
                    <a:pt x="3371" y="50800"/>
                  </a:lnTo>
                  <a:lnTo>
                    <a:pt x="0" y="50800"/>
                  </a:lnTo>
                  <a:lnTo>
                    <a:pt x="40652" y="31849"/>
                  </a:lnTo>
                  <a:lnTo>
                    <a:pt x="72152" y="20975"/>
                  </a:lnTo>
                  <a:lnTo>
                    <a:pt x="107318" y="12145"/>
                  </a:lnTo>
                  <a:lnTo>
                    <a:pt x="144114" y="5868"/>
                  </a:lnTo>
                  <a:lnTo>
                    <a:pt x="183516" y="2608"/>
                  </a:lnTo>
                  <a:lnTo>
                    <a:pt x="2446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8566"/>
            <p:cNvSpPr/>
            <p:nvPr>
              <p:custDataLst>
                <p:tags r:id="rId69"/>
              </p:custDataLst>
            </p:nvPr>
          </p:nvSpPr>
          <p:spPr>
            <a:xfrm>
              <a:off x="813194" y="2711450"/>
              <a:ext cx="279007" cy="401102"/>
            </a:xfrm>
            <a:custGeom>
              <a:avLst/>
              <a:gdLst/>
              <a:ahLst/>
              <a:cxnLst/>
              <a:rect l="0" t="0" r="0" b="0"/>
              <a:pathLst>
                <a:path w="279007" h="401102">
                  <a:moveTo>
                    <a:pt x="259956" y="0"/>
                  </a:moveTo>
                  <a:lnTo>
                    <a:pt x="259956" y="0"/>
                  </a:lnTo>
                  <a:lnTo>
                    <a:pt x="221674" y="0"/>
                  </a:lnTo>
                  <a:lnTo>
                    <a:pt x="183310" y="706"/>
                  </a:lnTo>
                  <a:lnTo>
                    <a:pt x="141369" y="5070"/>
                  </a:lnTo>
                  <a:lnTo>
                    <a:pt x="103228" y="12948"/>
                  </a:lnTo>
                  <a:lnTo>
                    <a:pt x="73426" y="32921"/>
                  </a:lnTo>
                  <a:lnTo>
                    <a:pt x="39954" y="72799"/>
                  </a:lnTo>
                  <a:lnTo>
                    <a:pt x="27416" y="97972"/>
                  </a:lnTo>
                  <a:lnTo>
                    <a:pt x="16391" y="144583"/>
                  </a:lnTo>
                  <a:lnTo>
                    <a:pt x="11064" y="179970"/>
                  </a:lnTo>
                  <a:lnTo>
                    <a:pt x="6345" y="218746"/>
                  </a:lnTo>
                  <a:lnTo>
                    <a:pt x="2601" y="257382"/>
                  </a:lnTo>
                  <a:lnTo>
                    <a:pt x="937" y="291016"/>
                  </a:lnTo>
                  <a:lnTo>
                    <a:pt x="0" y="334347"/>
                  </a:lnTo>
                  <a:lnTo>
                    <a:pt x="3094" y="367255"/>
                  </a:lnTo>
                  <a:lnTo>
                    <a:pt x="8447" y="382182"/>
                  </a:lnTo>
                  <a:lnTo>
                    <a:pt x="11850" y="388138"/>
                  </a:lnTo>
                  <a:lnTo>
                    <a:pt x="23157" y="396637"/>
                  </a:lnTo>
                  <a:lnTo>
                    <a:pt x="30123" y="399891"/>
                  </a:lnTo>
                  <a:lnTo>
                    <a:pt x="60154" y="401101"/>
                  </a:lnTo>
                  <a:lnTo>
                    <a:pt x="105976" y="393619"/>
                  </a:lnTo>
                  <a:lnTo>
                    <a:pt x="141426" y="386373"/>
                  </a:lnTo>
                  <a:lnTo>
                    <a:pt x="176937" y="378449"/>
                  </a:lnTo>
                  <a:lnTo>
                    <a:pt x="223990" y="366054"/>
                  </a:lnTo>
                  <a:lnTo>
                    <a:pt x="279006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8567"/>
            <p:cNvSpPr/>
            <p:nvPr>
              <p:custDataLst>
                <p:tags r:id="rId70"/>
              </p:custDataLst>
            </p:nvPr>
          </p:nvSpPr>
          <p:spPr>
            <a:xfrm>
              <a:off x="749300" y="2259983"/>
              <a:ext cx="10458451" cy="254618"/>
            </a:xfrm>
            <a:custGeom>
              <a:avLst/>
              <a:gdLst/>
              <a:ahLst/>
              <a:cxnLst/>
              <a:rect l="0" t="0" r="0" b="0"/>
              <a:pathLst>
                <a:path w="10458451" h="254618">
                  <a:moveTo>
                    <a:pt x="0" y="133967"/>
                  </a:moveTo>
                  <a:lnTo>
                    <a:pt x="0" y="133967"/>
                  </a:lnTo>
                  <a:lnTo>
                    <a:pt x="30339" y="120483"/>
                  </a:lnTo>
                  <a:lnTo>
                    <a:pt x="51976" y="115100"/>
                  </a:lnTo>
                  <a:lnTo>
                    <a:pt x="79101" y="110100"/>
                  </a:lnTo>
                  <a:lnTo>
                    <a:pt x="109884" y="105356"/>
                  </a:lnTo>
                  <a:lnTo>
                    <a:pt x="149456" y="100781"/>
                  </a:lnTo>
                  <a:lnTo>
                    <a:pt x="194887" y="96321"/>
                  </a:lnTo>
                  <a:lnTo>
                    <a:pt x="244225" y="91936"/>
                  </a:lnTo>
                  <a:lnTo>
                    <a:pt x="301811" y="87602"/>
                  </a:lnTo>
                  <a:lnTo>
                    <a:pt x="364896" y="83301"/>
                  </a:lnTo>
                  <a:lnTo>
                    <a:pt x="431647" y="79023"/>
                  </a:lnTo>
                  <a:lnTo>
                    <a:pt x="509309" y="74054"/>
                  </a:lnTo>
                  <a:lnTo>
                    <a:pt x="594245" y="68625"/>
                  </a:lnTo>
                  <a:lnTo>
                    <a:pt x="684030" y="62889"/>
                  </a:lnTo>
                  <a:lnTo>
                    <a:pt x="786925" y="59065"/>
                  </a:lnTo>
                  <a:lnTo>
                    <a:pt x="898561" y="56516"/>
                  </a:lnTo>
                  <a:lnTo>
                    <a:pt x="1016024" y="54816"/>
                  </a:lnTo>
                  <a:lnTo>
                    <a:pt x="1143722" y="53683"/>
                  </a:lnTo>
                  <a:lnTo>
                    <a:pt x="1278242" y="52928"/>
                  </a:lnTo>
                  <a:lnTo>
                    <a:pt x="1417312" y="52424"/>
                  </a:lnTo>
                  <a:lnTo>
                    <a:pt x="1566469" y="52088"/>
                  </a:lnTo>
                  <a:lnTo>
                    <a:pt x="1722351" y="51865"/>
                  </a:lnTo>
                  <a:lnTo>
                    <a:pt x="1882717" y="51715"/>
                  </a:lnTo>
                  <a:lnTo>
                    <a:pt x="2055245" y="50205"/>
                  </a:lnTo>
                  <a:lnTo>
                    <a:pt x="2235880" y="47787"/>
                  </a:lnTo>
                  <a:lnTo>
                    <a:pt x="2421920" y="44764"/>
                  </a:lnTo>
                  <a:lnTo>
                    <a:pt x="2615091" y="40631"/>
                  </a:lnTo>
                  <a:lnTo>
                    <a:pt x="2813016" y="35760"/>
                  </a:lnTo>
                  <a:lnTo>
                    <a:pt x="3014111" y="30395"/>
                  </a:lnTo>
                  <a:lnTo>
                    <a:pt x="3219435" y="25408"/>
                  </a:lnTo>
                  <a:lnTo>
                    <a:pt x="3427579" y="20672"/>
                  </a:lnTo>
                  <a:lnTo>
                    <a:pt x="3637602" y="16104"/>
                  </a:lnTo>
                  <a:lnTo>
                    <a:pt x="3856641" y="11647"/>
                  </a:lnTo>
                  <a:lnTo>
                    <a:pt x="4081688" y="7265"/>
                  </a:lnTo>
                  <a:lnTo>
                    <a:pt x="4310742" y="2932"/>
                  </a:lnTo>
                  <a:lnTo>
                    <a:pt x="4541761" y="749"/>
                  </a:lnTo>
                  <a:lnTo>
                    <a:pt x="4774091" y="0"/>
                  </a:lnTo>
                  <a:lnTo>
                    <a:pt x="5007294" y="205"/>
                  </a:lnTo>
                  <a:lnTo>
                    <a:pt x="5238962" y="2459"/>
                  </a:lnTo>
                  <a:lnTo>
                    <a:pt x="5469609" y="6079"/>
                  </a:lnTo>
                  <a:lnTo>
                    <a:pt x="5699573" y="10608"/>
                  </a:lnTo>
                  <a:lnTo>
                    <a:pt x="5927671" y="18566"/>
                  </a:lnTo>
                  <a:lnTo>
                    <a:pt x="6154525" y="28811"/>
                  </a:lnTo>
                  <a:lnTo>
                    <a:pt x="6380549" y="40580"/>
                  </a:lnTo>
                  <a:lnTo>
                    <a:pt x="6608139" y="54070"/>
                  </a:lnTo>
                  <a:lnTo>
                    <a:pt x="6836770" y="68708"/>
                  </a:lnTo>
                  <a:lnTo>
                    <a:pt x="7066097" y="84111"/>
                  </a:lnTo>
                  <a:lnTo>
                    <a:pt x="7290243" y="99318"/>
                  </a:lnTo>
                  <a:lnTo>
                    <a:pt x="7510934" y="114396"/>
                  </a:lnTo>
                  <a:lnTo>
                    <a:pt x="7729322" y="129386"/>
                  </a:lnTo>
                  <a:lnTo>
                    <a:pt x="7941237" y="142908"/>
                  </a:lnTo>
                  <a:lnTo>
                    <a:pt x="8148836" y="155450"/>
                  </a:lnTo>
                  <a:lnTo>
                    <a:pt x="8353558" y="167339"/>
                  </a:lnTo>
                  <a:lnTo>
                    <a:pt x="8557066" y="177382"/>
                  </a:lnTo>
                  <a:lnTo>
                    <a:pt x="8759766" y="186193"/>
                  </a:lnTo>
                  <a:lnTo>
                    <a:pt x="8961927" y="194185"/>
                  </a:lnTo>
                  <a:lnTo>
                    <a:pt x="9152442" y="200923"/>
                  </a:lnTo>
                  <a:lnTo>
                    <a:pt x="9335188" y="206827"/>
                  </a:lnTo>
                  <a:lnTo>
                    <a:pt x="9512757" y="212173"/>
                  </a:lnTo>
                  <a:lnTo>
                    <a:pt x="9673472" y="217855"/>
                  </a:lnTo>
                  <a:lnTo>
                    <a:pt x="9822948" y="223759"/>
                  </a:lnTo>
                  <a:lnTo>
                    <a:pt x="9964932" y="229812"/>
                  </a:lnTo>
                  <a:lnTo>
                    <a:pt x="10082872" y="235258"/>
                  </a:lnTo>
                  <a:lnTo>
                    <a:pt x="10184780" y="240300"/>
                  </a:lnTo>
                  <a:lnTo>
                    <a:pt x="10276003" y="245072"/>
                  </a:lnTo>
                  <a:lnTo>
                    <a:pt x="10336818" y="248254"/>
                  </a:lnTo>
                  <a:lnTo>
                    <a:pt x="10458450" y="254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SMARTInkShape-Group1594"/>
          <p:cNvGrpSpPr/>
          <p:nvPr/>
        </p:nvGrpSpPr>
        <p:grpSpPr>
          <a:xfrm>
            <a:off x="10625458" y="139700"/>
            <a:ext cx="1388743" cy="713046"/>
            <a:chOff x="10625458" y="139700"/>
            <a:chExt cx="1388743" cy="713046"/>
          </a:xfrm>
        </p:grpSpPr>
        <p:sp>
          <p:nvSpPr>
            <p:cNvPr id="285" name="SMARTInkShape-8568"/>
            <p:cNvSpPr/>
            <p:nvPr>
              <p:custDataLst>
                <p:tags r:id="rId46"/>
              </p:custDataLst>
            </p:nvPr>
          </p:nvSpPr>
          <p:spPr>
            <a:xfrm>
              <a:off x="11173362" y="507561"/>
              <a:ext cx="72489" cy="70290"/>
            </a:xfrm>
            <a:custGeom>
              <a:avLst/>
              <a:gdLst/>
              <a:ahLst/>
              <a:cxnLst/>
              <a:rect l="0" t="0" r="0" b="0"/>
              <a:pathLst>
                <a:path w="72489" h="70290">
                  <a:moveTo>
                    <a:pt x="15338" y="13139"/>
                  </a:moveTo>
                  <a:lnTo>
                    <a:pt x="15338" y="13139"/>
                  </a:lnTo>
                  <a:lnTo>
                    <a:pt x="409" y="46364"/>
                  </a:lnTo>
                  <a:lnTo>
                    <a:pt x="0" y="56363"/>
                  </a:lnTo>
                  <a:lnTo>
                    <a:pt x="2117" y="67538"/>
                  </a:lnTo>
                  <a:lnTo>
                    <a:pt x="2995" y="67044"/>
                  </a:lnTo>
                  <a:lnTo>
                    <a:pt x="5854" y="62732"/>
                  </a:lnTo>
                  <a:lnTo>
                    <a:pt x="20922" y="19316"/>
                  </a:lnTo>
                  <a:lnTo>
                    <a:pt x="28637" y="6947"/>
                  </a:lnTo>
                  <a:lnTo>
                    <a:pt x="32671" y="2661"/>
                  </a:lnTo>
                  <a:lnTo>
                    <a:pt x="37478" y="509"/>
                  </a:lnTo>
                  <a:lnTo>
                    <a:pt x="48461" y="0"/>
                  </a:lnTo>
                  <a:lnTo>
                    <a:pt x="52942" y="2263"/>
                  </a:lnTo>
                  <a:lnTo>
                    <a:pt x="59803" y="10422"/>
                  </a:lnTo>
                  <a:lnTo>
                    <a:pt x="67632" y="30286"/>
                  </a:lnTo>
                  <a:lnTo>
                    <a:pt x="72488" y="70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8569"/>
            <p:cNvSpPr/>
            <p:nvPr>
              <p:custDataLst>
                <p:tags r:id="rId47"/>
              </p:custDataLst>
            </p:nvPr>
          </p:nvSpPr>
          <p:spPr>
            <a:xfrm>
              <a:off x="10998198" y="222250"/>
              <a:ext cx="171453" cy="57151"/>
            </a:xfrm>
            <a:custGeom>
              <a:avLst/>
              <a:gdLst/>
              <a:ahLst/>
              <a:cxnLst/>
              <a:rect l="0" t="0" r="0" b="0"/>
              <a:pathLst>
                <a:path w="171453" h="57151">
                  <a:moveTo>
                    <a:pt x="2" y="57150"/>
                  </a:moveTo>
                  <a:lnTo>
                    <a:pt x="2" y="57150"/>
                  </a:lnTo>
                  <a:lnTo>
                    <a:pt x="0" y="50408"/>
                  </a:lnTo>
                  <a:lnTo>
                    <a:pt x="9409" y="43335"/>
                  </a:lnTo>
                  <a:lnTo>
                    <a:pt x="43947" y="27657"/>
                  </a:lnTo>
                  <a:lnTo>
                    <a:pt x="80916" y="15114"/>
                  </a:lnTo>
                  <a:lnTo>
                    <a:pt x="125570" y="7188"/>
                  </a:lnTo>
                  <a:lnTo>
                    <a:pt x="1714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8570"/>
            <p:cNvSpPr/>
            <p:nvPr>
              <p:custDataLst>
                <p:tags r:id="rId48"/>
              </p:custDataLst>
            </p:nvPr>
          </p:nvSpPr>
          <p:spPr>
            <a:xfrm>
              <a:off x="10979150" y="368300"/>
              <a:ext cx="165101" cy="177801"/>
            </a:xfrm>
            <a:custGeom>
              <a:avLst/>
              <a:gdLst/>
              <a:ahLst/>
              <a:cxnLst/>
              <a:rect l="0" t="0" r="0" b="0"/>
              <a:pathLst>
                <a:path w="165101" h="177801">
                  <a:moveTo>
                    <a:pt x="0" y="0"/>
                  </a:moveTo>
                  <a:lnTo>
                    <a:pt x="0" y="0"/>
                  </a:lnTo>
                  <a:lnTo>
                    <a:pt x="38282" y="37576"/>
                  </a:lnTo>
                  <a:lnTo>
                    <a:pt x="75236" y="72282"/>
                  </a:lnTo>
                  <a:lnTo>
                    <a:pt x="109153" y="111414"/>
                  </a:lnTo>
                  <a:lnTo>
                    <a:pt x="146576" y="150994"/>
                  </a:lnTo>
                  <a:lnTo>
                    <a:pt x="16510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8571"/>
            <p:cNvSpPr/>
            <p:nvPr>
              <p:custDataLst>
                <p:tags r:id="rId49"/>
              </p:custDataLst>
            </p:nvPr>
          </p:nvSpPr>
          <p:spPr>
            <a:xfrm>
              <a:off x="10798253" y="254678"/>
              <a:ext cx="98348" cy="348573"/>
            </a:xfrm>
            <a:custGeom>
              <a:avLst/>
              <a:gdLst/>
              <a:ahLst/>
              <a:cxnLst/>
              <a:rect l="0" t="0" r="0" b="0"/>
              <a:pathLst>
                <a:path w="98348" h="348573">
                  <a:moveTo>
                    <a:pt x="79297" y="24722"/>
                  </a:moveTo>
                  <a:lnTo>
                    <a:pt x="79297" y="24722"/>
                  </a:lnTo>
                  <a:lnTo>
                    <a:pt x="79297" y="1610"/>
                  </a:lnTo>
                  <a:lnTo>
                    <a:pt x="78592" y="848"/>
                  </a:lnTo>
                  <a:lnTo>
                    <a:pt x="75926" y="0"/>
                  </a:lnTo>
                  <a:lnTo>
                    <a:pt x="48855" y="39593"/>
                  </a:lnTo>
                  <a:lnTo>
                    <a:pt x="31899" y="70842"/>
                  </a:lnTo>
                  <a:lnTo>
                    <a:pt x="17309" y="110602"/>
                  </a:lnTo>
                  <a:lnTo>
                    <a:pt x="5650" y="154143"/>
                  </a:lnTo>
                  <a:lnTo>
                    <a:pt x="565" y="176619"/>
                  </a:lnTo>
                  <a:lnTo>
                    <a:pt x="0" y="202187"/>
                  </a:lnTo>
                  <a:lnTo>
                    <a:pt x="2442" y="229815"/>
                  </a:lnTo>
                  <a:lnTo>
                    <a:pt x="6894" y="258817"/>
                  </a:lnTo>
                  <a:lnTo>
                    <a:pt x="23129" y="298568"/>
                  </a:lnTo>
                  <a:lnTo>
                    <a:pt x="33386" y="313119"/>
                  </a:lnTo>
                  <a:lnTo>
                    <a:pt x="57951" y="331169"/>
                  </a:lnTo>
                  <a:lnTo>
                    <a:pt x="98347" y="3485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8572"/>
            <p:cNvSpPr/>
            <p:nvPr>
              <p:custDataLst>
                <p:tags r:id="rId50"/>
              </p:custDataLst>
            </p:nvPr>
          </p:nvSpPr>
          <p:spPr>
            <a:xfrm>
              <a:off x="10625458" y="139700"/>
              <a:ext cx="1255393" cy="713046"/>
            </a:xfrm>
            <a:custGeom>
              <a:avLst/>
              <a:gdLst/>
              <a:ahLst/>
              <a:cxnLst/>
              <a:rect l="0" t="0" r="0" b="0"/>
              <a:pathLst>
                <a:path w="1255393" h="713046">
                  <a:moveTo>
                    <a:pt x="67942" y="0"/>
                  </a:moveTo>
                  <a:lnTo>
                    <a:pt x="67942" y="0"/>
                  </a:lnTo>
                  <a:lnTo>
                    <a:pt x="54458" y="13484"/>
                  </a:lnTo>
                  <a:lnTo>
                    <a:pt x="32589" y="58950"/>
                  </a:lnTo>
                  <a:lnTo>
                    <a:pt x="24618" y="84456"/>
                  </a:lnTo>
                  <a:lnTo>
                    <a:pt x="16482" y="114865"/>
                  </a:lnTo>
                  <a:lnTo>
                    <a:pt x="8235" y="148543"/>
                  </a:lnTo>
                  <a:lnTo>
                    <a:pt x="3441" y="213329"/>
                  </a:lnTo>
                  <a:lnTo>
                    <a:pt x="954" y="298852"/>
                  </a:lnTo>
                  <a:lnTo>
                    <a:pt x="0" y="398202"/>
                  </a:lnTo>
                  <a:lnTo>
                    <a:pt x="9242" y="471490"/>
                  </a:lnTo>
                  <a:lnTo>
                    <a:pt x="25280" y="527404"/>
                  </a:lnTo>
                  <a:lnTo>
                    <a:pt x="45851" y="571736"/>
                  </a:lnTo>
                  <a:lnTo>
                    <a:pt x="73675" y="606230"/>
                  </a:lnTo>
                  <a:lnTo>
                    <a:pt x="106336" y="634164"/>
                  </a:lnTo>
                  <a:lnTo>
                    <a:pt x="142220" y="657726"/>
                  </a:lnTo>
                  <a:lnTo>
                    <a:pt x="187311" y="674845"/>
                  </a:lnTo>
                  <a:lnTo>
                    <a:pt x="238539" y="687669"/>
                  </a:lnTo>
                  <a:lnTo>
                    <a:pt x="293855" y="697629"/>
                  </a:lnTo>
                  <a:lnTo>
                    <a:pt x="358251" y="704270"/>
                  </a:lnTo>
                  <a:lnTo>
                    <a:pt x="428699" y="708696"/>
                  </a:lnTo>
                  <a:lnTo>
                    <a:pt x="503180" y="711648"/>
                  </a:lnTo>
                  <a:lnTo>
                    <a:pt x="583878" y="712909"/>
                  </a:lnTo>
                  <a:lnTo>
                    <a:pt x="668722" y="713045"/>
                  </a:lnTo>
                  <a:lnTo>
                    <a:pt x="756329" y="712430"/>
                  </a:lnTo>
                  <a:lnTo>
                    <a:pt x="841545" y="710609"/>
                  </a:lnTo>
                  <a:lnTo>
                    <a:pt x="925165" y="707984"/>
                  </a:lnTo>
                  <a:lnTo>
                    <a:pt x="1007726" y="704822"/>
                  </a:lnTo>
                  <a:lnTo>
                    <a:pt x="1071933" y="701304"/>
                  </a:lnTo>
                  <a:lnTo>
                    <a:pt x="1123916" y="697547"/>
                  </a:lnTo>
                  <a:lnTo>
                    <a:pt x="1167741" y="693631"/>
                  </a:lnTo>
                  <a:lnTo>
                    <a:pt x="1196958" y="691021"/>
                  </a:lnTo>
                  <a:lnTo>
                    <a:pt x="1255392" y="685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8573"/>
            <p:cNvSpPr/>
            <p:nvPr>
              <p:custDataLst>
                <p:tags r:id="rId51"/>
              </p:custDataLst>
            </p:nvPr>
          </p:nvSpPr>
          <p:spPr>
            <a:xfrm>
              <a:off x="11988800" y="552450"/>
              <a:ext cx="25401" cy="25401"/>
            </a:xfrm>
            <a:custGeom>
              <a:avLst/>
              <a:gdLst/>
              <a:ahLst/>
              <a:cxnLst/>
              <a:rect l="0" t="0" r="0" b="0"/>
              <a:pathLst>
                <a:path w="25401" h="25401">
                  <a:moveTo>
                    <a:pt x="0" y="25400"/>
                  </a:moveTo>
                  <a:lnTo>
                    <a:pt x="0" y="25400"/>
                  </a:lnTo>
                  <a:lnTo>
                    <a:pt x="13795" y="7944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8574"/>
            <p:cNvSpPr/>
            <p:nvPr>
              <p:custDataLst>
                <p:tags r:id="rId52"/>
              </p:custDataLst>
            </p:nvPr>
          </p:nvSpPr>
          <p:spPr>
            <a:xfrm>
              <a:off x="11626850" y="495300"/>
              <a:ext cx="190501" cy="44451"/>
            </a:xfrm>
            <a:custGeom>
              <a:avLst/>
              <a:gdLst/>
              <a:ahLst/>
              <a:cxnLst/>
              <a:rect l="0" t="0" r="0" b="0"/>
              <a:pathLst>
                <a:path w="190501" h="44451">
                  <a:moveTo>
                    <a:pt x="0" y="44450"/>
                  </a:moveTo>
                  <a:lnTo>
                    <a:pt x="0" y="44450"/>
                  </a:lnTo>
                  <a:lnTo>
                    <a:pt x="46172" y="27844"/>
                  </a:lnTo>
                  <a:lnTo>
                    <a:pt x="85433" y="17314"/>
                  </a:lnTo>
                  <a:lnTo>
                    <a:pt x="127339" y="9341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8575"/>
            <p:cNvSpPr/>
            <p:nvPr>
              <p:custDataLst>
                <p:tags r:id="rId53"/>
              </p:custDataLst>
            </p:nvPr>
          </p:nvSpPr>
          <p:spPr>
            <a:xfrm>
              <a:off x="11741150" y="535582"/>
              <a:ext cx="114301" cy="54107"/>
            </a:xfrm>
            <a:custGeom>
              <a:avLst/>
              <a:gdLst/>
              <a:ahLst/>
              <a:cxnLst/>
              <a:rect l="0" t="0" r="0" b="0"/>
              <a:pathLst>
                <a:path w="114301" h="54107">
                  <a:moveTo>
                    <a:pt x="0" y="29568"/>
                  </a:moveTo>
                  <a:lnTo>
                    <a:pt x="0" y="29568"/>
                  </a:lnTo>
                  <a:lnTo>
                    <a:pt x="705" y="36049"/>
                  </a:lnTo>
                  <a:lnTo>
                    <a:pt x="6086" y="54106"/>
                  </a:lnTo>
                  <a:lnTo>
                    <a:pt x="8115" y="52703"/>
                  </a:lnTo>
                  <a:lnTo>
                    <a:pt x="9645" y="51342"/>
                  </a:lnTo>
                  <a:lnTo>
                    <a:pt x="28010" y="18971"/>
                  </a:lnTo>
                  <a:lnTo>
                    <a:pt x="39262" y="8866"/>
                  </a:lnTo>
                  <a:lnTo>
                    <a:pt x="50610" y="2728"/>
                  </a:lnTo>
                  <a:lnTo>
                    <a:pt x="60358" y="0"/>
                  </a:lnTo>
                  <a:lnTo>
                    <a:pt x="80520" y="1836"/>
                  </a:lnTo>
                  <a:lnTo>
                    <a:pt x="92468" y="8776"/>
                  </a:lnTo>
                  <a:lnTo>
                    <a:pt x="108263" y="23736"/>
                  </a:lnTo>
                  <a:lnTo>
                    <a:pt x="111617" y="32621"/>
                  </a:lnTo>
                  <a:lnTo>
                    <a:pt x="114300" y="486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8576"/>
            <p:cNvSpPr/>
            <p:nvPr>
              <p:custDataLst>
                <p:tags r:id="rId54"/>
              </p:custDataLst>
            </p:nvPr>
          </p:nvSpPr>
          <p:spPr>
            <a:xfrm>
              <a:off x="11963400" y="254000"/>
              <a:ext cx="35890" cy="254001"/>
            </a:xfrm>
            <a:custGeom>
              <a:avLst/>
              <a:gdLst/>
              <a:ahLst/>
              <a:cxnLst/>
              <a:rect l="0" t="0" r="0" b="0"/>
              <a:pathLst>
                <a:path w="35890" h="254001">
                  <a:moveTo>
                    <a:pt x="19050" y="0"/>
                  </a:moveTo>
                  <a:lnTo>
                    <a:pt x="19050" y="0"/>
                  </a:lnTo>
                  <a:lnTo>
                    <a:pt x="15680" y="0"/>
                  </a:lnTo>
                  <a:lnTo>
                    <a:pt x="17788" y="7526"/>
                  </a:lnTo>
                  <a:lnTo>
                    <a:pt x="30638" y="48837"/>
                  </a:lnTo>
                  <a:lnTo>
                    <a:pt x="34785" y="92261"/>
                  </a:lnTo>
                  <a:lnTo>
                    <a:pt x="35889" y="118657"/>
                  </a:lnTo>
                  <a:lnTo>
                    <a:pt x="32392" y="145427"/>
                  </a:lnTo>
                  <a:lnTo>
                    <a:pt x="25829" y="172446"/>
                  </a:lnTo>
                  <a:lnTo>
                    <a:pt x="11479" y="217754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8577"/>
            <p:cNvSpPr/>
            <p:nvPr>
              <p:custDataLst>
                <p:tags r:id="rId55"/>
              </p:custDataLst>
            </p:nvPr>
          </p:nvSpPr>
          <p:spPr>
            <a:xfrm>
              <a:off x="11849100" y="304794"/>
              <a:ext cx="5469" cy="50807"/>
            </a:xfrm>
            <a:custGeom>
              <a:avLst/>
              <a:gdLst/>
              <a:ahLst/>
              <a:cxnLst/>
              <a:rect l="0" t="0" r="0" b="0"/>
              <a:pathLst>
                <a:path w="5469" h="50807">
                  <a:moveTo>
                    <a:pt x="0" y="50806"/>
                  </a:moveTo>
                  <a:lnTo>
                    <a:pt x="0" y="50806"/>
                  </a:lnTo>
                  <a:lnTo>
                    <a:pt x="5468" y="3696"/>
                  </a:lnTo>
                  <a:lnTo>
                    <a:pt x="5056" y="1055"/>
                  </a:lnTo>
                  <a:lnTo>
                    <a:pt x="4076" y="0"/>
                  </a:lnTo>
                  <a:lnTo>
                    <a:pt x="0" y="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8578"/>
            <p:cNvSpPr/>
            <p:nvPr>
              <p:custDataLst>
                <p:tags r:id="rId56"/>
              </p:custDataLst>
            </p:nvPr>
          </p:nvSpPr>
          <p:spPr>
            <a:xfrm>
              <a:off x="11823700" y="387350"/>
              <a:ext cx="1" cy="50801"/>
            </a:xfrm>
            <a:custGeom>
              <a:avLst/>
              <a:gdLst/>
              <a:ahLst/>
              <a:cxnLst/>
              <a:rect l="0" t="0" r="0" b="0"/>
              <a:pathLst>
                <a:path w="1" h="50801">
                  <a:moveTo>
                    <a:pt x="0" y="0"/>
                  </a:moveTo>
                  <a:lnTo>
                    <a:pt x="0" y="0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8579"/>
            <p:cNvSpPr/>
            <p:nvPr>
              <p:custDataLst>
                <p:tags r:id="rId57"/>
              </p:custDataLst>
            </p:nvPr>
          </p:nvSpPr>
          <p:spPr>
            <a:xfrm>
              <a:off x="11709400" y="263042"/>
              <a:ext cx="107951" cy="162409"/>
            </a:xfrm>
            <a:custGeom>
              <a:avLst/>
              <a:gdLst/>
              <a:ahLst/>
              <a:cxnLst/>
              <a:rect l="0" t="0" r="0" b="0"/>
              <a:pathLst>
                <a:path w="107951" h="162409">
                  <a:moveTo>
                    <a:pt x="107950" y="3658"/>
                  </a:moveTo>
                  <a:lnTo>
                    <a:pt x="107950" y="3658"/>
                  </a:lnTo>
                  <a:lnTo>
                    <a:pt x="104580" y="287"/>
                  </a:lnTo>
                  <a:lnTo>
                    <a:pt x="102174" y="0"/>
                  </a:lnTo>
                  <a:lnTo>
                    <a:pt x="95741" y="1562"/>
                  </a:lnTo>
                  <a:lnTo>
                    <a:pt x="80814" y="16521"/>
                  </a:lnTo>
                  <a:lnTo>
                    <a:pt x="51737" y="62068"/>
                  </a:lnTo>
                  <a:lnTo>
                    <a:pt x="27872" y="104142"/>
                  </a:lnTo>
                  <a:lnTo>
                    <a:pt x="0" y="162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8580"/>
            <p:cNvSpPr/>
            <p:nvPr>
              <p:custDataLst>
                <p:tags r:id="rId58"/>
              </p:custDataLst>
            </p:nvPr>
          </p:nvSpPr>
          <p:spPr>
            <a:xfrm>
              <a:off x="11703047" y="273050"/>
              <a:ext cx="114304" cy="114301"/>
            </a:xfrm>
            <a:custGeom>
              <a:avLst/>
              <a:gdLst/>
              <a:ahLst/>
              <a:cxnLst/>
              <a:rect l="0" t="0" r="0" b="0"/>
              <a:pathLst>
                <a:path w="114304" h="114301">
                  <a:moveTo>
                    <a:pt x="3" y="0"/>
                  </a:moveTo>
                  <a:lnTo>
                    <a:pt x="3" y="0"/>
                  </a:lnTo>
                  <a:lnTo>
                    <a:pt x="0" y="3371"/>
                  </a:lnTo>
                  <a:lnTo>
                    <a:pt x="16622" y="21676"/>
                  </a:lnTo>
                  <a:lnTo>
                    <a:pt x="62461" y="59891"/>
                  </a:lnTo>
                  <a:lnTo>
                    <a:pt x="108787" y="107020"/>
                  </a:lnTo>
                  <a:lnTo>
                    <a:pt x="114303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8581"/>
            <p:cNvSpPr/>
            <p:nvPr>
              <p:custDataLst>
                <p:tags r:id="rId59"/>
              </p:custDataLst>
            </p:nvPr>
          </p:nvSpPr>
          <p:spPr>
            <a:xfrm>
              <a:off x="11575408" y="229483"/>
              <a:ext cx="88661" cy="206794"/>
            </a:xfrm>
            <a:custGeom>
              <a:avLst/>
              <a:gdLst/>
              <a:ahLst/>
              <a:cxnLst/>
              <a:rect l="0" t="0" r="0" b="0"/>
              <a:pathLst>
                <a:path w="88661" h="206794">
                  <a:moveTo>
                    <a:pt x="83192" y="5467"/>
                  </a:moveTo>
                  <a:lnTo>
                    <a:pt x="83192" y="5467"/>
                  </a:lnTo>
                  <a:lnTo>
                    <a:pt x="88660" y="0"/>
                  </a:lnTo>
                  <a:lnTo>
                    <a:pt x="85910" y="6120"/>
                  </a:lnTo>
                  <a:lnTo>
                    <a:pt x="40026" y="49046"/>
                  </a:lnTo>
                  <a:lnTo>
                    <a:pt x="8530" y="83556"/>
                  </a:lnTo>
                  <a:lnTo>
                    <a:pt x="6606" y="87865"/>
                  </a:lnTo>
                  <a:lnTo>
                    <a:pt x="6028" y="91443"/>
                  </a:lnTo>
                  <a:lnTo>
                    <a:pt x="6350" y="94535"/>
                  </a:lnTo>
                  <a:lnTo>
                    <a:pt x="8682" y="97301"/>
                  </a:lnTo>
                  <a:lnTo>
                    <a:pt x="39547" y="115483"/>
                  </a:lnTo>
                  <a:lnTo>
                    <a:pt x="40691" y="117617"/>
                  </a:lnTo>
                  <a:lnTo>
                    <a:pt x="40746" y="119744"/>
                  </a:lnTo>
                  <a:lnTo>
                    <a:pt x="40078" y="121869"/>
                  </a:lnTo>
                  <a:lnTo>
                    <a:pt x="7739" y="162726"/>
                  </a:lnTo>
                  <a:lnTo>
                    <a:pt x="738" y="176254"/>
                  </a:lnTo>
                  <a:lnTo>
                    <a:pt x="0" y="182120"/>
                  </a:lnTo>
                  <a:lnTo>
                    <a:pt x="2943" y="192400"/>
                  </a:lnTo>
                  <a:lnTo>
                    <a:pt x="10837" y="199791"/>
                  </a:lnTo>
                  <a:lnTo>
                    <a:pt x="22107" y="204722"/>
                  </a:lnTo>
                  <a:lnTo>
                    <a:pt x="44319" y="206793"/>
                  </a:lnTo>
                  <a:lnTo>
                    <a:pt x="76842" y="202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8582"/>
            <p:cNvSpPr/>
            <p:nvPr>
              <p:custDataLst>
                <p:tags r:id="rId60"/>
              </p:custDataLst>
            </p:nvPr>
          </p:nvSpPr>
          <p:spPr>
            <a:xfrm>
              <a:off x="11373733" y="476250"/>
              <a:ext cx="113418" cy="29059"/>
            </a:xfrm>
            <a:custGeom>
              <a:avLst/>
              <a:gdLst/>
              <a:ahLst/>
              <a:cxnLst/>
              <a:rect l="0" t="0" r="0" b="0"/>
              <a:pathLst>
                <a:path w="113418" h="29059">
                  <a:moveTo>
                    <a:pt x="5467" y="25400"/>
                  </a:moveTo>
                  <a:lnTo>
                    <a:pt x="5467" y="25400"/>
                  </a:lnTo>
                  <a:lnTo>
                    <a:pt x="2096" y="25400"/>
                  </a:lnTo>
                  <a:lnTo>
                    <a:pt x="1104" y="26106"/>
                  </a:lnTo>
                  <a:lnTo>
                    <a:pt x="441" y="27281"/>
                  </a:lnTo>
                  <a:lnTo>
                    <a:pt x="0" y="28771"/>
                  </a:lnTo>
                  <a:lnTo>
                    <a:pt x="2526" y="29058"/>
                  </a:lnTo>
                  <a:lnTo>
                    <a:pt x="41289" y="19279"/>
                  </a:lnTo>
                  <a:lnTo>
                    <a:pt x="83265" y="7907"/>
                  </a:lnTo>
                  <a:lnTo>
                    <a:pt x="1134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8583"/>
            <p:cNvSpPr/>
            <p:nvPr>
              <p:custDataLst>
                <p:tags r:id="rId61"/>
              </p:custDataLst>
            </p:nvPr>
          </p:nvSpPr>
          <p:spPr>
            <a:xfrm>
              <a:off x="11379200" y="431800"/>
              <a:ext cx="88901" cy="1"/>
            </a:xfrm>
            <a:custGeom>
              <a:avLst/>
              <a:gdLst/>
              <a:ahLst/>
              <a:cxnLst/>
              <a:rect l="0" t="0" r="0" b="0"/>
              <a:pathLst>
                <a:path w="88901" h="1">
                  <a:moveTo>
                    <a:pt x="0" y="0"/>
                  </a:moveTo>
                  <a:lnTo>
                    <a:pt x="0" y="0"/>
                  </a:lnTo>
                  <a:lnTo>
                    <a:pt x="36882" y="0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8584"/>
            <p:cNvSpPr/>
            <p:nvPr>
              <p:custDataLst>
                <p:tags r:id="rId62"/>
              </p:custDataLst>
            </p:nvPr>
          </p:nvSpPr>
          <p:spPr>
            <a:xfrm>
              <a:off x="11061700" y="320479"/>
              <a:ext cx="101601" cy="244672"/>
            </a:xfrm>
            <a:custGeom>
              <a:avLst/>
              <a:gdLst/>
              <a:ahLst/>
              <a:cxnLst/>
              <a:rect l="0" t="0" r="0" b="0"/>
              <a:pathLst>
                <a:path w="101601" h="244672">
                  <a:moveTo>
                    <a:pt x="101600" y="3371"/>
                  </a:moveTo>
                  <a:lnTo>
                    <a:pt x="101600" y="3371"/>
                  </a:lnTo>
                  <a:lnTo>
                    <a:pt x="98229" y="0"/>
                  </a:lnTo>
                  <a:lnTo>
                    <a:pt x="90930" y="226"/>
                  </a:lnTo>
                  <a:lnTo>
                    <a:pt x="86020" y="1275"/>
                  </a:lnTo>
                  <a:lnTo>
                    <a:pt x="62254" y="22976"/>
                  </a:lnTo>
                  <a:lnTo>
                    <a:pt x="36242" y="66330"/>
                  </a:lnTo>
                  <a:lnTo>
                    <a:pt x="21047" y="101203"/>
                  </a:lnTo>
                  <a:lnTo>
                    <a:pt x="9354" y="137163"/>
                  </a:lnTo>
                  <a:lnTo>
                    <a:pt x="4157" y="171960"/>
                  </a:lnTo>
                  <a:lnTo>
                    <a:pt x="1232" y="216542"/>
                  </a:lnTo>
                  <a:lnTo>
                    <a:pt x="0" y="244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SMARTInkShape-Group1595"/>
          <p:cNvGrpSpPr/>
          <p:nvPr/>
        </p:nvGrpSpPr>
        <p:grpSpPr>
          <a:xfrm>
            <a:off x="9579351" y="1497847"/>
            <a:ext cx="555250" cy="165854"/>
            <a:chOff x="9579351" y="1497847"/>
            <a:chExt cx="555250" cy="165854"/>
          </a:xfrm>
        </p:grpSpPr>
        <p:sp>
          <p:nvSpPr>
            <p:cNvPr id="303" name="SMARTInkShape-8585"/>
            <p:cNvSpPr/>
            <p:nvPr>
              <p:custDataLst>
                <p:tags r:id="rId44"/>
              </p:custDataLst>
            </p:nvPr>
          </p:nvSpPr>
          <p:spPr>
            <a:xfrm>
              <a:off x="9813780" y="1506902"/>
              <a:ext cx="320821" cy="156799"/>
            </a:xfrm>
            <a:custGeom>
              <a:avLst/>
              <a:gdLst/>
              <a:ahLst/>
              <a:cxnLst/>
              <a:rect l="0" t="0" r="0" b="0"/>
              <a:pathLst>
                <a:path w="320821" h="156799">
                  <a:moveTo>
                    <a:pt x="3320" y="61548"/>
                  </a:moveTo>
                  <a:lnTo>
                    <a:pt x="3320" y="61548"/>
                  </a:lnTo>
                  <a:lnTo>
                    <a:pt x="27738" y="58177"/>
                  </a:lnTo>
                  <a:lnTo>
                    <a:pt x="44109" y="49339"/>
                  </a:lnTo>
                  <a:lnTo>
                    <a:pt x="57894" y="34412"/>
                  </a:lnTo>
                  <a:lnTo>
                    <a:pt x="62854" y="22676"/>
                  </a:lnTo>
                  <a:lnTo>
                    <a:pt x="64175" y="16584"/>
                  </a:lnTo>
                  <a:lnTo>
                    <a:pt x="62940" y="11816"/>
                  </a:lnTo>
                  <a:lnTo>
                    <a:pt x="59999" y="7932"/>
                  </a:lnTo>
                  <a:lnTo>
                    <a:pt x="51792" y="2441"/>
                  </a:lnTo>
                  <a:lnTo>
                    <a:pt x="43444" y="0"/>
                  </a:lnTo>
                  <a:lnTo>
                    <a:pt x="31266" y="4560"/>
                  </a:lnTo>
                  <a:lnTo>
                    <a:pt x="24067" y="8739"/>
                  </a:lnTo>
                  <a:lnTo>
                    <a:pt x="12306" y="22790"/>
                  </a:lnTo>
                  <a:lnTo>
                    <a:pt x="3787" y="40795"/>
                  </a:lnTo>
                  <a:lnTo>
                    <a:pt x="0" y="60556"/>
                  </a:lnTo>
                  <a:lnTo>
                    <a:pt x="3961" y="79216"/>
                  </a:lnTo>
                  <a:lnTo>
                    <a:pt x="13483" y="95506"/>
                  </a:lnTo>
                  <a:lnTo>
                    <a:pt x="27122" y="107450"/>
                  </a:lnTo>
                  <a:lnTo>
                    <a:pt x="46354" y="111817"/>
                  </a:lnTo>
                  <a:lnTo>
                    <a:pt x="82863" y="108428"/>
                  </a:lnTo>
                  <a:lnTo>
                    <a:pt x="124960" y="94724"/>
                  </a:lnTo>
                  <a:lnTo>
                    <a:pt x="151928" y="79820"/>
                  </a:lnTo>
                  <a:lnTo>
                    <a:pt x="173320" y="61438"/>
                  </a:lnTo>
                  <a:lnTo>
                    <a:pt x="184710" y="43390"/>
                  </a:lnTo>
                  <a:lnTo>
                    <a:pt x="187747" y="34626"/>
                  </a:lnTo>
                  <a:lnTo>
                    <a:pt x="188359" y="28078"/>
                  </a:lnTo>
                  <a:lnTo>
                    <a:pt x="187356" y="23007"/>
                  </a:lnTo>
                  <a:lnTo>
                    <a:pt x="185278" y="18920"/>
                  </a:lnTo>
                  <a:lnTo>
                    <a:pt x="180365" y="16196"/>
                  </a:lnTo>
                  <a:lnTo>
                    <a:pt x="165497" y="13170"/>
                  </a:lnTo>
                  <a:lnTo>
                    <a:pt x="147131" y="17469"/>
                  </a:lnTo>
                  <a:lnTo>
                    <a:pt x="137294" y="21578"/>
                  </a:lnTo>
                  <a:lnTo>
                    <a:pt x="120718" y="35552"/>
                  </a:lnTo>
                  <a:lnTo>
                    <a:pt x="108414" y="52816"/>
                  </a:lnTo>
                  <a:lnTo>
                    <a:pt x="102945" y="69897"/>
                  </a:lnTo>
                  <a:lnTo>
                    <a:pt x="103603" y="76992"/>
                  </a:lnTo>
                  <a:lnTo>
                    <a:pt x="109979" y="88638"/>
                  </a:lnTo>
                  <a:lnTo>
                    <a:pt x="114642" y="92308"/>
                  </a:lnTo>
                  <a:lnTo>
                    <a:pt x="125468" y="96386"/>
                  </a:lnTo>
                  <a:lnTo>
                    <a:pt x="131321" y="95357"/>
                  </a:lnTo>
                  <a:lnTo>
                    <a:pt x="149665" y="83795"/>
                  </a:lnTo>
                  <a:lnTo>
                    <a:pt x="162203" y="72847"/>
                  </a:lnTo>
                  <a:lnTo>
                    <a:pt x="171066" y="59044"/>
                  </a:lnTo>
                  <a:lnTo>
                    <a:pt x="179133" y="40671"/>
                  </a:lnTo>
                  <a:lnTo>
                    <a:pt x="179796" y="41280"/>
                  </a:lnTo>
                  <a:lnTo>
                    <a:pt x="182925" y="81828"/>
                  </a:lnTo>
                  <a:lnTo>
                    <a:pt x="186860" y="96666"/>
                  </a:lnTo>
                  <a:lnTo>
                    <a:pt x="193314" y="107966"/>
                  </a:lnTo>
                  <a:lnTo>
                    <a:pt x="197717" y="111543"/>
                  </a:lnTo>
                  <a:lnTo>
                    <a:pt x="208251" y="115518"/>
                  </a:lnTo>
                  <a:lnTo>
                    <a:pt x="214025" y="114461"/>
                  </a:lnTo>
                  <a:lnTo>
                    <a:pt x="226082" y="107643"/>
                  </a:lnTo>
                  <a:lnTo>
                    <a:pt x="241399" y="88533"/>
                  </a:lnTo>
                  <a:lnTo>
                    <a:pt x="261063" y="44794"/>
                  </a:lnTo>
                  <a:lnTo>
                    <a:pt x="261229" y="42618"/>
                  </a:lnTo>
                  <a:lnTo>
                    <a:pt x="260630" y="41872"/>
                  </a:lnTo>
                  <a:lnTo>
                    <a:pt x="259526" y="42081"/>
                  </a:lnTo>
                  <a:lnTo>
                    <a:pt x="251233" y="52487"/>
                  </a:lnTo>
                  <a:lnTo>
                    <a:pt x="243208" y="68976"/>
                  </a:lnTo>
                  <a:lnTo>
                    <a:pt x="239732" y="87268"/>
                  </a:lnTo>
                  <a:lnTo>
                    <a:pt x="241608" y="109951"/>
                  </a:lnTo>
                  <a:lnTo>
                    <a:pt x="240494" y="112867"/>
                  </a:lnTo>
                  <a:lnTo>
                    <a:pt x="240458" y="113399"/>
                  </a:lnTo>
                  <a:lnTo>
                    <a:pt x="258129" y="75162"/>
                  </a:lnTo>
                  <a:lnTo>
                    <a:pt x="274414" y="32095"/>
                  </a:lnTo>
                  <a:lnTo>
                    <a:pt x="293743" y="6960"/>
                  </a:lnTo>
                  <a:lnTo>
                    <a:pt x="299947" y="3284"/>
                  </a:lnTo>
                  <a:lnTo>
                    <a:pt x="305493" y="2244"/>
                  </a:lnTo>
                  <a:lnTo>
                    <a:pt x="310603" y="2962"/>
                  </a:lnTo>
                  <a:lnTo>
                    <a:pt x="314007" y="7674"/>
                  </a:lnTo>
                  <a:lnTo>
                    <a:pt x="318802" y="35237"/>
                  </a:lnTo>
                  <a:lnTo>
                    <a:pt x="320222" y="73664"/>
                  </a:lnTo>
                  <a:lnTo>
                    <a:pt x="320643" y="111469"/>
                  </a:lnTo>
                  <a:lnTo>
                    <a:pt x="320820" y="1567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8586"/>
            <p:cNvSpPr/>
            <p:nvPr>
              <p:custDataLst>
                <p:tags r:id="rId45"/>
              </p:custDataLst>
            </p:nvPr>
          </p:nvSpPr>
          <p:spPr>
            <a:xfrm>
              <a:off x="9579351" y="1497847"/>
              <a:ext cx="180600" cy="145850"/>
            </a:xfrm>
            <a:custGeom>
              <a:avLst/>
              <a:gdLst/>
              <a:ahLst/>
              <a:cxnLst/>
              <a:rect l="0" t="0" r="0" b="0"/>
              <a:pathLst>
                <a:path w="180600" h="145850">
                  <a:moveTo>
                    <a:pt x="2799" y="26153"/>
                  </a:moveTo>
                  <a:lnTo>
                    <a:pt x="2799" y="26153"/>
                  </a:lnTo>
                  <a:lnTo>
                    <a:pt x="2799" y="15218"/>
                  </a:lnTo>
                  <a:lnTo>
                    <a:pt x="4210" y="15335"/>
                  </a:lnTo>
                  <a:lnTo>
                    <a:pt x="9540" y="17347"/>
                  </a:lnTo>
                  <a:lnTo>
                    <a:pt x="11526" y="21693"/>
                  </a:lnTo>
                  <a:lnTo>
                    <a:pt x="18348" y="67150"/>
                  </a:lnTo>
                  <a:lnTo>
                    <a:pt x="17440" y="103211"/>
                  </a:lnTo>
                  <a:lnTo>
                    <a:pt x="4734" y="145371"/>
                  </a:lnTo>
                  <a:lnTo>
                    <a:pt x="3383" y="145849"/>
                  </a:lnTo>
                  <a:lnTo>
                    <a:pt x="1778" y="144050"/>
                  </a:lnTo>
                  <a:lnTo>
                    <a:pt x="0" y="140734"/>
                  </a:lnTo>
                  <a:lnTo>
                    <a:pt x="873" y="115842"/>
                  </a:lnTo>
                  <a:lnTo>
                    <a:pt x="12340" y="74913"/>
                  </a:lnTo>
                  <a:lnTo>
                    <a:pt x="32517" y="30409"/>
                  </a:lnTo>
                  <a:lnTo>
                    <a:pt x="48226" y="10171"/>
                  </a:lnTo>
                  <a:lnTo>
                    <a:pt x="56367" y="2798"/>
                  </a:lnTo>
                  <a:lnTo>
                    <a:pt x="63205" y="0"/>
                  </a:lnTo>
                  <a:lnTo>
                    <a:pt x="69174" y="251"/>
                  </a:lnTo>
                  <a:lnTo>
                    <a:pt x="74567" y="2535"/>
                  </a:lnTo>
                  <a:lnTo>
                    <a:pt x="78866" y="7585"/>
                  </a:lnTo>
                  <a:lnTo>
                    <a:pt x="85525" y="22604"/>
                  </a:lnTo>
                  <a:lnTo>
                    <a:pt x="90480" y="64649"/>
                  </a:lnTo>
                  <a:lnTo>
                    <a:pt x="90630" y="90633"/>
                  </a:lnTo>
                  <a:lnTo>
                    <a:pt x="88167" y="100202"/>
                  </a:lnTo>
                  <a:lnTo>
                    <a:pt x="87227" y="101624"/>
                  </a:lnTo>
                  <a:lnTo>
                    <a:pt x="86600" y="101162"/>
                  </a:lnTo>
                  <a:lnTo>
                    <a:pt x="86184" y="99442"/>
                  </a:lnTo>
                  <a:lnTo>
                    <a:pt x="88967" y="80167"/>
                  </a:lnTo>
                  <a:lnTo>
                    <a:pt x="101003" y="52113"/>
                  </a:lnTo>
                  <a:lnTo>
                    <a:pt x="121344" y="28200"/>
                  </a:lnTo>
                  <a:lnTo>
                    <a:pt x="133332" y="20007"/>
                  </a:lnTo>
                  <a:lnTo>
                    <a:pt x="138504" y="17822"/>
                  </a:lnTo>
                  <a:lnTo>
                    <a:pt x="143364" y="18483"/>
                  </a:lnTo>
                  <a:lnTo>
                    <a:pt x="152526" y="24861"/>
                  </a:lnTo>
                  <a:lnTo>
                    <a:pt x="157538" y="38514"/>
                  </a:lnTo>
                  <a:lnTo>
                    <a:pt x="158355" y="57752"/>
                  </a:lnTo>
                  <a:lnTo>
                    <a:pt x="153025" y="104701"/>
                  </a:lnTo>
                  <a:lnTo>
                    <a:pt x="158141" y="135037"/>
                  </a:lnTo>
                  <a:lnTo>
                    <a:pt x="161392" y="138254"/>
                  </a:lnTo>
                  <a:lnTo>
                    <a:pt x="165677" y="139692"/>
                  </a:lnTo>
                  <a:lnTo>
                    <a:pt x="180599" y="1404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SMARTInkShape-Group1596"/>
          <p:cNvGrpSpPr/>
          <p:nvPr/>
        </p:nvGrpSpPr>
        <p:grpSpPr>
          <a:xfrm>
            <a:off x="8502258" y="704850"/>
            <a:ext cx="794143" cy="1149435"/>
            <a:chOff x="8502258" y="704850"/>
            <a:chExt cx="794143" cy="1149435"/>
          </a:xfrm>
        </p:grpSpPr>
        <p:sp>
          <p:nvSpPr>
            <p:cNvPr id="306" name="SMARTInkShape-8587"/>
            <p:cNvSpPr/>
            <p:nvPr>
              <p:custDataLst>
                <p:tags r:id="rId35"/>
              </p:custDataLst>
            </p:nvPr>
          </p:nvSpPr>
          <p:spPr>
            <a:xfrm>
              <a:off x="9167530" y="1495341"/>
              <a:ext cx="128871" cy="151221"/>
            </a:xfrm>
            <a:custGeom>
              <a:avLst/>
              <a:gdLst/>
              <a:ahLst/>
              <a:cxnLst/>
              <a:rect l="0" t="0" r="0" b="0"/>
              <a:pathLst>
                <a:path w="128871" h="151221">
                  <a:moveTo>
                    <a:pt x="1870" y="73109"/>
                  </a:moveTo>
                  <a:lnTo>
                    <a:pt x="1870" y="73109"/>
                  </a:lnTo>
                  <a:lnTo>
                    <a:pt x="1870" y="69738"/>
                  </a:lnTo>
                  <a:lnTo>
                    <a:pt x="3281" y="68745"/>
                  </a:lnTo>
                  <a:lnTo>
                    <a:pt x="12714" y="67347"/>
                  </a:lnTo>
                  <a:lnTo>
                    <a:pt x="28601" y="65522"/>
                  </a:lnTo>
                  <a:lnTo>
                    <a:pt x="46715" y="55966"/>
                  </a:lnTo>
                  <a:lnTo>
                    <a:pt x="59196" y="45734"/>
                  </a:lnTo>
                  <a:lnTo>
                    <a:pt x="68034" y="32250"/>
                  </a:lnTo>
                  <a:lnTo>
                    <a:pt x="71380" y="24703"/>
                  </a:lnTo>
                  <a:lnTo>
                    <a:pt x="72200" y="18261"/>
                  </a:lnTo>
                  <a:lnTo>
                    <a:pt x="69346" y="7339"/>
                  </a:lnTo>
                  <a:lnTo>
                    <a:pt x="65905" y="3863"/>
                  </a:lnTo>
                  <a:lnTo>
                    <a:pt x="56435" y="0"/>
                  </a:lnTo>
                  <a:lnTo>
                    <a:pt x="50241" y="1792"/>
                  </a:lnTo>
                  <a:lnTo>
                    <a:pt x="35833" y="11309"/>
                  </a:lnTo>
                  <a:lnTo>
                    <a:pt x="23785" y="30590"/>
                  </a:lnTo>
                  <a:lnTo>
                    <a:pt x="7187" y="69213"/>
                  </a:lnTo>
                  <a:lnTo>
                    <a:pt x="1182" y="83212"/>
                  </a:lnTo>
                  <a:lnTo>
                    <a:pt x="0" y="96072"/>
                  </a:lnTo>
                  <a:lnTo>
                    <a:pt x="6213" y="119768"/>
                  </a:lnTo>
                  <a:lnTo>
                    <a:pt x="22144" y="138296"/>
                  </a:lnTo>
                  <a:lnTo>
                    <a:pt x="32320" y="146201"/>
                  </a:lnTo>
                  <a:lnTo>
                    <a:pt x="66203" y="151220"/>
                  </a:lnTo>
                  <a:lnTo>
                    <a:pt x="128870" y="1493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8588"/>
            <p:cNvSpPr/>
            <p:nvPr>
              <p:custDataLst>
                <p:tags r:id="rId36"/>
              </p:custDataLst>
            </p:nvPr>
          </p:nvSpPr>
          <p:spPr>
            <a:xfrm>
              <a:off x="9099550" y="1339850"/>
              <a:ext cx="50801" cy="298451"/>
            </a:xfrm>
            <a:custGeom>
              <a:avLst/>
              <a:gdLst/>
              <a:ahLst/>
              <a:cxnLst/>
              <a:rect l="0" t="0" r="0" b="0"/>
              <a:pathLst>
                <a:path w="50801" h="298451">
                  <a:moveTo>
                    <a:pt x="50800" y="0"/>
                  </a:moveTo>
                  <a:lnTo>
                    <a:pt x="50800" y="0"/>
                  </a:lnTo>
                  <a:lnTo>
                    <a:pt x="47429" y="27790"/>
                  </a:lnTo>
                  <a:lnTo>
                    <a:pt x="35220" y="69852"/>
                  </a:lnTo>
                  <a:lnTo>
                    <a:pt x="26002" y="110068"/>
                  </a:lnTo>
                  <a:lnTo>
                    <a:pt x="17906" y="156163"/>
                  </a:lnTo>
                  <a:lnTo>
                    <a:pt x="14761" y="180309"/>
                  </a:lnTo>
                  <a:lnTo>
                    <a:pt x="9382" y="226187"/>
                  </a:lnTo>
                  <a:lnTo>
                    <a:pt x="4640" y="263041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8589"/>
            <p:cNvSpPr/>
            <p:nvPr>
              <p:custDataLst>
                <p:tags r:id="rId37"/>
              </p:custDataLst>
            </p:nvPr>
          </p:nvSpPr>
          <p:spPr>
            <a:xfrm>
              <a:off x="8945094" y="1436506"/>
              <a:ext cx="122556" cy="417779"/>
            </a:xfrm>
            <a:custGeom>
              <a:avLst/>
              <a:gdLst/>
              <a:ahLst/>
              <a:cxnLst/>
              <a:rect l="0" t="0" r="0" b="0"/>
              <a:pathLst>
                <a:path w="122556" h="417779">
                  <a:moveTo>
                    <a:pt x="27456" y="119244"/>
                  </a:moveTo>
                  <a:lnTo>
                    <a:pt x="27456" y="119244"/>
                  </a:lnTo>
                  <a:lnTo>
                    <a:pt x="24085" y="125986"/>
                  </a:lnTo>
                  <a:lnTo>
                    <a:pt x="21694" y="159643"/>
                  </a:lnTo>
                  <a:lnTo>
                    <a:pt x="21368" y="192467"/>
                  </a:lnTo>
                  <a:lnTo>
                    <a:pt x="17458" y="230575"/>
                  </a:lnTo>
                  <a:lnTo>
                    <a:pt x="12428" y="271735"/>
                  </a:lnTo>
                  <a:lnTo>
                    <a:pt x="10194" y="315899"/>
                  </a:lnTo>
                  <a:lnTo>
                    <a:pt x="7320" y="355754"/>
                  </a:lnTo>
                  <a:lnTo>
                    <a:pt x="5497" y="400517"/>
                  </a:lnTo>
                  <a:lnTo>
                    <a:pt x="6467" y="410476"/>
                  </a:lnTo>
                  <a:lnTo>
                    <a:pt x="5702" y="415704"/>
                  </a:lnTo>
                  <a:lnTo>
                    <a:pt x="3781" y="417778"/>
                  </a:lnTo>
                  <a:lnTo>
                    <a:pt x="1089" y="417750"/>
                  </a:lnTo>
                  <a:lnTo>
                    <a:pt x="0" y="413498"/>
                  </a:lnTo>
                  <a:lnTo>
                    <a:pt x="3323" y="368731"/>
                  </a:lnTo>
                  <a:lnTo>
                    <a:pt x="7557" y="328905"/>
                  </a:lnTo>
                  <a:lnTo>
                    <a:pt x="10661" y="303468"/>
                  </a:lnTo>
                  <a:lnTo>
                    <a:pt x="14143" y="275926"/>
                  </a:lnTo>
                  <a:lnTo>
                    <a:pt x="19287" y="242749"/>
                  </a:lnTo>
                  <a:lnTo>
                    <a:pt x="25538" y="205814"/>
                  </a:lnTo>
                  <a:lnTo>
                    <a:pt x="32526" y="166374"/>
                  </a:lnTo>
                  <a:lnTo>
                    <a:pt x="37893" y="132320"/>
                  </a:lnTo>
                  <a:lnTo>
                    <a:pt x="42174" y="101855"/>
                  </a:lnTo>
                  <a:lnTo>
                    <a:pt x="45735" y="73785"/>
                  </a:lnTo>
                  <a:lnTo>
                    <a:pt x="55335" y="35070"/>
                  </a:lnTo>
                  <a:lnTo>
                    <a:pt x="66657" y="11277"/>
                  </a:lnTo>
                  <a:lnTo>
                    <a:pt x="78746" y="703"/>
                  </a:lnTo>
                  <a:lnTo>
                    <a:pt x="85638" y="0"/>
                  </a:lnTo>
                  <a:lnTo>
                    <a:pt x="100821" y="4863"/>
                  </a:lnTo>
                  <a:lnTo>
                    <a:pt x="113215" y="25369"/>
                  </a:lnTo>
                  <a:lnTo>
                    <a:pt x="121308" y="55650"/>
                  </a:lnTo>
                  <a:lnTo>
                    <a:pt x="122555" y="90274"/>
                  </a:lnTo>
                  <a:lnTo>
                    <a:pt x="115113" y="124948"/>
                  </a:lnTo>
                  <a:lnTo>
                    <a:pt x="100986" y="156351"/>
                  </a:lnTo>
                  <a:lnTo>
                    <a:pt x="80598" y="179716"/>
                  </a:lnTo>
                  <a:lnTo>
                    <a:pt x="59307" y="193863"/>
                  </a:lnTo>
                  <a:lnTo>
                    <a:pt x="48691" y="198623"/>
                  </a:lnTo>
                  <a:lnTo>
                    <a:pt x="40906" y="199680"/>
                  </a:lnTo>
                  <a:lnTo>
                    <a:pt x="35011" y="198268"/>
                  </a:lnTo>
                  <a:lnTo>
                    <a:pt x="21106" y="1890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8590"/>
            <p:cNvSpPr/>
            <p:nvPr>
              <p:custDataLst>
                <p:tags r:id="rId38"/>
              </p:custDataLst>
            </p:nvPr>
          </p:nvSpPr>
          <p:spPr>
            <a:xfrm>
              <a:off x="8789117" y="1519415"/>
              <a:ext cx="83245" cy="131586"/>
            </a:xfrm>
            <a:custGeom>
              <a:avLst/>
              <a:gdLst/>
              <a:ahLst/>
              <a:cxnLst/>
              <a:rect l="0" t="0" r="0" b="0"/>
              <a:pathLst>
                <a:path w="83245" h="131586">
                  <a:moveTo>
                    <a:pt x="5633" y="10935"/>
                  </a:moveTo>
                  <a:lnTo>
                    <a:pt x="5633" y="10935"/>
                  </a:lnTo>
                  <a:lnTo>
                    <a:pt x="11100" y="0"/>
                  </a:lnTo>
                  <a:lnTo>
                    <a:pt x="8351" y="8871"/>
                  </a:lnTo>
                  <a:lnTo>
                    <a:pt x="9134" y="47570"/>
                  </a:lnTo>
                  <a:lnTo>
                    <a:pt x="2953" y="91079"/>
                  </a:lnTo>
                  <a:lnTo>
                    <a:pt x="2795" y="104880"/>
                  </a:lnTo>
                  <a:lnTo>
                    <a:pt x="3667" y="112661"/>
                  </a:lnTo>
                  <a:lnTo>
                    <a:pt x="2911" y="114735"/>
                  </a:lnTo>
                  <a:lnTo>
                    <a:pt x="1703" y="116119"/>
                  </a:lnTo>
                  <a:lnTo>
                    <a:pt x="897" y="114924"/>
                  </a:lnTo>
                  <a:lnTo>
                    <a:pt x="0" y="107952"/>
                  </a:lnTo>
                  <a:lnTo>
                    <a:pt x="8166" y="69511"/>
                  </a:lnTo>
                  <a:lnTo>
                    <a:pt x="22769" y="23248"/>
                  </a:lnTo>
                  <a:lnTo>
                    <a:pt x="26229" y="19144"/>
                  </a:lnTo>
                  <a:lnTo>
                    <a:pt x="29947" y="16408"/>
                  </a:lnTo>
                  <a:lnTo>
                    <a:pt x="32426" y="16700"/>
                  </a:lnTo>
                  <a:lnTo>
                    <a:pt x="34077" y="19012"/>
                  </a:lnTo>
                  <a:lnTo>
                    <a:pt x="36401" y="34260"/>
                  </a:lnTo>
                  <a:lnTo>
                    <a:pt x="35537" y="48818"/>
                  </a:lnTo>
                  <a:lnTo>
                    <a:pt x="25443" y="95626"/>
                  </a:lnTo>
                  <a:lnTo>
                    <a:pt x="25189" y="99146"/>
                  </a:lnTo>
                  <a:lnTo>
                    <a:pt x="25727" y="100081"/>
                  </a:lnTo>
                  <a:lnTo>
                    <a:pt x="26789" y="99293"/>
                  </a:lnTo>
                  <a:lnTo>
                    <a:pt x="56188" y="51785"/>
                  </a:lnTo>
                  <a:lnTo>
                    <a:pt x="66395" y="28056"/>
                  </a:lnTo>
                  <a:lnTo>
                    <a:pt x="74030" y="19015"/>
                  </a:lnTo>
                  <a:lnTo>
                    <a:pt x="77337" y="17733"/>
                  </a:lnTo>
                  <a:lnTo>
                    <a:pt x="80247" y="18289"/>
                  </a:lnTo>
                  <a:lnTo>
                    <a:pt x="82891" y="20071"/>
                  </a:lnTo>
                  <a:lnTo>
                    <a:pt x="83244" y="56289"/>
                  </a:lnTo>
                  <a:lnTo>
                    <a:pt x="82251" y="94850"/>
                  </a:lnTo>
                  <a:lnTo>
                    <a:pt x="81833" y="131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8591"/>
            <p:cNvSpPr/>
            <p:nvPr>
              <p:custDataLst>
                <p:tags r:id="rId39"/>
              </p:custDataLst>
            </p:nvPr>
          </p:nvSpPr>
          <p:spPr>
            <a:xfrm>
              <a:off x="8652201" y="1513045"/>
              <a:ext cx="117150" cy="131766"/>
            </a:xfrm>
            <a:custGeom>
              <a:avLst/>
              <a:gdLst/>
              <a:ahLst/>
              <a:cxnLst/>
              <a:rect l="0" t="0" r="0" b="0"/>
              <a:pathLst>
                <a:path w="117150" h="131766">
                  <a:moveTo>
                    <a:pt x="110799" y="30005"/>
                  </a:moveTo>
                  <a:lnTo>
                    <a:pt x="110799" y="30005"/>
                  </a:lnTo>
                  <a:lnTo>
                    <a:pt x="97315" y="26634"/>
                  </a:lnTo>
                  <a:lnTo>
                    <a:pt x="53602" y="2181"/>
                  </a:lnTo>
                  <a:lnTo>
                    <a:pt x="40928" y="0"/>
                  </a:lnTo>
                  <a:lnTo>
                    <a:pt x="35290" y="2240"/>
                  </a:lnTo>
                  <a:lnTo>
                    <a:pt x="25264" y="12256"/>
                  </a:lnTo>
                  <a:lnTo>
                    <a:pt x="8315" y="40503"/>
                  </a:lnTo>
                  <a:lnTo>
                    <a:pt x="0" y="75684"/>
                  </a:lnTo>
                  <a:lnTo>
                    <a:pt x="4278" y="109548"/>
                  </a:lnTo>
                  <a:lnTo>
                    <a:pt x="10776" y="123683"/>
                  </a:lnTo>
                  <a:lnTo>
                    <a:pt x="14481" y="128441"/>
                  </a:lnTo>
                  <a:lnTo>
                    <a:pt x="19776" y="130906"/>
                  </a:lnTo>
                  <a:lnTo>
                    <a:pt x="33185" y="131765"/>
                  </a:lnTo>
                  <a:lnTo>
                    <a:pt x="39302" y="128184"/>
                  </a:lnTo>
                  <a:lnTo>
                    <a:pt x="49859" y="114797"/>
                  </a:lnTo>
                  <a:lnTo>
                    <a:pt x="66723" y="78164"/>
                  </a:lnTo>
                  <a:lnTo>
                    <a:pt x="75834" y="43237"/>
                  </a:lnTo>
                  <a:lnTo>
                    <a:pt x="66508" y="64865"/>
                  </a:lnTo>
                  <a:lnTo>
                    <a:pt x="61928" y="92937"/>
                  </a:lnTo>
                  <a:lnTo>
                    <a:pt x="63401" y="100182"/>
                  </a:lnTo>
                  <a:lnTo>
                    <a:pt x="66501" y="105717"/>
                  </a:lnTo>
                  <a:lnTo>
                    <a:pt x="70683" y="110113"/>
                  </a:lnTo>
                  <a:lnTo>
                    <a:pt x="80975" y="114997"/>
                  </a:lnTo>
                  <a:lnTo>
                    <a:pt x="86683" y="116300"/>
                  </a:lnTo>
                  <a:lnTo>
                    <a:pt x="92605" y="115052"/>
                  </a:lnTo>
                  <a:lnTo>
                    <a:pt x="117149" y="998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8592"/>
            <p:cNvSpPr/>
            <p:nvPr>
              <p:custDataLst>
                <p:tags r:id="rId40"/>
              </p:custDataLst>
            </p:nvPr>
          </p:nvSpPr>
          <p:spPr>
            <a:xfrm>
              <a:off x="8540223" y="1481450"/>
              <a:ext cx="83078" cy="192399"/>
            </a:xfrm>
            <a:custGeom>
              <a:avLst/>
              <a:gdLst/>
              <a:ahLst/>
              <a:cxnLst/>
              <a:rect l="0" t="0" r="0" b="0"/>
              <a:pathLst>
                <a:path w="83078" h="192399">
                  <a:moveTo>
                    <a:pt x="83077" y="42550"/>
                  </a:moveTo>
                  <a:lnTo>
                    <a:pt x="83077" y="42550"/>
                  </a:lnTo>
                  <a:lnTo>
                    <a:pt x="70868" y="16035"/>
                  </a:lnTo>
                  <a:lnTo>
                    <a:pt x="59311" y="4512"/>
                  </a:lnTo>
                  <a:lnTo>
                    <a:pt x="49231" y="950"/>
                  </a:lnTo>
                  <a:lnTo>
                    <a:pt x="43579" y="0"/>
                  </a:lnTo>
                  <a:lnTo>
                    <a:pt x="37695" y="1483"/>
                  </a:lnTo>
                  <a:lnTo>
                    <a:pt x="25512" y="8776"/>
                  </a:lnTo>
                  <a:lnTo>
                    <a:pt x="10125" y="28153"/>
                  </a:lnTo>
                  <a:lnTo>
                    <a:pt x="0" y="51768"/>
                  </a:lnTo>
                  <a:lnTo>
                    <a:pt x="529" y="68284"/>
                  </a:lnTo>
                  <a:lnTo>
                    <a:pt x="6172" y="84326"/>
                  </a:lnTo>
                  <a:lnTo>
                    <a:pt x="15735" y="98511"/>
                  </a:lnTo>
                  <a:lnTo>
                    <a:pt x="62880" y="137613"/>
                  </a:lnTo>
                  <a:lnTo>
                    <a:pt x="73160" y="147359"/>
                  </a:lnTo>
                  <a:lnTo>
                    <a:pt x="75760" y="152640"/>
                  </a:lnTo>
                  <a:lnTo>
                    <a:pt x="76768" y="164151"/>
                  </a:lnTo>
                  <a:lnTo>
                    <a:pt x="72983" y="174441"/>
                  </a:lnTo>
                  <a:lnTo>
                    <a:pt x="69997" y="179161"/>
                  </a:lnTo>
                  <a:lnTo>
                    <a:pt x="57273" y="186286"/>
                  </a:lnTo>
                  <a:lnTo>
                    <a:pt x="32157" y="192383"/>
                  </a:lnTo>
                  <a:lnTo>
                    <a:pt x="16701" y="192398"/>
                  </a:lnTo>
                  <a:lnTo>
                    <a:pt x="5127" y="187701"/>
                  </a:lnTo>
                  <a:lnTo>
                    <a:pt x="2183" y="183767"/>
                  </a:lnTo>
                  <a:lnTo>
                    <a:pt x="925" y="179028"/>
                  </a:lnTo>
                  <a:lnTo>
                    <a:pt x="527" y="16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8593"/>
            <p:cNvSpPr/>
            <p:nvPr>
              <p:custDataLst>
                <p:tags r:id="rId41"/>
              </p:custDataLst>
            </p:nvPr>
          </p:nvSpPr>
          <p:spPr>
            <a:xfrm>
              <a:off x="8502258" y="704850"/>
              <a:ext cx="514743" cy="76201"/>
            </a:xfrm>
            <a:custGeom>
              <a:avLst/>
              <a:gdLst/>
              <a:ahLst/>
              <a:cxnLst/>
              <a:rect l="0" t="0" r="0" b="0"/>
              <a:pathLst>
                <a:path w="514743" h="76201">
                  <a:moveTo>
                    <a:pt x="6742" y="76200"/>
                  </a:moveTo>
                  <a:lnTo>
                    <a:pt x="6742" y="76200"/>
                  </a:lnTo>
                  <a:lnTo>
                    <a:pt x="0" y="76200"/>
                  </a:lnTo>
                  <a:lnTo>
                    <a:pt x="1542" y="74789"/>
                  </a:lnTo>
                  <a:lnTo>
                    <a:pt x="29738" y="64650"/>
                  </a:lnTo>
                  <a:lnTo>
                    <a:pt x="53823" y="58622"/>
                  </a:lnTo>
                  <a:lnTo>
                    <a:pt x="82579" y="51781"/>
                  </a:lnTo>
                  <a:lnTo>
                    <a:pt x="121506" y="44399"/>
                  </a:lnTo>
                  <a:lnTo>
                    <a:pt x="167212" y="36655"/>
                  </a:lnTo>
                  <a:lnTo>
                    <a:pt x="217437" y="28670"/>
                  </a:lnTo>
                  <a:lnTo>
                    <a:pt x="272795" y="21935"/>
                  </a:lnTo>
                  <a:lnTo>
                    <a:pt x="331572" y="16035"/>
                  </a:lnTo>
                  <a:lnTo>
                    <a:pt x="392630" y="10690"/>
                  </a:lnTo>
                  <a:lnTo>
                    <a:pt x="433333" y="7127"/>
                  </a:lnTo>
                  <a:lnTo>
                    <a:pt x="5147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8594"/>
            <p:cNvSpPr/>
            <p:nvPr>
              <p:custDataLst>
                <p:tags r:id="rId42"/>
              </p:custDataLst>
            </p:nvPr>
          </p:nvSpPr>
          <p:spPr>
            <a:xfrm>
              <a:off x="8591550" y="904679"/>
              <a:ext cx="317501" cy="358972"/>
            </a:xfrm>
            <a:custGeom>
              <a:avLst/>
              <a:gdLst/>
              <a:ahLst/>
              <a:cxnLst/>
              <a:rect l="0" t="0" r="0" b="0"/>
              <a:pathLst>
                <a:path w="317501" h="358972">
                  <a:moveTo>
                    <a:pt x="317500" y="3371"/>
                  </a:moveTo>
                  <a:lnTo>
                    <a:pt x="317500" y="3371"/>
                  </a:lnTo>
                  <a:lnTo>
                    <a:pt x="310757" y="0"/>
                  </a:lnTo>
                  <a:lnTo>
                    <a:pt x="306656" y="1124"/>
                  </a:lnTo>
                  <a:lnTo>
                    <a:pt x="296451" y="8017"/>
                  </a:lnTo>
                  <a:lnTo>
                    <a:pt x="257577" y="53495"/>
                  </a:lnTo>
                  <a:lnTo>
                    <a:pt x="218901" y="94087"/>
                  </a:lnTo>
                  <a:lnTo>
                    <a:pt x="196028" y="117471"/>
                  </a:lnTo>
                  <a:lnTo>
                    <a:pt x="171608" y="142232"/>
                  </a:lnTo>
                  <a:lnTo>
                    <a:pt x="146155" y="167911"/>
                  </a:lnTo>
                  <a:lnTo>
                    <a:pt x="121425" y="193498"/>
                  </a:lnTo>
                  <a:lnTo>
                    <a:pt x="97178" y="219022"/>
                  </a:lnTo>
                  <a:lnTo>
                    <a:pt x="54478" y="266433"/>
                  </a:lnTo>
                  <a:lnTo>
                    <a:pt x="26093" y="303967"/>
                  </a:lnTo>
                  <a:lnTo>
                    <a:pt x="0" y="358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8595"/>
            <p:cNvSpPr/>
            <p:nvPr>
              <p:custDataLst>
                <p:tags r:id="rId43"/>
              </p:custDataLst>
            </p:nvPr>
          </p:nvSpPr>
          <p:spPr>
            <a:xfrm>
              <a:off x="8655050" y="897066"/>
              <a:ext cx="203201" cy="315785"/>
            </a:xfrm>
            <a:custGeom>
              <a:avLst/>
              <a:gdLst/>
              <a:ahLst/>
              <a:cxnLst/>
              <a:rect l="0" t="0" r="0" b="0"/>
              <a:pathLst>
                <a:path w="203201" h="315785">
                  <a:moveTo>
                    <a:pt x="0" y="42734"/>
                  </a:moveTo>
                  <a:lnTo>
                    <a:pt x="0" y="42734"/>
                  </a:lnTo>
                  <a:lnTo>
                    <a:pt x="7840" y="6970"/>
                  </a:lnTo>
                  <a:lnTo>
                    <a:pt x="9459" y="4074"/>
                  </a:lnTo>
                  <a:lnTo>
                    <a:pt x="11950" y="2144"/>
                  </a:lnTo>
                  <a:lnTo>
                    <a:pt x="18482" y="0"/>
                  </a:lnTo>
                  <a:lnTo>
                    <a:pt x="31732" y="6572"/>
                  </a:lnTo>
                  <a:lnTo>
                    <a:pt x="48675" y="21018"/>
                  </a:lnTo>
                  <a:lnTo>
                    <a:pt x="76198" y="60445"/>
                  </a:lnTo>
                  <a:lnTo>
                    <a:pt x="101129" y="101406"/>
                  </a:lnTo>
                  <a:lnTo>
                    <a:pt x="124908" y="144070"/>
                  </a:lnTo>
                  <a:lnTo>
                    <a:pt x="145824" y="186550"/>
                  </a:lnTo>
                  <a:lnTo>
                    <a:pt x="162177" y="228948"/>
                  </a:lnTo>
                  <a:lnTo>
                    <a:pt x="174621" y="263785"/>
                  </a:lnTo>
                  <a:lnTo>
                    <a:pt x="190733" y="307159"/>
                  </a:lnTo>
                  <a:lnTo>
                    <a:pt x="193479" y="311445"/>
                  </a:lnTo>
                  <a:lnTo>
                    <a:pt x="196014" y="313597"/>
                  </a:lnTo>
                  <a:lnTo>
                    <a:pt x="203200" y="3157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SMARTInkShape-Group1597"/>
          <p:cNvGrpSpPr/>
          <p:nvPr/>
        </p:nvGrpSpPr>
        <p:grpSpPr>
          <a:xfrm>
            <a:off x="7931150" y="1097692"/>
            <a:ext cx="266701" cy="93130"/>
            <a:chOff x="7931150" y="1097692"/>
            <a:chExt cx="266701" cy="93130"/>
          </a:xfrm>
        </p:grpSpPr>
        <p:sp>
          <p:nvSpPr>
            <p:cNvPr id="316" name="SMARTInkShape-8596"/>
            <p:cNvSpPr/>
            <p:nvPr>
              <p:custDataLst>
                <p:tags r:id="rId33"/>
              </p:custDataLst>
            </p:nvPr>
          </p:nvSpPr>
          <p:spPr>
            <a:xfrm>
              <a:off x="7962900" y="1187450"/>
              <a:ext cx="234951" cy="3372"/>
            </a:xfrm>
            <a:custGeom>
              <a:avLst/>
              <a:gdLst/>
              <a:ahLst/>
              <a:cxnLst/>
              <a:rect l="0" t="0" r="0" b="0"/>
              <a:pathLst>
                <a:path w="234951" h="3372">
                  <a:moveTo>
                    <a:pt x="0" y="0"/>
                  </a:moveTo>
                  <a:lnTo>
                    <a:pt x="0" y="0"/>
                  </a:lnTo>
                  <a:lnTo>
                    <a:pt x="34530" y="3371"/>
                  </a:lnTo>
                  <a:lnTo>
                    <a:pt x="69675" y="3144"/>
                  </a:lnTo>
                  <a:lnTo>
                    <a:pt x="116339" y="1397"/>
                  </a:lnTo>
                  <a:lnTo>
                    <a:pt x="144588" y="932"/>
                  </a:lnTo>
                  <a:lnTo>
                    <a:pt x="174708" y="621"/>
                  </a:lnTo>
                  <a:lnTo>
                    <a:pt x="234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8597"/>
            <p:cNvSpPr/>
            <p:nvPr>
              <p:custDataLst>
                <p:tags r:id="rId34"/>
              </p:custDataLst>
            </p:nvPr>
          </p:nvSpPr>
          <p:spPr>
            <a:xfrm>
              <a:off x="7931150" y="1097692"/>
              <a:ext cx="234951" cy="26259"/>
            </a:xfrm>
            <a:custGeom>
              <a:avLst/>
              <a:gdLst/>
              <a:ahLst/>
              <a:cxnLst/>
              <a:rect l="0" t="0" r="0" b="0"/>
              <a:pathLst>
                <a:path w="234951" h="26259">
                  <a:moveTo>
                    <a:pt x="0" y="26258"/>
                  </a:moveTo>
                  <a:lnTo>
                    <a:pt x="0" y="26258"/>
                  </a:lnTo>
                  <a:lnTo>
                    <a:pt x="0" y="22887"/>
                  </a:lnTo>
                  <a:lnTo>
                    <a:pt x="7526" y="19351"/>
                  </a:lnTo>
                  <a:lnTo>
                    <a:pt x="45465" y="11331"/>
                  </a:lnTo>
                  <a:lnTo>
                    <a:pt x="79708" y="5277"/>
                  </a:lnTo>
                  <a:lnTo>
                    <a:pt x="120093" y="0"/>
                  </a:lnTo>
                  <a:lnTo>
                    <a:pt x="161560" y="6"/>
                  </a:lnTo>
                  <a:lnTo>
                    <a:pt x="207717" y="606"/>
                  </a:lnTo>
                  <a:lnTo>
                    <a:pt x="234950" y="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SMARTInkShape-Group1598"/>
          <p:cNvGrpSpPr/>
          <p:nvPr/>
        </p:nvGrpSpPr>
        <p:grpSpPr>
          <a:xfrm>
            <a:off x="6070600" y="318063"/>
            <a:ext cx="946151" cy="1191153"/>
            <a:chOff x="6070600" y="318063"/>
            <a:chExt cx="946151" cy="1191153"/>
          </a:xfrm>
        </p:grpSpPr>
        <p:sp>
          <p:nvSpPr>
            <p:cNvPr id="319" name="SMARTInkShape-8598"/>
            <p:cNvSpPr/>
            <p:nvPr>
              <p:custDataLst>
                <p:tags r:id="rId20"/>
              </p:custDataLst>
            </p:nvPr>
          </p:nvSpPr>
          <p:spPr>
            <a:xfrm>
              <a:off x="6397483" y="1315592"/>
              <a:ext cx="154505" cy="193624"/>
            </a:xfrm>
            <a:custGeom>
              <a:avLst/>
              <a:gdLst/>
              <a:ahLst/>
              <a:cxnLst/>
              <a:rect l="0" t="0" r="0" b="0"/>
              <a:pathLst>
                <a:path w="154505" h="193624">
                  <a:moveTo>
                    <a:pt x="9667" y="100458"/>
                  </a:moveTo>
                  <a:lnTo>
                    <a:pt x="9667" y="100458"/>
                  </a:lnTo>
                  <a:lnTo>
                    <a:pt x="2926" y="103829"/>
                  </a:lnTo>
                  <a:lnTo>
                    <a:pt x="1644" y="106233"/>
                  </a:lnTo>
                  <a:lnTo>
                    <a:pt x="1497" y="109247"/>
                  </a:lnTo>
                  <a:lnTo>
                    <a:pt x="3210" y="154261"/>
                  </a:lnTo>
                  <a:lnTo>
                    <a:pt x="6448" y="185154"/>
                  </a:lnTo>
                  <a:lnTo>
                    <a:pt x="3936" y="193623"/>
                  </a:lnTo>
                  <a:lnTo>
                    <a:pt x="3731" y="193613"/>
                  </a:lnTo>
                  <a:lnTo>
                    <a:pt x="0" y="173203"/>
                  </a:lnTo>
                  <a:lnTo>
                    <a:pt x="4608" y="135261"/>
                  </a:lnTo>
                  <a:lnTo>
                    <a:pt x="11182" y="100639"/>
                  </a:lnTo>
                  <a:lnTo>
                    <a:pt x="20217" y="64555"/>
                  </a:lnTo>
                  <a:lnTo>
                    <a:pt x="33642" y="34407"/>
                  </a:lnTo>
                  <a:lnTo>
                    <a:pt x="56540" y="12541"/>
                  </a:lnTo>
                  <a:lnTo>
                    <a:pt x="70549" y="3746"/>
                  </a:lnTo>
                  <a:lnTo>
                    <a:pt x="82711" y="0"/>
                  </a:lnTo>
                  <a:lnTo>
                    <a:pt x="103749" y="1482"/>
                  </a:lnTo>
                  <a:lnTo>
                    <a:pt x="138202" y="20959"/>
                  </a:lnTo>
                  <a:lnTo>
                    <a:pt x="145451" y="31231"/>
                  </a:lnTo>
                  <a:lnTo>
                    <a:pt x="151624" y="55814"/>
                  </a:lnTo>
                  <a:lnTo>
                    <a:pt x="154504" y="97422"/>
                  </a:lnTo>
                  <a:lnTo>
                    <a:pt x="149367" y="151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8599"/>
            <p:cNvSpPr/>
            <p:nvPr>
              <p:custDataLst>
                <p:tags r:id="rId21"/>
              </p:custDataLst>
            </p:nvPr>
          </p:nvSpPr>
          <p:spPr>
            <a:xfrm>
              <a:off x="6070600" y="1181100"/>
              <a:ext cx="946151" cy="57151"/>
            </a:xfrm>
            <a:custGeom>
              <a:avLst/>
              <a:gdLst/>
              <a:ahLst/>
              <a:cxnLst/>
              <a:rect l="0" t="0" r="0" b="0"/>
              <a:pathLst>
                <a:path w="946151" h="57151">
                  <a:moveTo>
                    <a:pt x="0" y="57150"/>
                  </a:moveTo>
                  <a:lnTo>
                    <a:pt x="0" y="57150"/>
                  </a:lnTo>
                  <a:lnTo>
                    <a:pt x="34511" y="55268"/>
                  </a:lnTo>
                  <a:lnTo>
                    <a:pt x="54758" y="53779"/>
                  </a:lnTo>
                  <a:lnTo>
                    <a:pt x="83072" y="51375"/>
                  </a:lnTo>
                  <a:lnTo>
                    <a:pt x="116764" y="48361"/>
                  </a:lnTo>
                  <a:lnTo>
                    <a:pt x="154043" y="44941"/>
                  </a:lnTo>
                  <a:lnTo>
                    <a:pt x="200767" y="41249"/>
                  </a:lnTo>
                  <a:lnTo>
                    <a:pt x="253788" y="37377"/>
                  </a:lnTo>
                  <a:lnTo>
                    <a:pt x="311009" y="33385"/>
                  </a:lnTo>
                  <a:lnTo>
                    <a:pt x="374555" y="29312"/>
                  </a:lnTo>
                  <a:lnTo>
                    <a:pt x="442321" y="25186"/>
                  </a:lnTo>
                  <a:lnTo>
                    <a:pt x="512897" y="21024"/>
                  </a:lnTo>
                  <a:lnTo>
                    <a:pt x="581820" y="17544"/>
                  </a:lnTo>
                  <a:lnTo>
                    <a:pt x="649641" y="14518"/>
                  </a:lnTo>
                  <a:lnTo>
                    <a:pt x="716728" y="11795"/>
                  </a:lnTo>
                  <a:lnTo>
                    <a:pt x="772035" y="9275"/>
                  </a:lnTo>
                  <a:lnTo>
                    <a:pt x="819490" y="6889"/>
                  </a:lnTo>
                  <a:lnTo>
                    <a:pt x="861709" y="4592"/>
                  </a:lnTo>
                  <a:lnTo>
                    <a:pt x="946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8600"/>
            <p:cNvSpPr/>
            <p:nvPr>
              <p:custDataLst>
                <p:tags r:id="rId22"/>
              </p:custDataLst>
            </p:nvPr>
          </p:nvSpPr>
          <p:spPr>
            <a:xfrm>
              <a:off x="6175817" y="318063"/>
              <a:ext cx="104334" cy="107388"/>
            </a:xfrm>
            <a:custGeom>
              <a:avLst/>
              <a:gdLst/>
              <a:ahLst/>
              <a:cxnLst/>
              <a:rect l="0" t="0" r="0" b="0"/>
              <a:pathLst>
                <a:path w="104334" h="107388">
                  <a:moveTo>
                    <a:pt x="2733" y="88337"/>
                  </a:moveTo>
                  <a:lnTo>
                    <a:pt x="2733" y="88337"/>
                  </a:lnTo>
                  <a:lnTo>
                    <a:pt x="6390" y="70175"/>
                  </a:lnTo>
                  <a:lnTo>
                    <a:pt x="3355" y="55145"/>
                  </a:lnTo>
                  <a:lnTo>
                    <a:pt x="3853" y="54214"/>
                  </a:lnTo>
                  <a:lnTo>
                    <a:pt x="4889" y="54300"/>
                  </a:lnTo>
                  <a:lnTo>
                    <a:pt x="6288" y="55062"/>
                  </a:lnTo>
                  <a:lnTo>
                    <a:pt x="5960" y="63435"/>
                  </a:lnTo>
                  <a:lnTo>
                    <a:pt x="3370" y="88435"/>
                  </a:lnTo>
                  <a:lnTo>
                    <a:pt x="4896" y="97318"/>
                  </a:lnTo>
                  <a:lnTo>
                    <a:pt x="6292" y="100674"/>
                  </a:lnTo>
                  <a:lnTo>
                    <a:pt x="6517" y="102206"/>
                  </a:lnTo>
                  <a:lnTo>
                    <a:pt x="5962" y="102522"/>
                  </a:lnTo>
                  <a:lnTo>
                    <a:pt x="4886" y="102027"/>
                  </a:lnTo>
                  <a:lnTo>
                    <a:pt x="0" y="94588"/>
                  </a:lnTo>
                  <a:lnTo>
                    <a:pt x="1752" y="81708"/>
                  </a:lnTo>
                  <a:lnTo>
                    <a:pt x="14598" y="35253"/>
                  </a:lnTo>
                  <a:lnTo>
                    <a:pt x="24234" y="17237"/>
                  </a:lnTo>
                  <a:lnTo>
                    <a:pt x="37454" y="5466"/>
                  </a:lnTo>
                  <a:lnTo>
                    <a:pt x="44930" y="1340"/>
                  </a:lnTo>
                  <a:lnTo>
                    <a:pt x="52031" y="0"/>
                  </a:lnTo>
                  <a:lnTo>
                    <a:pt x="65565" y="2274"/>
                  </a:lnTo>
                  <a:lnTo>
                    <a:pt x="78637" y="13633"/>
                  </a:lnTo>
                  <a:lnTo>
                    <a:pt x="85085" y="21601"/>
                  </a:lnTo>
                  <a:lnTo>
                    <a:pt x="92250" y="41743"/>
                  </a:lnTo>
                  <a:lnTo>
                    <a:pt x="100221" y="85797"/>
                  </a:lnTo>
                  <a:lnTo>
                    <a:pt x="104333" y="1073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8601"/>
            <p:cNvSpPr/>
            <p:nvPr>
              <p:custDataLst>
                <p:tags r:id="rId23"/>
              </p:custDataLst>
            </p:nvPr>
          </p:nvSpPr>
          <p:spPr>
            <a:xfrm>
              <a:off x="6381750" y="927100"/>
              <a:ext cx="44451" cy="127001"/>
            </a:xfrm>
            <a:custGeom>
              <a:avLst/>
              <a:gdLst/>
              <a:ahLst/>
              <a:cxnLst/>
              <a:rect l="0" t="0" r="0" b="0"/>
              <a:pathLst>
                <a:path w="44451" h="127001">
                  <a:moveTo>
                    <a:pt x="44450" y="0"/>
                  </a:moveTo>
                  <a:lnTo>
                    <a:pt x="44450" y="0"/>
                  </a:lnTo>
                  <a:lnTo>
                    <a:pt x="27594" y="37081"/>
                  </a:lnTo>
                  <a:lnTo>
                    <a:pt x="13743" y="80367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8602"/>
            <p:cNvSpPr/>
            <p:nvPr>
              <p:custDataLst>
                <p:tags r:id="rId24"/>
              </p:custDataLst>
            </p:nvPr>
          </p:nvSpPr>
          <p:spPr>
            <a:xfrm>
              <a:off x="6248400" y="1003300"/>
              <a:ext cx="69851" cy="19051"/>
            </a:xfrm>
            <a:custGeom>
              <a:avLst/>
              <a:gdLst/>
              <a:ahLst/>
              <a:cxnLst/>
              <a:rect l="0" t="0" r="0" b="0"/>
              <a:pathLst>
                <a:path w="69851" h="19051">
                  <a:moveTo>
                    <a:pt x="0" y="19050"/>
                  </a:moveTo>
                  <a:lnTo>
                    <a:pt x="0" y="19050"/>
                  </a:lnTo>
                  <a:lnTo>
                    <a:pt x="42358" y="6185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8603"/>
            <p:cNvSpPr/>
            <p:nvPr>
              <p:custDataLst>
                <p:tags r:id="rId25"/>
              </p:custDataLst>
            </p:nvPr>
          </p:nvSpPr>
          <p:spPr>
            <a:xfrm>
              <a:off x="6212993" y="960196"/>
              <a:ext cx="111608" cy="11355"/>
            </a:xfrm>
            <a:custGeom>
              <a:avLst/>
              <a:gdLst/>
              <a:ahLst/>
              <a:cxnLst/>
              <a:rect l="0" t="0" r="0" b="0"/>
              <a:pathLst>
                <a:path w="111608" h="11355">
                  <a:moveTo>
                    <a:pt x="3657" y="11354"/>
                  </a:moveTo>
                  <a:lnTo>
                    <a:pt x="3657" y="11354"/>
                  </a:lnTo>
                  <a:lnTo>
                    <a:pt x="286" y="7983"/>
                  </a:lnTo>
                  <a:lnTo>
                    <a:pt x="0" y="6990"/>
                  </a:lnTo>
                  <a:lnTo>
                    <a:pt x="512" y="6328"/>
                  </a:lnTo>
                  <a:lnTo>
                    <a:pt x="19890" y="1894"/>
                  </a:lnTo>
                  <a:lnTo>
                    <a:pt x="66417" y="0"/>
                  </a:lnTo>
                  <a:lnTo>
                    <a:pt x="111607" y="50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8604"/>
            <p:cNvSpPr/>
            <p:nvPr>
              <p:custDataLst>
                <p:tags r:id="rId26"/>
              </p:custDataLst>
            </p:nvPr>
          </p:nvSpPr>
          <p:spPr>
            <a:xfrm>
              <a:off x="6191250" y="859015"/>
              <a:ext cx="6351" cy="10936"/>
            </a:xfrm>
            <a:custGeom>
              <a:avLst/>
              <a:gdLst/>
              <a:ahLst/>
              <a:cxnLst/>
              <a:rect l="0" t="0" r="0" b="0"/>
              <a:pathLst>
                <a:path w="6351" h="10936">
                  <a:moveTo>
                    <a:pt x="6350" y="10935"/>
                  </a:moveTo>
                  <a:lnTo>
                    <a:pt x="6350" y="10935"/>
                  </a:lnTo>
                  <a:lnTo>
                    <a:pt x="883" y="0"/>
                  </a:lnTo>
                  <a:lnTo>
                    <a:pt x="588" y="823"/>
                  </a:lnTo>
                  <a:lnTo>
                    <a:pt x="0" y="10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8605"/>
            <p:cNvSpPr/>
            <p:nvPr>
              <p:custDataLst>
                <p:tags r:id="rId27"/>
              </p:custDataLst>
            </p:nvPr>
          </p:nvSpPr>
          <p:spPr>
            <a:xfrm>
              <a:off x="6165848" y="972433"/>
              <a:ext cx="12703" cy="68968"/>
            </a:xfrm>
            <a:custGeom>
              <a:avLst/>
              <a:gdLst/>
              <a:ahLst/>
              <a:cxnLst/>
              <a:rect l="0" t="0" r="0" b="0"/>
              <a:pathLst>
                <a:path w="12703" h="68968">
                  <a:moveTo>
                    <a:pt x="2" y="5467"/>
                  </a:moveTo>
                  <a:lnTo>
                    <a:pt x="2" y="5467"/>
                  </a:lnTo>
                  <a:lnTo>
                    <a:pt x="0" y="2096"/>
                  </a:lnTo>
                  <a:lnTo>
                    <a:pt x="707" y="1103"/>
                  </a:lnTo>
                  <a:lnTo>
                    <a:pt x="1884" y="441"/>
                  </a:lnTo>
                  <a:lnTo>
                    <a:pt x="3373" y="0"/>
                  </a:lnTo>
                  <a:lnTo>
                    <a:pt x="5071" y="1822"/>
                  </a:lnTo>
                  <a:lnTo>
                    <a:pt x="8841" y="9491"/>
                  </a:lnTo>
                  <a:lnTo>
                    <a:pt x="12363" y="52758"/>
                  </a:lnTo>
                  <a:lnTo>
                    <a:pt x="12702" y="68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8606"/>
            <p:cNvSpPr/>
            <p:nvPr>
              <p:custDataLst>
                <p:tags r:id="rId28"/>
              </p:custDataLst>
            </p:nvPr>
          </p:nvSpPr>
          <p:spPr>
            <a:xfrm>
              <a:off x="6927850" y="615950"/>
              <a:ext cx="25401" cy="38101"/>
            </a:xfrm>
            <a:custGeom>
              <a:avLst/>
              <a:gdLst/>
              <a:ahLst/>
              <a:cxnLst/>
              <a:rect l="0" t="0" r="0" b="0"/>
              <a:pathLst>
                <a:path w="25401" h="38101">
                  <a:moveTo>
                    <a:pt x="25400" y="38100"/>
                  </a:moveTo>
                  <a:lnTo>
                    <a:pt x="25400" y="38100"/>
                  </a:lnTo>
                  <a:lnTo>
                    <a:pt x="8441" y="794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8607"/>
            <p:cNvSpPr/>
            <p:nvPr>
              <p:custDataLst>
                <p:tags r:id="rId29"/>
              </p:custDataLst>
            </p:nvPr>
          </p:nvSpPr>
          <p:spPr>
            <a:xfrm>
              <a:off x="6877050" y="755650"/>
              <a:ext cx="25401" cy="114301"/>
            </a:xfrm>
            <a:custGeom>
              <a:avLst/>
              <a:gdLst/>
              <a:ahLst/>
              <a:cxnLst/>
              <a:rect l="0" t="0" r="0" b="0"/>
              <a:pathLst>
                <a:path w="25401" h="114301">
                  <a:moveTo>
                    <a:pt x="0" y="0"/>
                  </a:moveTo>
                  <a:lnTo>
                    <a:pt x="0" y="0"/>
                  </a:lnTo>
                  <a:lnTo>
                    <a:pt x="10113" y="3371"/>
                  </a:lnTo>
                  <a:lnTo>
                    <a:pt x="16959" y="10670"/>
                  </a:lnTo>
                  <a:lnTo>
                    <a:pt x="19773" y="15580"/>
                  </a:lnTo>
                  <a:lnTo>
                    <a:pt x="23733" y="56200"/>
                  </a:lnTo>
                  <a:lnTo>
                    <a:pt x="25071" y="99897"/>
                  </a:lnTo>
                  <a:lnTo>
                    <a:pt x="254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8608"/>
            <p:cNvSpPr/>
            <p:nvPr>
              <p:custDataLst>
                <p:tags r:id="rId30"/>
              </p:custDataLst>
            </p:nvPr>
          </p:nvSpPr>
          <p:spPr>
            <a:xfrm>
              <a:off x="6575280" y="476250"/>
              <a:ext cx="206521" cy="349251"/>
            </a:xfrm>
            <a:custGeom>
              <a:avLst/>
              <a:gdLst/>
              <a:ahLst/>
              <a:cxnLst/>
              <a:rect l="0" t="0" r="0" b="0"/>
              <a:pathLst>
                <a:path w="206521" h="349251">
                  <a:moveTo>
                    <a:pt x="206520" y="0"/>
                  </a:moveTo>
                  <a:lnTo>
                    <a:pt x="206520" y="0"/>
                  </a:lnTo>
                  <a:lnTo>
                    <a:pt x="199778" y="3371"/>
                  </a:lnTo>
                  <a:lnTo>
                    <a:pt x="168237" y="48021"/>
                  </a:lnTo>
                  <a:lnTo>
                    <a:pt x="145761" y="81315"/>
                  </a:lnTo>
                  <a:lnTo>
                    <a:pt x="119309" y="119631"/>
                  </a:lnTo>
                  <a:lnTo>
                    <a:pt x="89208" y="162060"/>
                  </a:lnTo>
                  <a:lnTo>
                    <a:pt x="57720" y="205377"/>
                  </a:lnTo>
                  <a:lnTo>
                    <a:pt x="27263" y="245795"/>
                  </a:lnTo>
                  <a:lnTo>
                    <a:pt x="8551" y="281163"/>
                  </a:lnTo>
                  <a:lnTo>
                    <a:pt x="0" y="310522"/>
                  </a:lnTo>
                  <a:lnTo>
                    <a:pt x="3320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8609"/>
            <p:cNvSpPr/>
            <p:nvPr>
              <p:custDataLst>
                <p:tags r:id="rId31"/>
              </p:custDataLst>
            </p:nvPr>
          </p:nvSpPr>
          <p:spPr>
            <a:xfrm>
              <a:off x="6556479" y="527312"/>
              <a:ext cx="218972" cy="250016"/>
            </a:xfrm>
            <a:custGeom>
              <a:avLst/>
              <a:gdLst/>
              <a:ahLst/>
              <a:cxnLst/>
              <a:rect l="0" t="0" r="0" b="0"/>
              <a:pathLst>
                <a:path w="218972" h="250016">
                  <a:moveTo>
                    <a:pt x="9421" y="6088"/>
                  </a:moveTo>
                  <a:lnTo>
                    <a:pt x="9421" y="6088"/>
                  </a:lnTo>
                  <a:lnTo>
                    <a:pt x="6050" y="2717"/>
                  </a:lnTo>
                  <a:lnTo>
                    <a:pt x="2514" y="1062"/>
                  </a:lnTo>
                  <a:lnTo>
                    <a:pt x="582" y="621"/>
                  </a:lnTo>
                  <a:lnTo>
                    <a:pt x="0" y="326"/>
                  </a:lnTo>
                  <a:lnTo>
                    <a:pt x="318" y="130"/>
                  </a:lnTo>
                  <a:lnTo>
                    <a:pt x="1237" y="0"/>
                  </a:lnTo>
                  <a:lnTo>
                    <a:pt x="37442" y="36389"/>
                  </a:lnTo>
                  <a:lnTo>
                    <a:pt x="80439" y="77782"/>
                  </a:lnTo>
                  <a:lnTo>
                    <a:pt x="114363" y="109448"/>
                  </a:lnTo>
                  <a:lnTo>
                    <a:pt x="148490" y="142337"/>
                  </a:lnTo>
                  <a:lnTo>
                    <a:pt x="177767" y="175769"/>
                  </a:lnTo>
                  <a:lnTo>
                    <a:pt x="204567" y="219582"/>
                  </a:lnTo>
                  <a:lnTo>
                    <a:pt x="216125" y="249212"/>
                  </a:lnTo>
                  <a:lnTo>
                    <a:pt x="217072" y="250015"/>
                  </a:lnTo>
                  <a:lnTo>
                    <a:pt x="218971" y="2473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8610"/>
            <p:cNvSpPr/>
            <p:nvPr>
              <p:custDataLst>
                <p:tags r:id="rId32"/>
              </p:custDataLst>
            </p:nvPr>
          </p:nvSpPr>
          <p:spPr>
            <a:xfrm>
              <a:off x="6128583" y="508077"/>
              <a:ext cx="329368" cy="299739"/>
            </a:xfrm>
            <a:custGeom>
              <a:avLst/>
              <a:gdLst/>
              <a:ahLst/>
              <a:cxnLst/>
              <a:rect l="0" t="0" r="0" b="0"/>
              <a:pathLst>
                <a:path w="329368" h="299739">
                  <a:moveTo>
                    <a:pt x="253167" y="6273"/>
                  </a:moveTo>
                  <a:lnTo>
                    <a:pt x="253167" y="6273"/>
                  </a:lnTo>
                  <a:lnTo>
                    <a:pt x="263306" y="1909"/>
                  </a:lnTo>
                  <a:lnTo>
                    <a:pt x="283356" y="0"/>
                  </a:lnTo>
                  <a:lnTo>
                    <a:pt x="265872" y="11489"/>
                  </a:lnTo>
                  <a:lnTo>
                    <a:pt x="225573" y="33140"/>
                  </a:lnTo>
                  <a:lnTo>
                    <a:pt x="189163" y="54197"/>
                  </a:lnTo>
                  <a:lnTo>
                    <a:pt x="147580" y="75786"/>
                  </a:lnTo>
                  <a:lnTo>
                    <a:pt x="106756" y="95729"/>
                  </a:lnTo>
                  <a:lnTo>
                    <a:pt x="74501" y="111648"/>
                  </a:lnTo>
                  <a:lnTo>
                    <a:pt x="67028" y="118856"/>
                  </a:lnTo>
                  <a:lnTo>
                    <a:pt x="64869" y="125778"/>
                  </a:lnTo>
                  <a:lnTo>
                    <a:pt x="66253" y="132510"/>
                  </a:lnTo>
                  <a:lnTo>
                    <a:pt x="74229" y="137703"/>
                  </a:lnTo>
                  <a:lnTo>
                    <a:pt x="119872" y="147678"/>
                  </a:lnTo>
                  <a:lnTo>
                    <a:pt x="160528" y="150258"/>
                  </a:lnTo>
                  <a:lnTo>
                    <a:pt x="198824" y="153287"/>
                  </a:lnTo>
                  <a:lnTo>
                    <a:pt x="229014" y="157690"/>
                  </a:lnTo>
                  <a:lnTo>
                    <a:pt x="242432" y="164351"/>
                  </a:lnTo>
                  <a:lnTo>
                    <a:pt x="241777" y="170219"/>
                  </a:lnTo>
                  <a:lnTo>
                    <a:pt x="229760" y="186147"/>
                  </a:lnTo>
                  <a:lnTo>
                    <a:pt x="197138" y="204986"/>
                  </a:lnTo>
                  <a:lnTo>
                    <a:pt x="152770" y="225118"/>
                  </a:lnTo>
                  <a:lnTo>
                    <a:pt x="129086" y="235425"/>
                  </a:lnTo>
                  <a:lnTo>
                    <a:pt x="81603" y="255579"/>
                  </a:lnTo>
                  <a:lnTo>
                    <a:pt x="36980" y="273944"/>
                  </a:lnTo>
                  <a:lnTo>
                    <a:pt x="2532" y="290037"/>
                  </a:lnTo>
                  <a:lnTo>
                    <a:pt x="0" y="293521"/>
                  </a:lnTo>
                  <a:lnTo>
                    <a:pt x="1134" y="296550"/>
                  </a:lnTo>
                  <a:lnTo>
                    <a:pt x="4709" y="299274"/>
                  </a:lnTo>
                  <a:lnTo>
                    <a:pt x="46828" y="299738"/>
                  </a:lnTo>
                  <a:lnTo>
                    <a:pt x="73274" y="297166"/>
                  </a:lnTo>
                  <a:lnTo>
                    <a:pt x="105723" y="293335"/>
                  </a:lnTo>
                  <a:lnTo>
                    <a:pt x="142170" y="288664"/>
                  </a:lnTo>
                  <a:lnTo>
                    <a:pt x="179169" y="284140"/>
                  </a:lnTo>
                  <a:lnTo>
                    <a:pt x="216535" y="279712"/>
                  </a:lnTo>
                  <a:lnTo>
                    <a:pt x="254145" y="275349"/>
                  </a:lnTo>
                  <a:lnTo>
                    <a:pt x="329367" y="2666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SMARTInkShape-Group1599"/>
          <p:cNvGrpSpPr/>
          <p:nvPr/>
        </p:nvGrpSpPr>
        <p:grpSpPr>
          <a:xfrm>
            <a:off x="5288906" y="800100"/>
            <a:ext cx="305445" cy="107951"/>
            <a:chOff x="5288906" y="800100"/>
            <a:chExt cx="305445" cy="107951"/>
          </a:xfrm>
        </p:grpSpPr>
        <p:sp>
          <p:nvSpPr>
            <p:cNvPr id="333" name="SMARTInkShape-8611"/>
            <p:cNvSpPr/>
            <p:nvPr>
              <p:custDataLst>
                <p:tags r:id="rId18"/>
              </p:custDataLst>
            </p:nvPr>
          </p:nvSpPr>
          <p:spPr>
            <a:xfrm>
              <a:off x="5317929" y="863600"/>
              <a:ext cx="276422" cy="44451"/>
            </a:xfrm>
            <a:custGeom>
              <a:avLst/>
              <a:gdLst/>
              <a:ahLst/>
              <a:cxnLst/>
              <a:rect l="0" t="0" r="0" b="0"/>
              <a:pathLst>
                <a:path w="276422" h="44451">
                  <a:moveTo>
                    <a:pt x="3371" y="44450"/>
                  </a:moveTo>
                  <a:lnTo>
                    <a:pt x="3371" y="44450"/>
                  </a:lnTo>
                  <a:lnTo>
                    <a:pt x="0" y="44450"/>
                  </a:lnTo>
                  <a:lnTo>
                    <a:pt x="418" y="43744"/>
                  </a:lnTo>
                  <a:lnTo>
                    <a:pt x="4645" y="41079"/>
                  </a:lnTo>
                  <a:lnTo>
                    <a:pt x="41927" y="32241"/>
                  </a:lnTo>
                  <a:lnTo>
                    <a:pt x="87534" y="22796"/>
                  </a:lnTo>
                  <a:lnTo>
                    <a:pt x="114513" y="17314"/>
                  </a:lnTo>
                  <a:lnTo>
                    <a:pt x="144494" y="12954"/>
                  </a:lnTo>
                  <a:lnTo>
                    <a:pt x="176475" y="9341"/>
                  </a:lnTo>
                  <a:lnTo>
                    <a:pt x="209791" y="6227"/>
                  </a:lnTo>
                  <a:lnTo>
                    <a:pt x="2764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8612"/>
            <p:cNvSpPr/>
            <p:nvPr>
              <p:custDataLst>
                <p:tags r:id="rId19"/>
              </p:custDataLst>
            </p:nvPr>
          </p:nvSpPr>
          <p:spPr>
            <a:xfrm>
              <a:off x="5288906" y="800100"/>
              <a:ext cx="222895" cy="38101"/>
            </a:xfrm>
            <a:custGeom>
              <a:avLst/>
              <a:gdLst/>
              <a:ahLst/>
              <a:cxnLst/>
              <a:rect l="0" t="0" r="0" b="0"/>
              <a:pathLst>
                <a:path w="222895" h="38101">
                  <a:moveTo>
                    <a:pt x="26044" y="38100"/>
                  </a:moveTo>
                  <a:lnTo>
                    <a:pt x="26044" y="38100"/>
                  </a:lnTo>
                  <a:lnTo>
                    <a:pt x="11541" y="37394"/>
                  </a:lnTo>
                  <a:lnTo>
                    <a:pt x="737" y="33736"/>
                  </a:lnTo>
                  <a:lnTo>
                    <a:pt x="0" y="33074"/>
                  </a:lnTo>
                  <a:lnTo>
                    <a:pt x="215" y="32633"/>
                  </a:lnTo>
                  <a:lnTo>
                    <a:pt x="25072" y="21785"/>
                  </a:lnTo>
                  <a:lnTo>
                    <a:pt x="56185" y="14151"/>
                  </a:lnTo>
                  <a:lnTo>
                    <a:pt x="99177" y="7936"/>
                  </a:lnTo>
                  <a:lnTo>
                    <a:pt x="145331" y="3527"/>
                  </a:lnTo>
                  <a:lnTo>
                    <a:pt x="184659" y="1568"/>
                  </a:lnTo>
                  <a:lnTo>
                    <a:pt x="2228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SMARTInkShape-Group1600"/>
          <p:cNvGrpSpPr/>
          <p:nvPr/>
        </p:nvGrpSpPr>
        <p:grpSpPr>
          <a:xfrm>
            <a:off x="4660900" y="491565"/>
            <a:ext cx="317501" cy="540794"/>
            <a:chOff x="4660900" y="491565"/>
            <a:chExt cx="317501" cy="540794"/>
          </a:xfrm>
        </p:grpSpPr>
        <p:sp>
          <p:nvSpPr>
            <p:cNvPr id="336" name="SMARTInkShape-8613"/>
            <p:cNvSpPr/>
            <p:nvPr>
              <p:custDataLst>
                <p:tags r:id="rId16"/>
              </p:custDataLst>
            </p:nvPr>
          </p:nvSpPr>
          <p:spPr>
            <a:xfrm>
              <a:off x="4801660" y="491565"/>
              <a:ext cx="170391" cy="187886"/>
            </a:xfrm>
            <a:custGeom>
              <a:avLst/>
              <a:gdLst/>
              <a:ahLst/>
              <a:cxnLst/>
              <a:rect l="0" t="0" r="0" b="0"/>
              <a:pathLst>
                <a:path w="170391" h="187886">
                  <a:moveTo>
                    <a:pt x="24340" y="16435"/>
                  </a:moveTo>
                  <a:lnTo>
                    <a:pt x="24340" y="16435"/>
                  </a:lnTo>
                  <a:lnTo>
                    <a:pt x="24340" y="13064"/>
                  </a:lnTo>
                  <a:lnTo>
                    <a:pt x="23634" y="12777"/>
                  </a:lnTo>
                  <a:lnTo>
                    <a:pt x="20969" y="14339"/>
                  </a:lnTo>
                  <a:lnTo>
                    <a:pt x="12131" y="29298"/>
                  </a:lnTo>
                  <a:lnTo>
                    <a:pt x="4309" y="75984"/>
                  </a:lnTo>
                  <a:lnTo>
                    <a:pt x="0" y="97813"/>
                  </a:lnTo>
                  <a:lnTo>
                    <a:pt x="353" y="98909"/>
                  </a:lnTo>
                  <a:lnTo>
                    <a:pt x="1293" y="98229"/>
                  </a:lnTo>
                  <a:lnTo>
                    <a:pt x="27543" y="51681"/>
                  </a:lnTo>
                  <a:lnTo>
                    <a:pt x="55468" y="9913"/>
                  </a:lnTo>
                  <a:lnTo>
                    <a:pt x="62026" y="4326"/>
                  </a:lnTo>
                  <a:lnTo>
                    <a:pt x="68514" y="1307"/>
                  </a:lnTo>
                  <a:lnTo>
                    <a:pt x="74956" y="0"/>
                  </a:lnTo>
                  <a:lnTo>
                    <a:pt x="82073" y="4067"/>
                  </a:lnTo>
                  <a:lnTo>
                    <a:pt x="97506" y="21757"/>
                  </a:lnTo>
                  <a:lnTo>
                    <a:pt x="118691" y="62854"/>
                  </a:lnTo>
                  <a:lnTo>
                    <a:pt x="131890" y="94451"/>
                  </a:lnTo>
                  <a:lnTo>
                    <a:pt x="144812" y="126603"/>
                  </a:lnTo>
                  <a:lnTo>
                    <a:pt x="161871" y="167532"/>
                  </a:lnTo>
                  <a:lnTo>
                    <a:pt x="170390" y="1878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8614"/>
            <p:cNvSpPr/>
            <p:nvPr>
              <p:custDataLst>
                <p:tags r:id="rId17"/>
              </p:custDataLst>
            </p:nvPr>
          </p:nvSpPr>
          <p:spPr>
            <a:xfrm>
              <a:off x="4660900" y="694258"/>
              <a:ext cx="317501" cy="338101"/>
            </a:xfrm>
            <a:custGeom>
              <a:avLst/>
              <a:gdLst/>
              <a:ahLst/>
              <a:cxnLst/>
              <a:rect l="0" t="0" r="0" b="0"/>
              <a:pathLst>
                <a:path w="317501" h="338101">
                  <a:moveTo>
                    <a:pt x="0" y="334442"/>
                  </a:moveTo>
                  <a:lnTo>
                    <a:pt x="0" y="334442"/>
                  </a:lnTo>
                  <a:lnTo>
                    <a:pt x="0" y="337813"/>
                  </a:lnTo>
                  <a:lnTo>
                    <a:pt x="705" y="338100"/>
                  </a:lnTo>
                  <a:lnTo>
                    <a:pt x="3371" y="336538"/>
                  </a:lnTo>
                  <a:lnTo>
                    <a:pt x="18510" y="307088"/>
                  </a:lnTo>
                  <a:lnTo>
                    <a:pt x="44343" y="268047"/>
                  </a:lnTo>
                  <a:lnTo>
                    <a:pt x="70210" y="225242"/>
                  </a:lnTo>
                  <a:lnTo>
                    <a:pt x="86238" y="189483"/>
                  </a:lnTo>
                  <a:lnTo>
                    <a:pt x="99711" y="148660"/>
                  </a:lnTo>
                  <a:lnTo>
                    <a:pt x="110403" y="102295"/>
                  </a:lnTo>
                  <a:lnTo>
                    <a:pt x="117977" y="60991"/>
                  </a:lnTo>
                  <a:lnTo>
                    <a:pt x="124327" y="17294"/>
                  </a:lnTo>
                  <a:lnTo>
                    <a:pt x="126472" y="0"/>
                  </a:lnTo>
                  <a:lnTo>
                    <a:pt x="116756" y="22114"/>
                  </a:lnTo>
                  <a:lnTo>
                    <a:pt x="106013" y="68804"/>
                  </a:lnTo>
                  <a:lnTo>
                    <a:pt x="100504" y="111958"/>
                  </a:lnTo>
                  <a:lnTo>
                    <a:pt x="95704" y="157479"/>
                  </a:lnTo>
                  <a:lnTo>
                    <a:pt x="93335" y="201464"/>
                  </a:lnTo>
                  <a:lnTo>
                    <a:pt x="96986" y="239828"/>
                  </a:lnTo>
                  <a:lnTo>
                    <a:pt x="105194" y="266286"/>
                  </a:lnTo>
                  <a:lnTo>
                    <a:pt x="110346" y="276304"/>
                  </a:lnTo>
                  <a:lnTo>
                    <a:pt x="117308" y="282278"/>
                  </a:lnTo>
                  <a:lnTo>
                    <a:pt x="134452" y="287034"/>
                  </a:lnTo>
                  <a:lnTo>
                    <a:pt x="153831" y="281151"/>
                  </a:lnTo>
                  <a:lnTo>
                    <a:pt x="163937" y="275632"/>
                  </a:lnTo>
                  <a:lnTo>
                    <a:pt x="195016" y="240895"/>
                  </a:lnTo>
                  <a:lnTo>
                    <a:pt x="210381" y="207023"/>
                  </a:lnTo>
                  <a:lnTo>
                    <a:pt x="221914" y="167039"/>
                  </a:lnTo>
                  <a:lnTo>
                    <a:pt x="231743" y="121046"/>
                  </a:lnTo>
                  <a:lnTo>
                    <a:pt x="238468" y="77891"/>
                  </a:lnTo>
                  <a:lnTo>
                    <a:pt x="240041" y="68960"/>
                  </a:lnTo>
                  <a:lnTo>
                    <a:pt x="240461" y="68554"/>
                  </a:lnTo>
                  <a:lnTo>
                    <a:pt x="241134" y="104095"/>
                  </a:lnTo>
                  <a:lnTo>
                    <a:pt x="244073" y="148677"/>
                  </a:lnTo>
                  <a:lnTo>
                    <a:pt x="261563" y="196223"/>
                  </a:lnTo>
                  <a:lnTo>
                    <a:pt x="284620" y="235633"/>
                  </a:lnTo>
                  <a:lnTo>
                    <a:pt x="317500" y="2709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SMARTInkShape-Group1601"/>
          <p:cNvGrpSpPr/>
          <p:nvPr/>
        </p:nvGrpSpPr>
        <p:grpSpPr>
          <a:xfrm>
            <a:off x="2794000" y="466361"/>
            <a:ext cx="660401" cy="435340"/>
            <a:chOff x="2794000" y="466361"/>
            <a:chExt cx="660401" cy="435340"/>
          </a:xfrm>
        </p:grpSpPr>
        <p:sp>
          <p:nvSpPr>
            <p:cNvPr id="339" name="SMARTInkShape-8615"/>
            <p:cNvSpPr/>
            <p:nvPr>
              <p:custDataLst>
                <p:tags r:id="rId11"/>
              </p:custDataLst>
            </p:nvPr>
          </p:nvSpPr>
          <p:spPr>
            <a:xfrm>
              <a:off x="3448050" y="8826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8616"/>
            <p:cNvSpPr/>
            <p:nvPr>
              <p:custDataLst>
                <p:tags r:id="rId12"/>
              </p:custDataLst>
            </p:nvPr>
          </p:nvSpPr>
          <p:spPr>
            <a:xfrm>
              <a:off x="3247498" y="466361"/>
              <a:ext cx="105324" cy="409940"/>
            </a:xfrm>
            <a:custGeom>
              <a:avLst/>
              <a:gdLst/>
              <a:ahLst/>
              <a:cxnLst/>
              <a:rect l="0" t="0" r="0" b="0"/>
              <a:pathLst>
                <a:path w="105324" h="409940">
                  <a:moveTo>
                    <a:pt x="16402" y="35289"/>
                  </a:moveTo>
                  <a:lnTo>
                    <a:pt x="16402" y="35289"/>
                  </a:lnTo>
                  <a:lnTo>
                    <a:pt x="3310" y="16422"/>
                  </a:lnTo>
                  <a:lnTo>
                    <a:pt x="0" y="6678"/>
                  </a:lnTo>
                  <a:lnTo>
                    <a:pt x="528" y="3515"/>
                  </a:lnTo>
                  <a:lnTo>
                    <a:pt x="2292" y="1406"/>
                  </a:lnTo>
                  <a:lnTo>
                    <a:pt x="4878" y="0"/>
                  </a:lnTo>
                  <a:lnTo>
                    <a:pt x="28745" y="4764"/>
                  </a:lnTo>
                  <a:lnTo>
                    <a:pt x="59257" y="21854"/>
                  </a:lnTo>
                  <a:lnTo>
                    <a:pt x="83898" y="51534"/>
                  </a:lnTo>
                  <a:lnTo>
                    <a:pt x="88498" y="74965"/>
                  </a:lnTo>
                  <a:lnTo>
                    <a:pt x="87750" y="87139"/>
                  </a:lnTo>
                  <a:lnTo>
                    <a:pt x="77510" y="110074"/>
                  </a:lnTo>
                  <a:lnTo>
                    <a:pt x="48934" y="150172"/>
                  </a:lnTo>
                  <a:lnTo>
                    <a:pt x="25729" y="183858"/>
                  </a:lnTo>
                  <a:lnTo>
                    <a:pt x="23604" y="195629"/>
                  </a:lnTo>
                  <a:lnTo>
                    <a:pt x="26375" y="210189"/>
                  </a:lnTo>
                  <a:lnTo>
                    <a:pt x="35416" y="219091"/>
                  </a:lnTo>
                  <a:lnTo>
                    <a:pt x="78575" y="253597"/>
                  </a:lnTo>
                  <a:lnTo>
                    <a:pt x="96677" y="279184"/>
                  </a:lnTo>
                  <a:lnTo>
                    <a:pt x="104290" y="298203"/>
                  </a:lnTo>
                  <a:lnTo>
                    <a:pt x="105323" y="316064"/>
                  </a:lnTo>
                  <a:lnTo>
                    <a:pt x="99666" y="333409"/>
                  </a:lnTo>
                  <a:lnTo>
                    <a:pt x="78789" y="364170"/>
                  </a:lnTo>
                  <a:lnTo>
                    <a:pt x="36072" y="395184"/>
                  </a:lnTo>
                  <a:lnTo>
                    <a:pt x="10052" y="4099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8617"/>
            <p:cNvSpPr/>
            <p:nvPr>
              <p:custDataLst>
                <p:tags r:id="rId13"/>
              </p:custDataLst>
            </p:nvPr>
          </p:nvSpPr>
          <p:spPr>
            <a:xfrm>
              <a:off x="3018800" y="780839"/>
              <a:ext cx="124451" cy="120862"/>
            </a:xfrm>
            <a:custGeom>
              <a:avLst/>
              <a:gdLst/>
              <a:ahLst/>
              <a:cxnLst/>
              <a:rect l="0" t="0" r="0" b="0"/>
              <a:pathLst>
                <a:path w="124451" h="120862">
                  <a:moveTo>
                    <a:pt x="29200" y="31961"/>
                  </a:moveTo>
                  <a:lnTo>
                    <a:pt x="29200" y="31961"/>
                  </a:lnTo>
                  <a:lnTo>
                    <a:pt x="10359" y="54565"/>
                  </a:lnTo>
                  <a:lnTo>
                    <a:pt x="3187" y="68818"/>
                  </a:lnTo>
                  <a:lnTo>
                    <a:pt x="0" y="82209"/>
                  </a:lnTo>
                  <a:lnTo>
                    <a:pt x="465" y="91453"/>
                  </a:lnTo>
                  <a:lnTo>
                    <a:pt x="1576" y="94905"/>
                  </a:lnTo>
                  <a:lnTo>
                    <a:pt x="3729" y="95796"/>
                  </a:lnTo>
                  <a:lnTo>
                    <a:pt x="6575" y="94979"/>
                  </a:lnTo>
                  <a:lnTo>
                    <a:pt x="9883" y="93023"/>
                  </a:lnTo>
                  <a:lnTo>
                    <a:pt x="21281" y="73415"/>
                  </a:lnTo>
                  <a:lnTo>
                    <a:pt x="29753" y="35184"/>
                  </a:lnTo>
                  <a:lnTo>
                    <a:pt x="38617" y="14579"/>
                  </a:lnTo>
                  <a:lnTo>
                    <a:pt x="44651" y="7673"/>
                  </a:lnTo>
                  <a:lnTo>
                    <a:pt x="58880" y="0"/>
                  </a:lnTo>
                  <a:lnTo>
                    <a:pt x="65920" y="1481"/>
                  </a:lnTo>
                  <a:lnTo>
                    <a:pt x="79387" y="12535"/>
                  </a:lnTo>
                  <a:lnTo>
                    <a:pt x="95498" y="41962"/>
                  </a:lnTo>
                  <a:lnTo>
                    <a:pt x="109208" y="80864"/>
                  </a:lnTo>
                  <a:lnTo>
                    <a:pt x="124450" y="1208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8618"/>
            <p:cNvSpPr/>
            <p:nvPr>
              <p:custDataLst>
                <p:tags r:id="rId14"/>
              </p:custDataLst>
            </p:nvPr>
          </p:nvSpPr>
          <p:spPr>
            <a:xfrm>
              <a:off x="2844800" y="549079"/>
              <a:ext cx="120651" cy="327222"/>
            </a:xfrm>
            <a:custGeom>
              <a:avLst/>
              <a:gdLst/>
              <a:ahLst/>
              <a:cxnLst/>
              <a:rect l="0" t="0" r="0" b="0"/>
              <a:pathLst>
                <a:path w="120651" h="327222">
                  <a:moveTo>
                    <a:pt x="120650" y="3371"/>
                  </a:moveTo>
                  <a:lnTo>
                    <a:pt x="120650" y="3371"/>
                  </a:lnTo>
                  <a:lnTo>
                    <a:pt x="117279" y="0"/>
                  </a:lnTo>
                  <a:lnTo>
                    <a:pt x="115580" y="1124"/>
                  </a:lnTo>
                  <a:lnTo>
                    <a:pt x="95610" y="44023"/>
                  </a:lnTo>
                  <a:lnTo>
                    <a:pt x="78947" y="82822"/>
                  </a:lnTo>
                  <a:lnTo>
                    <a:pt x="59076" y="128994"/>
                  </a:lnTo>
                  <a:lnTo>
                    <a:pt x="47851" y="154147"/>
                  </a:lnTo>
                  <a:lnTo>
                    <a:pt x="36134" y="180088"/>
                  </a:lnTo>
                  <a:lnTo>
                    <a:pt x="26206" y="204438"/>
                  </a:lnTo>
                  <a:lnTo>
                    <a:pt x="9530" y="250308"/>
                  </a:lnTo>
                  <a:lnTo>
                    <a:pt x="2590" y="284806"/>
                  </a:lnTo>
                  <a:lnTo>
                    <a:pt x="0" y="327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8619"/>
            <p:cNvSpPr/>
            <p:nvPr>
              <p:custDataLst>
                <p:tags r:id="rId15"/>
              </p:custDataLst>
            </p:nvPr>
          </p:nvSpPr>
          <p:spPr>
            <a:xfrm>
              <a:off x="2794000" y="574192"/>
              <a:ext cx="158751" cy="283059"/>
            </a:xfrm>
            <a:custGeom>
              <a:avLst/>
              <a:gdLst/>
              <a:ahLst/>
              <a:cxnLst/>
              <a:rect l="0" t="0" r="0" b="0"/>
              <a:pathLst>
                <a:path w="158751" h="28305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1411" y="0"/>
                  </a:lnTo>
                  <a:lnTo>
                    <a:pt x="6742" y="1562"/>
                  </a:lnTo>
                  <a:lnTo>
                    <a:pt x="45190" y="43564"/>
                  </a:lnTo>
                  <a:lnTo>
                    <a:pt x="72296" y="74311"/>
                  </a:lnTo>
                  <a:lnTo>
                    <a:pt x="105509" y="111494"/>
                  </a:lnTo>
                  <a:lnTo>
                    <a:pt x="132030" y="151539"/>
                  </a:lnTo>
                  <a:lnTo>
                    <a:pt x="150402" y="192149"/>
                  </a:lnTo>
                  <a:lnTo>
                    <a:pt x="158568" y="231365"/>
                  </a:lnTo>
                  <a:lnTo>
                    <a:pt x="158750" y="283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SMARTInkShape-Group1602"/>
          <p:cNvGrpSpPr/>
          <p:nvPr/>
        </p:nvGrpSpPr>
        <p:grpSpPr>
          <a:xfrm>
            <a:off x="627969" y="467412"/>
            <a:ext cx="1873932" cy="472389"/>
            <a:chOff x="627969" y="467412"/>
            <a:chExt cx="1873932" cy="472389"/>
          </a:xfrm>
        </p:grpSpPr>
        <p:sp>
          <p:nvSpPr>
            <p:cNvPr id="345" name="SMARTInkShape-8620"/>
            <p:cNvSpPr/>
            <p:nvPr>
              <p:custDataLst>
                <p:tags r:id="rId3"/>
              </p:custDataLst>
            </p:nvPr>
          </p:nvSpPr>
          <p:spPr>
            <a:xfrm>
              <a:off x="1606550" y="831850"/>
              <a:ext cx="387351" cy="31751"/>
            </a:xfrm>
            <a:custGeom>
              <a:avLst/>
              <a:gdLst/>
              <a:ahLst/>
              <a:cxnLst/>
              <a:rect l="0" t="0" r="0" b="0"/>
              <a:pathLst>
                <a:path w="387351" h="31751">
                  <a:moveTo>
                    <a:pt x="0" y="31750"/>
                  </a:moveTo>
                  <a:lnTo>
                    <a:pt x="0" y="31750"/>
                  </a:lnTo>
                  <a:lnTo>
                    <a:pt x="39999" y="28379"/>
                  </a:lnTo>
                  <a:lnTo>
                    <a:pt x="86876" y="26283"/>
                  </a:lnTo>
                  <a:lnTo>
                    <a:pt x="128217" y="23911"/>
                  </a:lnTo>
                  <a:lnTo>
                    <a:pt x="151094" y="22290"/>
                  </a:lnTo>
                  <a:lnTo>
                    <a:pt x="176224" y="19799"/>
                  </a:lnTo>
                  <a:lnTo>
                    <a:pt x="202855" y="16727"/>
                  </a:lnTo>
                  <a:lnTo>
                    <a:pt x="230487" y="13268"/>
                  </a:lnTo>
                  <a:lnTo>
                    <a:pt x="260197" y="10256"/>
                  </a:lnTo>
                  <a:lnTo>
                    <a:pt x="291292" y="7543"/>
                  </a:lnTo>
                  <a:lnTo>
                    <a:pt x="323311" y="5029"/>
                  </a:lnTo>
                  <a:lnTo>
                    <a:pt x="387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8621"/>
            <p:cNvSpPr/>
            <p:nvPr>
              <p:custDataLst>
                <p:tags r:id="rId4"/>
              </p:custDataLst>
            </p:nvPr>
          </p:nvSpPr>
          <p:spPr>
            <a:xfrm>
              <a:off x="2159000" y="812800"/>
              <a:ext cx="82551" cy="12362"/>
            </a:xfrm>
            <a:custGeom>
              <a:avLst/>
              <a:gdLst/>
              <a:ahLst/>
              <a:cxnLst/>
              <a:rect l="0" t="0" r="0" b="0"/>
              <a:pathLst>
                <a:path w="82551" h="12362">
                  <a:moveTo>
                    <a:pt x="0" y="0"/>
                  </a:moveTo>
                  <a:lnTo>
                    <a:pt x="0" y="0"/>
                  </a:lnTo>
                  <a:lnTo>
                    <a:pt x="23849" y="10984"/>
                  </a:lnTo>
                  <a:lnTo>
                    <a:pt x="40302" y="12361"/>
                  </a:lnTo>
                  <a:lnTo>
                    <a:pt x="825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8622"/>
            <p:cNvSpPr/>
            <p:nvPr>
              <p:custDataLst>
                <p:tags r:id="rId5"/>
              </p:custDataLst>
            </p:nvPr>
          </p:nvSpPr>
          <p:spPr>
            <a:xfrm>
              <a:off x="2419350" y="838200"/>
              <a:ext cx="82551" cy="82551"/>
            </a:xfrm>
            <a:custGeom>
              <a:avLst/>
              <a:gdLst/>
              <a:ahLst/>
              <a:cxnLst/>
              <a:rect l="0" t="0" r="0" b="0"/>
              <a:pathLst>
                <a:path w="82551" h="82551">
                  <a:moveTo>
                    <a:pt x="82550" y="0"/>
                  </a:moveTo>
                  <a:lnTo>
                    <a:pt x="82550" y="0"/>
                  </a:lnTo>
                  <a:lnTo>
                    <a:pt x="81844" y="10845"/>
                  </a:lnTo>
                  <a:lnTo>
                    <a:pt x="79179" y="21048"/>
                  </a:lnTo>
                  <a:lnTo>
                    <a:pt x="63599" y="38692"/>
                  </a:lnTo>
                  <a:lnTo>
                    <a:pt x="18416" y="70228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8623"/>
            <p:cNvSpPr/>
            <p:nvPr>
              <p:custDataLst>
                <p:tags r:id="rId6"/>
              </p:custDataLst>
            </p:nvPr>
          </p:nvSpPr>
          <p:spPr>
            <a:xfrm>
              <a:off x="1339850" y="863600"/>
              <a:ext cx="57151" cy="57151"/>
            </a:xfrm>
            <a:custGeom>
              <a:avLst/>
              <a:gdLst/>
              <a:ahLst/>
              <a:cxnLst/>
              <a:rect l="0" t="0" r="0" b="0"/>
              <a:pathLst>
                <a:path w="57151" h="57151">
                  <a:moveTo>
                    <a:pt x="57150" y="0"/>
                  </a:moveTo>
                  <a:lnTo>
                    <a:pt x="57150" y="0"/>
                  </a:lnTo>
                  <a:lnTo>
                    <a:pt x="57150" y="3371"/>
                  </a:lnTo>
                  <a:lnTo>
                    <a:pt x="18555" y="44829"/>
                  </a:lnTo>
                  <a:lnTo>
                    <a:pt x="8246" y="54496"/>
                  </a:lnTo>
                  <a:lnTo>
                    <a:pt x="5498" y="56086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8624"/>
            <p:cNvSpPr/>
            <p:nvPr>
              <p:custDataLst>
                <p:tags r:id="rId7"/>
              </p:custDataLst>
            </p:nvPr>
          </p:nvSpPr>
          <p:spPr>
            <a:xfrm>
              <a:off x="627969" y="467412"/>
              <a:ext cx="153082" cy="472389"/>
            </a:xfrm>
            <a:custGeom>
              <a:avLst/>
              <a:gdLst/>
              <a:ahLst/>
              <a:cxnLst/>
              <a:rect l="0" t="0" r="0" b="0"/>
              <a:pathLst>
                <a:path w="153082" h="472389">
                  <a:moveTo>
                    <a:pt x="76881" y="8838"/>
                  </a:moveTo>
                  <a:lnTo>
                    <a:pt x="76881" y="8838"/>
                  </a:lnTo>
                  <a:lnTo>
                    <a:pt x="59204" y="0"/>
                  </a:lnTo>
                  <a:lnTo>
                    <a:pt x="47388" y="1617"/>
                  </a:lnTo>
                  <a:lnTo>
                    <a:pt x="40285" y="4024"/>
                  </a:lnTo>
                  <a:lnTo>
                    <a:pt x="16806" y="24267"/>
                  </a:lnTo>
                  <a:lnTo>
                    <a:pt x="5966" y="44623"/>
                  </a:lnTo>
                  <a:lnTo>
                    <a:pt x="208" y="67076"/>
                  </a:lnTo>
                  <a:lnTo>
                    <a:pt x="0" y="88814"/>
                  </a:lnTo>
                  <a:lnTo>
                    <a:pt x="3755" y="98139"/>
                  </a:lnTo>
                  <a:lnTo>
                    <a:pt x="17334" y="114144"/>
                  </a:lnTo>
                  <a:lnTo>
                    <a:pt x="54797" y="140960"/>
                  </a:lnTo>
                  <a:lnTo>
                    <a:pt x="83586" y="157425"/>
                  </a:lnTo>
                  <a:lnTo>
                    <a:pt x="96559" y="171773"/>
                  </a:lnTo>
                  <a:lnTo>
                    <a:pt x="101384" y="187557"/>
                  </a:lnTo>
                  <a:lnTo>
                    <a:pt x="101683" y="195717"/>
                  </a:lnTo>
                  <a:lnTo>
                    <a:pt x="94489" y="214192"/>
                  </a:lnTo>
                  <a:lnTo>
                    <a:pt x="70809" y="244426"/>
                  </a:lnTo>
                  <a:lnTo>
                    <a:pt x="38366" y="279505"/>
                  </a:lnTo>
                  <a:lnTo>
                    <a:pt x="31541" y="293529"/>
                  </a:lnTo>
                  <a:lnTo>
                    <a:pt x="29213" y="306112"/>
                  </a:lnTo>
                  <a:lnTo>
                    <a:pt x="35239" y="336880"/>
                  </a:lnTo>
                  <a:lnTo>
                    <a:pt x="52776" y="380319"/>
                  </a:lnTo>
                  <a:lnTo>
                    <a:pt x="65954" y="421728"/>
                  </a:lnTo>
                  <a:lnTo>
                    <a:pt x="74847" y="437878"/>
                  </a:lnTo>
                  <a:lnTo>
                    <a:pt x="88207" y="452111"/>
                  </a:lnTo>
                  <a:lnTo>
                    <a:pt x="111078" y="461730"/>
                  </a:lnTo>
                  <a:lnTo>
                    <a:pt x="153081" y="4723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8625"/>
            <p:cNvSpPr/>
            <p:nvPr>
              <p:custDataLst>
                <p:tags r:id="rId8"/>
              </p:custDataLst>
            </p:nvPr>
          </p:nvSpPr>
          <p:spPr>
            <a:xfrm>
              <a:off x="863600" y="596900"/>
              <a:ext cx="209551" cy="247651"/>
            </a:xfrm>
            <a:custGeom>
              <a:avLst/>
              <a:gdLst/>
              <a:ahLst/>
              <a:cxnLst/>
              <a:rect l="0" t="0" r="0" b="0"/>
              <a:pathLst>
                <a:path w="209551" h="247651">
                  <a:moveTo>
                    <a:pt x="0" y="0"/>
                  </a:moveTo>
                  <a:lnTo>
                    <a:pt x="0" y="0"/>
                  </a:lnTo>
                  <a:lnTo>
                    <a:pt x="32325" y="39232"/>
                  </a:lnTo>
                  <a:lnTo>
                    <a:pt x="69315" y="82180"/>
                  </a:lnTo>
                  <a:lnTo>
                    <a:pt x="99951" y="116958"/>
                  </a:lnTo>
                  <a:lnTo>
                    <a:pt x="132382" y="153581"/>
                  </a:lnTo>
                  <a:lnTo>
                    <a:pt x="158084" y="187262"/>
                  </a:lnTo>
                  <a:lnTo>
                    <a:pt x="184658" y="226465"/>
                  </a:lnTo>
                  <a:lnTo>
                    <a:pt x="195665" y="241057"/>
                  </a:lnTo>
                  <a:lnTo>
                    <a:pt x="199588" y="243960"/>
                  </a:lnTo>
                  <a:lnTo>
                    <a:pt x="20955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8626"/>
            <p:cNvSpPr/>
            <p:nvPr>
              <p:custDataLst>
                <p:tags r:id="rId9"/>
              </p:custDataLst>
            </p:nvPr>
          </p:nvSpPr>
          <p:spPr>
            <a:xfrm>
              <a:off x="882650" y="552450"/>
              <a:ext cx="203201" cy="336551"/>
            </a:xfrm>
            <a:custGeom>
              <a:avLst/>
              <a:gdLst/>
              <a:ahLst/>
              <a:cxnLst/>
              <a:rect l="0" t="0" r="0" b="0"/>
              <a:pathLst>
                <a:path w="203201" h="336551">
                  <a:moveTo>
                    <a:pt x="203200" y="0"/>
                  </a:moveTo>
                  <a:lnTo>
                    <a:pt x="203200" y="0"/>
                  </a:lnTo>
                  <a:lnTo>
                    <a:pt x="196458" y="6742"/>
                  </a:lnTo>
                  <a:lnTo>
                    <a:pt x="178716" y="46174"/>
                  </a:lnTo>
                  <a:lnTo>
                    <a:pt x="159862" y="85433"/>
                  </a:lnTo>
                  <a:lnTo>
                    <a:pt x="135491" y="131103"/>
                  </a:lnTo>
                  <a:lnTo>
                    <a:pt x="122077" y="155136"/>
                  </a:lnTo>
                  <a:lnTo>
                    <a:pt x="107490" y="179624"/>
                  </a:lnTo>
                  <a:lnTo>
                    <a:pt x="92121" y="204416"/>
                  </a:lnTo>
                  <a:lnTo>
                    <a:pt x="61404" y="251718"/>
                  </a:lnTo>
                  <a:lnTo>
                    <a:pt x="33641" y="291556"/>
                  </a:lnTo>
                  <a:lnTo>
                    <a:pt x="0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8627"/>
            <p:cNvSpPr/>
            <p:nvPr>
              <p:custDataLst>
                <p:tags r:id="rId10"/>
              </p:custDataLst>
            </p:nvPr>
          </p:nvSpPr>
          <p:spPr>
            <a:xfrm>
              <a:off x="1174750" y="781050"/>
              <a:ext cx="5763" cy="107951"/>
            </a:xfrm>
            <a:custGeom>
              <a:avLst/>
              <a:gdLst/>
              <a:ahLst/>
              <a:cxnLst/>
              <a:rect l="0" t="0" r="0" b="0"/>
              <a:pathLst>
                <a:path w="5763" h="1079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762" y="27451"/>
                  </a:lnTo>
                  <a:lnTo>
                    <a:pt x="4352" y="71509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64735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MARTInkShape-Group1603"/>
          <p:cNvGrpSpPr/>
          <p:nvPr/>
        </p:nvGrpSpPr>
        <p:grpSpPr>
          <a:xfrm>
            <a:off x="761977" y="561492"/>
            <a:ext cx="1241009" cy="634473"/>
            <a:chOff x="761977" y="561492"/>
            <a:chExt cx="1241009" cy="634473"/>
          </a:xfrm>
        </p:grpSpPr>
        <p:sp>
          <p:nvSpPr>
            <p:cNvPr id="2" name="SMARTInkShape-8628"/>
            <p:cNvSpPr/>
            <p:nvPr>
              <p:custDataLst>
                <p:tags r:id="rId144"/>
              </p:custDataLst>
            </p:nvPr>
          </p:nvSpPr>
          <p:spPr>
            <a:xfrm>
              <a:off x="761977" y="610869"/>
              <a:ext cx="123251" cy="461715"/>
            </a:xfrm>
            <a:custGeom>
              <a:avLst/>
              <a:gdLst/>
              <a:ahLst/>
              <a:cxnLst/>
              <a:rect l="0" t="0" r="0" b="0"/>
              <a:pathLst>
                <a:path w="123251" h="461715">
                  <a:moveTo>
                    <a:pt x="23" y="119381"/>
                  </a:moveTo>
                  <a:lnTo>
                    <a:pt x="23" y="119381"/>
                  </a:lnTo>
                  <a:lnTo>
                    <a:pt x="5093" y="164849"/>
                  </a:lnTo>
                  <a:lnTo>
                    <a:pt x="8861" y="201443"/>
                  </a:lnTo>
                  <a:lnTo>
                    <a:pt x="12888" y="245458"/>
                  </a:lnTo>
                  <a:lnTo>
                    <a:pt x="14950" y="269049"/>
                  </a:lnTo>
                  <a:lnTo>
                    <a:pt x="17735" y="293243"/>
                  </a:lnTo>
                  <a:lnTo>
                    <a:pt x="21003" y="317839"/>
                  </a:lnTo>
                  <a:lnTo>
                    <a:pt x="27692" y="364923"/>
                  </a:lnTo>
                  <a:lnTo>
                    <a:pt x="33017" y="404665"/>
                  </a:lnTo>
                  <a:lnTo>
                    <a:pt x="39981" y="445288"/>
                  </a:lnTo>
                  <a:lnTo>
                    <a:pt x="43142" y="461714"/>
                  </a:lnTo>
                  <a:lnTo>
                    <a:pt x="44079" y="446356"/>
                  </a:lnTo>
                  <a:lnTo>
                    <a:pt x="40535" y="414986"/>
                  </a:lnTo>
                  <a:lnTo>
                    <a:pt x="32845" y="367883"/>
                  </a:lnTo>
                  <a:lnTo>
                    <a:pt x="26843" y="336555"/>
                  </a:lnTo>
                  <a:lnTo>
                    <a:pt x="20020" y="302264"/>
                  </a:lnTo>
                  <a:lnTo>
                    <a:pt x="14060" y="263881"/>
                  </a:lnTo>
                  <a:lnTo>
                    <a:pt x="8675" y="222769"/>
                  </a:lnTo>
                  <a:lnTo>
                    <a:pt x="3674" y="179840"/>
                  </a:lnTo>
                  <a:lnTo>
                    <a:pt x="1046" y="144165"/>
                  </a:lnTo>
                  <a:lnTo>
                    <a:pt x="0" y="113326"/>
                  </a:lnTo>
                  <a:lnTo>
                    <a:pt x="7" y="85711"/>
                  </a:lnTo>
                  <a:lnTo>
                    <a:pt x="5660" y="47502"/>
                  </a:lnTo>
                  <a:lnTo>
                    <a:pt x="10131" y="33361"/>
                  </a:lnTo>
                  <a:lnTo>
                    <a:pt x="26388" y="13887"/>
                  </a:lnTo>
                  <a:lnTo>
                    <a:pt x="36650" y="6718"/>
                  </a:lnTo>
                  <a:lnTo>
                    <a:pt x="57459" y="635"/>
                  </a:lnTo>
                  <a:lnTo>
                    <a:pt x="67947" y="0"/>
                  </a:lnTo>
                  <a:lnTo>
                    <a:pt x="87126" y="6821"/>
                  </a:lnTo>
                  <a:lnTo>
                    <a:pt x="96192" y="12591"/>
                  </a:lnTo>
                  <a:lnTo>
                    <a:pt x="111909" y="34054"/>
                  </a:lnTo>
                  <a:lnTo>
                    <a:pt x="119064" y="47680"/>
                  </a:lnTo>
                  <a:lnTo>
                    <a:pt x="123250" y="79753"/>
                  </a:lnTo>
                  <a:lnTo>
                    <a:pt x="118996" y="114468"/>
                  </a:lnTo>
                  <a:lnTo>
                    <a:pt x="107698" y="148712"/>
                  </a:lnTo>
                  <a:lnTo>
                    <a:pt x="82099" y="189612"/>
                  </a:lnTo>
                  <a:lnTo>
                    <a:pt x="43256" y="231509"/>
                  </a:lnTo>
                  <a:lnTo>
                    <a:pt x="12723" y="2463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8629"/>
            <p:cNvSpPr/>
            <p:nvPr>
              <p:custDataLst>
                <p:tags r:id="rId145"/>
              </p:custDataLst>
            </p:nvPr>
          </p:nvSpPr>
          <p:spPr>
            <a:xfrm>
              <a:off x="895350" y="869950"/>
              <a:ext cx="133351" cy="177475"/>
            </a:xfrm>
            <a:custGeom>
              <a:avLst/>
              <a:gdLst/>
              <a:ahLst/>
              <a:cxnLst/>
              <a:rect l="0" t="0" r="0" b="0"/>
              <a:pathLst>
                <a:path w="133351" h="177475">
                  <a:moveTo>
                    <a:pt x="0" y="101600"/>
                  </a:moveTo>
                  <a:lnTo>
                    <a:pt x="0" y="101600"/>
                  </a:lnTo>
                  <a:lnTo>
                    <a:pt x="8838" y="78456"/>
                  </a:lnTo>
                  <a:lnTo>
                    <a:pt x="12948" y="76293"/>
                  </a:lnTo>
                  <a:lnTo>
                    <a:pt x="25040" y="75771"/>
                  </a:lnTo>
                  <a:lnTo>
                    <a:pt x="47714" y="82815"/>
                  </a:lnTo>
                  <a:lnTo>
                    <a:pt x="75678" y="100581"/>
                  </a:lnTo>
                  <a:lnTo>
                    <a:pt x="88433" y="117610"/>
                  </a:lnTo>
                  <a:lnTo>
                    <a:pt x="97699" y="145149"/>
                  </a:lnTo>
                  <a:lnTo>
                    <a:pt x="98455" y="161172"/>
                  </a:lnTo>
                  <a:lnTo>
                    <a:pt x="94087" y="172997"/>
                  </a:lnTo>
                  <a:lnTo>
                    <a:pt x="90242" y="176009"/>
                  </a:lnTo>
                  <a:lnTo>
                    <a:pt x="85561" y="177312"/>
                  </a:lnTo>
                  <a:lnTo>
                    <a:pt x="80324" y="177474"/>
                  </a:lnTo>
                  <a:lnTo>
                    <a:pt x="75422" y="174055"/>
                  </a:lnTo>
                  <a:lnTo>
                    <a:pt x="66211" y="160849"/>
                  </a:lnTo>
                  <a:lnTo>
                    <a:pt x="59835" y="123467"/>
                  </a:lnTo>
                  <a:lnTo>
                    <a:pt x="63988" y="88976"/>
                  </a:lnTo>
                  <a:lnTo>
                    <a:pt x="73595" y="54362"/>
                  </a:lnTo>
                  <a:lnTo>
                    <a:pt x="87272" y="2957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8630"/>
            <p:cNvSpPr/>
            <p:nvPr>
              <p:custDataLst>
                <p:tags r:id="rId146"/>
              </p:custDataLst>
            </p:nvPr>
          </p:nvSpPr>
          <p:spPr>
            <a:xfrm>
              <a:off x="1056528" y="879471"/>
              <a:ext cx="92823" cy="136655"/>
            </a:xfrm>
            <a:custGeom>
              <a:avLst/>
              <a:gdLst/>
              <a:ahLst/>
              <a:cxnLst/>
              <a:rect l="0" t="0" r="0" b="0"/>
              <a:pathLst>
                <a:path w="92823" h="136655">
                  <a:moveTo>
                    <a:pt x="92822" y="28579"/>
                  </a:moveTo>
                  <a:lnTo>
                    <a:pt x="92822" y="28579"/>
                  </a:lnTo>
                  <a:lnTo>
                    <a:pt x="83984" y="7531"/>
                  </a:lnTo>
                  <a:lnTo>
                    <a:pt x="79874" y="3964"/>
                  </a:lnTo>
                  <a:lnTo>
                    <a:pt x="67782" y="0"/>
                  </a:lnTo>
                  <a:lnTo>
                    <a:pt x="60607" y="1765"/>
                  </a:lnTo>
                  <a:lnTo>
                    <a:pt x="45108" y="11253"/>
                  </a:lnTo>
                  <a:lnTo>
                    <a:pt x="17144" y="39203"/>
                  </a:lnTo>
                  <a:lnTo>
                    <a:pt x="4389" y="64110"/>
                  </a:lnTo>
                  <a:lnTo>
                    <a:pt x="0" y="77666"/>
                  </a:lnTo>
                  <a:lnTo>
                    <a:pt x="768" y="102136"/>
                  </a:lnTo>
                  <a:lnTo>
                    <a:pt x="3936" y="113600"/>
                  </a:lnTo>
                  <a:lnTo>
                    <a:pt x="9576" y="121949"/>
                  </a:lnTo>
                  <a:lnTo>
                    <a:pt x="25250" y="133106"/>
                  </a:lnTo>
                  <a:lnTo>
                    <a:pt x="42093" y="136654"/>
                  </a:lnTo>
                  <a:lnTo>
                    <a:pt x="50536" y="136612"/>
                  </a:lnTo>
                  <a:lnTo>
                    <a:pt x="58281" y="133057"/>
                  </a:lnTo>
                  <a:lnTo>
                    <a:pt x="72532" y="119699"/>
                  </a:lnTo>
                  <a:lnTo>
                    <a:pt x="80276" y="102003"/>
                  </a:lnTo>
                  <a:lnTo>
                    <a:pt x="83013" y="82378"/>
                  </a:lnTo>
                  <a:lnTo>
                    <a:pt x="77271" y="37275"/>
                  </a:lnTo>
                  <a:lnTo>
                    <a:pt x="75327" y="30798"/>
                  </a:lnTo>
                  <a:lnTo>
                    <a:pt x="73772" y="285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8631"/>
            <p:cNvSpPr/>
            <p:nvPr>
              <p:custDataLst>
                <p:tags r:id="rId147"/>
              </p:custDataLst>
            </p:nvPr>
          </p:nvSpPr>
          <p:spPr>
            <a:xfrm>
              <a:off x="1184379" y="805647"/>
              <a:ext cx="90406" cy="390318"/>
            </a:xfrm>
            <a:custGeom>
              <a:avLst/>
              <a:gdLst/>
              <a:ahLst/>
              <a:cxnLst/>
              <a:rect l="0" t="0" r="0" b="0"/>
              <a:pathLst>
                <a:path w="90406" h="390318">
                  <a:moveTo>
                    <a:pt x="3071" y="83353"/>
                  </a:moveTo>
                  <a:lnTo>
                    <a:pt x="3071" y="83353"/>
                  </a:lnTo>
                  <a:lnTo>
                    <a:pt x="3071" y="120704"/>
                  </a:lnTo>
                  <a:lnTo>
                    <a:pt x="4952" y="160507"/>
                  </a:lnTo>
                  <a:lnTo>
                    <a:pt x="6729" y="195960"/>
                  </a:lnTo>
                  <a:lnTo>
                    <a:pt x="5167" y="237588"/>
                  </a:lnTo>
                  <a:lnTo>
                    <a:pt x="5884" y="281959"/>
                  </a:lnTo>
                  <a:lnTo>
                    <a:pt x="7849" y="324022"/>
                  </a:lnTo>
                  <a:lnTo>
                    <a:pt x="8955" y="368681"/>
                  </a:lnTo>
                  <a:lnTo>
                    <a:pt x="9329" y="390317"/>
                  </a:lnTo>
                  <a:lnTo>
                    <a:pt x="8703" y="349423"/>
                  </a:lnTo>
                  <a:lnTo>
                    <a:pt x="6045" y="309556"/>
                  </a:lnTo>
                  <a:lnTo>
                    <a:pt x="4348" y="282839"/>
                  </a:lnTo>
                  <a:lnTo>
                    <a:pt x="2511" y="252327"/>
                  </a:lnTo>
                  <a:lnTo>
                    <a:pt x="581" y="219285"/>
                  </a:lnTo>
                  <a:lnTo>
                    <a:pt x="0" y="185263"/>
                  </a:lnTo>
                  <a:lnTo>
                    <a:pt x="318" y="150588"/>
                  </a:lnTo>
                  <a:lnTo>
                    <a:pt x="1236" y="115476"/>
                  </a:lnTo>
                  <a:lnTo>
                    <a:pt x="3259" y="87130"/>
                  </a:lnTo>
                  <a:lnTo>
                    <a:pt x="9269" y="42463"/>
                  </a:lnTo>
                  <a:lnTo>
                    <a:pt x="20407" y="15555"/>
                  </a:lnTo>
                  <a:lnTo>
                    <a:pt x="27328" y="6405"/>
                  </a:lnTo>
                  <a:lnTo>
                    <a:pt x="34765" y="1715"/>
                  </a:lnTo>
                  <a:lnTo>
                    <a:pt x="42545" y="0"/>
                  </a:lnTo>
                  <a:lnTo>
                    <a:pt x="50553" y="268"/>
                  </a:lnTo>
                  <a:lnTo>
                    <a:pt x="66978" y="11854"/>
                  </a:lnTo>
                  <a:lnTo>
                    <a:pt x="75309" y="20870"/>
                  </a:lnTo>
                  <a:lnTo>
                    <a:pt x="86447" y="47822"/>
                  </a:lnTo>
                  <a:lnTo>
                    <a:pt x="90405" y="63899"/>
                  </a:lnTo>
                  <a:lnTo>
                    <a:pt x="87277" y="96814"/>
                  </a:lnTo>
                  <a:lnTo>
                    <a:pt x="75068" y="128141"/>
                  </a:lnTo>
                  <a:lnTo>
                    <a:pt x="36499" y="173234"/>
                  </a:lnTo>
                  <a:lnTo>
                    <a:pt x="27473" y="181374"/>
                  </a:lnTo>
                  <a:lnTo>
                    <a:pt x="20750" y="184684"/>
                  </a:lnTo>
                  <a:lnTo>
                    <a:pt x="15563" y="184773"/>
                  </a:lnTo>
                  <a:lnTo>
                    <a:pt x="3071" y="1786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8632"/>
            <p:cNvSpPr/>
            <p:nvPr>
              <p:custDataLst>
                <p:tags r:id="rId148"/>
              </p:custDataLst>
            </p:nvPr>
          </p:nvSpPr>
          <p:spPr>
            <a:xfrm>
              <a:off x="1293745" y="804079"/>
              <a:ext cx="115956" cy="163332"/>
            </a:xfrm>
            <a:custGeom>
              <a:avLst/>
              <a:gdLst/>
              <a:ahLst/>
              <a:cxnLst/>
              <a:rect l="0" t="0" r="0" b="0"/>
              <a:pathLst>
                <a:path w="115956" h="163332">
                  <a:moveTo>
                    <a:pt x="52455" y="91271"/>
                  </a:moveTo>
                  <a:lnTo>
                    <a:pt x="52455" y="91271"/>
                  </a:lnTo>
                  <a:lnTo>
                    <a:pt x="41520" y="96738"/>
                  </a:lnTo>
                  <a:lnTo>
                    <a:pt x="60710" y="79927"/>
                  </a:lnTo>
                  <a:lnTo>
                    <a:pt x="76538" y="56160"/>
                  </a:lnTo>
                  <a:lnTo>
                    <a:pt x="84325" y="36155"/>
                  </a:lnTo>
                  <a:lnTo>
                    <a:pt x="87786" y="13153"/>
                  </a:lnTo>
                  <a:lnTo>
                    <a:pt x="86592" y="6031"/>
                  </a:lnTo>
                  <a:lnTo>
                    <a:pt x="83680" y="1989"/>
                  </a:lnTo>
                  <a:lnTo>
                    <a:pt x="79622" y="0"/>
                  </a:lnTo>
                  <a:lnTo>
                    <a:pt x="63824" y="5315"/>
                  </a:lnTo>
                  <a:lnTo>
                    <a:pt x="43397" y="19202"/>
                  </a:lnTo>
                  <a:lnTo>
                    <a:pt x="14180" y="55492"/>
                  </a:lnTo>
                  <a:lnTo>
                    <a:pt x="1107" y="85718"/>
                  </a:lnTo>
                  <a:lnTo>
                    <a:pt x="0" y="114203"/>
                  </a:lnTo>
                  <a:lnTo>
                    <a:pt x="7270" y="138152"/>
                  </a:lnTo>
                  <a:lnTo>
                    <a:pt x="19908" y="153500"/>
                  </a:lnTo>
                  <a:lnTo>
                    <a:pt x="38695" y="161261"/>
                  </a:lnTo>
                  <a:lnTo>
                    <a:pt x="49632" y="163331"/>
                  </a:lnTo>
                  <a:lnTo>
                    <a:pt x="88621" y="156131"/>
                  </a:lnTo>
                  <a:lnTo>
                    <a:pt x="115955" y="148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8633"/>
            <p:cNvSpPr/>
            <p:nvPr>
              <p:custDataLst>
                <p:tags r:id="rId149"/>
              </p:custDataLst>
            </p:nvPr>
          </p:nvSpPr>
          <p:spPr>
            <a:xfrm>
              <a:off x="1801579" y="726064"/>
              <a:ext cx="201407" cy="169287"/>
            </a:xfrm>
            <a:custGeom>
              <a:avLst/>
              <a:gdLst/>
              <a:ahLst/>
              <a:cxnLst/>
              <a:rect l="0" t="0" r="0" b="0"/>
              <a:pathLst>
                <a:path w="201407" h="169287">
                  <a:moveTo>
                    <a:pt x="8171" y="74036"/>
                  </a:moveTo>
                  <a:lnTo>
                    <a:pt x="8171" y="74036"/>
                  </a:lnTo>
                  <a:lnTo>
                    <a:pt x="1429" y="80778"/>
                  </a:lnTo>
                  <a:lnTo>
                    <a:pt x="148" y="83469"/>
                  </a:lnTo>
                  <a:lnTo>
                    <a:pt x="0" y="85969"/>
                  </a:lnTo>
                  <a:lnTo>
                    <a:pt x="607" y="88342"/>
                  </a:lnTo>
                  <a:lnTo>
                    <a:pt x="3834" y="89923"/>
                  </a:lnTo>
                  <a:lnTo>
                    <a:pt x="14945" y="91680"/>
                  </a:lnTo>
                  <a:lnTo>
                    <a:pt x="43810" y="82557"/>
                  </a:lnTo>
                  <a:lnTo>
                    <a:pt x="72431" y="59706"/>
                  </a:lnTo>
                  <a:lnTo>
                    <a:pt x="88673" y="33963"/>
                  </a:lnTo>
                  <a:lnTo>
                    <a:pt x="90061" y="27565"/>
                  </a:lnTo>
                  <a:lnTo>
                    <a:pt x="89576" y="22595"/>
                  </a:lnTo>
                  <a:lnTo>
                    <a:pt x="87841" y="18575"/>
                  </a:lnTo>
                  <a:lnTo>
                    <a:pt x="83156" y="18012"/>
                  </a:lnTo>
                  <a:lnTo>
                    <a:pt x="68544" y="23031"/>
                  </a:lnTo>
                  <a:lnTo>
                    <a:pt x="43855" y="47870"/>
                  </a:lnTo>
                  <a:lnTo>
                    <a:pt x="28778" y="82040"/>
                  </a:lnTo>
                  <a:lnTo>
                    <a:pt x="28148" y="104640"/>
                  </a:lnTo>
                  <a:lnTo>
                    <a:pt x="29956" y="115605"/>
                  </a:lnTo>
                  <a:lnTo>
                    <a:pt x="33983" y="123621"/>
                  </a:lnTo>
                  <a:lnTo>
                    <a:pt x="45984" y="134409"/>
                  </a:lnTo>
                  <a:lnTo>
                    <a:pt x="54546" y="136157"/>
                  </a:lnTo>
                  <a:lnTo>
                    <a:pt x="75349" y="134336"/>
                  </a:lnTo>
                  <a:lnTo>
                    <a:pt x="110861" y="115264"/>
                  </a:lnTo>
                  <a:lnTo>
                    <a:pt x="144823" y="80529"/>
                  </a:lnTo>
                  <a:lnTo>
                    <a:pt x="167115" y="38957"/>
                  </a:lnTo>
                  <a:lnTo>
                    <a:pt x="172181" y="17523"/>
                  </a:lnTo>
                  <a:lnTo>
                    <a:pt x="172544" y="8844"/>
                  </a:lnTo>
                  <a:lnTo>
                    <a:pt x="170670" y="3764"/>
                  </a:lnTo>
                  <a:lnTo>
                    <a:pt x="167304" y="1082"/>
                  </a:lnTo>
                  <a:lnTo>
                    <a:pt x="162943" y="0"/>
                  </a:lnTo>
                  <a:lnTo>
                    <a:pt x="150571" y="6324"/>
                  </a:lnTo>
                  <a:lnTo>
                    <a:pt x="138488" y="17836"/>
                  </a:lnTo>
                  <a:lnTo>
                    <a:pt x="133117" y="30008"/>
                  </a:lnTo>
                  <a:lnTo>
                    <a:pt x="133802" y="36923"/>
                  </a:lnTo>
                  <a:lnTo>
                    <a:pt x="140207" y="52132"/>
                  </a:lnTo>
                  <a:lnTo>
                    <a:pt x="172610" y="93268"/>
                  </a:lnTo>
                  <a:lnTo>
                    <a:pt x="198540" y="126988"/>
                  </a:lnTo>
                  <a:lnTo>
                    <a:pt x="201406" y="134738"/>
                  </a:lnTo>
                  <a:lnTo>
                    <a:pt x="200827" y="148992"/>
                  </a:lnTo>
                  <a:lnTo>
                    <a:pt x="197286" y="155051"/>
                  </a:lnTo>
                  <a:lnTo>
                    <a:pt x="185826" y="165546"/>
                  </a:lnTo>
                  <a:lnTo>
                    <a:pt x="171325" y="169270"/>
                  </a:lnTo>
                  <a:lnTo>
                    <a:pt x="147871" y="1692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8634"/>
            <p:cNvSpPr/>
            <p:nvPr>
              <p:custDataLst>
                <p:tags r:id="rId150"/>
              </p:custDataLst>
            </p:nvPr>
          </p:nvSpPr>
          <p:spPr>
            <a:xfrm>
              <a:off x="1739900" y="679450"/>
              <a:ext cx="19051" cy="25401"/>
            </a:xfrm>
            <a:custGeom>
              <a:avLst/>
              <a:gdLst/>
              <a:ahLst/>
              <a:cxnLst/>
              <a:rect l="0" t="0" r="0" b="0"/>
              <a:pathLst>
                <a:path w="19051" h="25401">
                  <a:moveTo>
                    <a:pt x="0" y="0"/>
                  </a:moveTo>
                  <a:lnTo>
                    <a:pt x="0" y="0"/>
                  </a:lnTo>
                  <a:lnTo>
                    <a:pt x="1905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8635"/>
            <p:cNvSpPr/>
            <p:nvPr>
              <p:custDataLst>
                <p:tags r:id="rId151"/>
              </p:custDataLst>
            </p:nvPr>
          </p:nvSpPr>
          <p:spPr>
            <a:xfrm>
              <a:off x="1733550" y="768350"/>
              <a:ext cx="25401" cy="127001"/>
            </a:xfrm>
            <a:custGeom>
              <a:avLst/>
              <a:gdLst/>
              <a:ahLst/>
              <a:cxnLst/>
              <a:rect l="0" t="0" r="0" b="0"/>
              <a:pathLst>
                <a:path w="25401" h="127001">
                  <a:moveTo>
                    <a:pt x="25400" y="0"/>
                  </a:moveTo>
                  <a:lnTo>
                    <a:pt x="25400" y="0"/>
                  </a:lnTo>
                  <a:lnTo>
                    <a:pt x="18658" y="3371"/>
                  </a:lnTo>
                  <a:lnTo>
                    <a:pt x="7723" y="22322"/>
                  </a:lnTo>
                  <a:lnTo>
                    <a:pt x="1525" y="60331"/>
                  </a:lnTo>
                  <a:lnTo>
                    <a:pt x="301" y="99929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8636"/>
            <p:cNvSpPr/>
            <p:nvPr>
              <p:custDataLst>
                <p:tags r:id="rId152"/>
              </p:custDataLst>
            </p:nvPr>
          </p:nvSpPr>
          <p:spPr>
            <a:xfrm>
              <a:off x="1555750" y="768350"/>
              <a:ext cx="184151" cy="57151"/>
            </a:xfrm>
            <a:custGeom>
              <a:avLst/>
              <a:gdLst/>
              <a:ahLst/>
              <a:cxnLst/>
              <a:rect l="0" t="0" r="0" b="0"/>
              <a:pathLst>
                <a:path w="184151" h="57151">
                  <a:moveTo>
                    <a:pt x="0" y="57150"/>
                  </a:moveTo>
                  <a:lnTo>
                    <a:pt x="0" y="57150"/>
                  </a:lnTo>
                  <a:lnTo>
                    <a:pt x="0" y="53779"/>
                  </a:lnTo>
                  <a:lnTo>
                    <a:pt x="7526" y="50242"/>
                  </a:lnTo>
                  <a:lnTo>
                    <a:pt x="52208" y="38852"/>
                  </a:lnTo>
                  <a:lnTo>
                    <a:pt x="85998" y="29262"/>
                  </a:lnTo>
                  <a:lnTo>
                    <a:pt x="120771" y="18650"/>
                  </a:lnTo>
                  <a:lnTo>
                    <a:pt x="163176" y="6153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8637"/>
            <p:cNvSpPr/>
            <p:nvPr>
              <p:custDataLst>
                <p:tags r:id="rId153"/>
              </p:custDataLst>
            </p:nvPr>
          </p:nvSpPr>
          <p:spPr>
            <a:xfrm>
              <a:off x="1614182" y="561492"/>
              <a:ext cx="83629" cy="387535"/>
            </a:xfrm>
            <a:custGeom>
              <a:avLst/>
              <a:gdLst/>
              <a:ahLst/>
              <a:cxnLst/>
              <a:rect l="0" t="0" r="0" b="0"/>
              <a:pathLst>
                <a:path w="83629" h="387535">
                  <a:moveTo>
                    <a:pt x="68568" y="3658"/>
                  </a:moveTo>
                  <a:lnTo>
                    <a:pt x="68568" y="3658"/>
                  </a:lnTo>
                  <a:lnTo>
                    <a:pt x="75310" y="287"/>
                  </a:lnTo>
                  <a:lnTo>
                    <a:pt x="78002" y="0"/>
                  </a:lnTo>
                  <a:lnTo>
                    <a:pt x="82874" y="1562"/>
                  </a:lnTo>
                  <a:lnTo>
                    <a:pt x="83628" y="14015"/>
                  </a:lnTo>
                  <a:lnTo>
                    <a:pt x="76323" y="48590"/>
                  </a:lnTo>
                  <a:lnTo>
                    <a:pt x="66370" y="81483"/>
                  </a:lnTo>
                  <a:lnTo>
                    <a:pt x="54891" y="124325"/>
                  </a:lnTo>
                  <a:lnTo>
                    <a:pt x="47456" y="149014"/>
                  </a:lnTo>
                  <a:lnTo>
                    <a:pt x="38971" y="175351"/>
                  </a:lnTo>
                  <a:lnTo>
                    <a:pt x="29786" y="202786"/>
                  </a:lnTo>
                  <a:lnTo>
                    <a:pt x="21547" y="229544"/>
                  </a:lnTo>
                  <a:lnTo>
                    <a:pt x="13937" y="255848"/>
                  </a:lnTo>
                  <a:lnTo>
                    <a:pt x="2660" y="303420"/>
                  </a:lnTo>
                  <a:lnTo>
                    <a:pt x="0" y="338675"/>
                  </a:lnTo>
                  <a:lnTo>
                    <a:pt x="5840" y="375580"/>
                  </a:lnTo>
                  <a:lnTo>
                    <a:pt x="10521" y="382134"/>
                  </a:lnTo>
                  <a:lnTo>
                    <a:pt x="16465" y="385797"/>
                  </a:lnTo>
                  <a:lnTo>
                    <a:pt x="23249" y="387534"/>
                  </a:lnTo>
                  <a:lnTo>
                    <a:pt x="40195" y="381938"/>
                  </a:lnTo>
                  <a:lnTo>
                    <a:pt x="58780" y="369338"/>
                  </a:lnTo>
                  <a:lnTo>
                    <a:pt x="76447" y="351979"/>
                  </a:lnTo>
                  <a:lnTo>
                    <a:pt x="80876" y="342411"/>
                  </a:lnTo>
                  <a:lnTo>
                    <a:pt x="81268" y="302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8638"/>
            <p:cNvSpPr/>
            <p:nvPr>
              <p:custDataLst>
                <p:tags r:id="rId154"/>
              </p:custDataLst>
            </p:nvPr>
          </p:nvSpPr>
          <p:spPr>
            <a:xfrm>
              <a:off x="1429273" y="755650"/>
              <a:ext cx="170928" cy="206629"/>
            </a:xfrm>
            <a:custGeom>
              <a:avLst/>
              <a:gdLst/>
              <a:ahLst/>
              <a:cxnLst/>
              <a:rect l="0" t="0" r="0" b="0"/>
              <a:pathLst>
                <a:path w="170928" h="206629">
                  <a:moveTo>
                    <a:pt x="12177" y="101600"/>
                  </a:moveTo>
                  <a:lnTo>
                    <a:pt x="12177" y="101600"/>
                  </a:lnTo>
                  <a:lnTo>
                    <a:pt x="3449" y="92166"/>
                  </a:lnTo>
                  <a:lnTo>
                    <a:pt x="0" y="83956"/>
                  </a:lnTo>
                  <a:lnTo>
                    <a:pt x="13116" y="82967"/>
                  </a:lnTo>
                  <a:lnTo>
                    <a:pt x="27176" y="88380"/>
                  </a:lnTo>
                  <a:lnTo>
                    <a:pt x="42126" y="99252"/>
                  </a:lnTo>
                  <a:lnTo>
                    <a:pt x="61738" y="125912"/>
                  </a:lnTo>
                  <a:lnTo>
                    <a:pt x="72069" y="148389"/>
                  </a:lnTo>
                  <a:lnTo>
                    <a:pt x="73838" y="170608"/>
                  </a:lnTo>
                  <a:lnTo>
                    <a:pt x="69215" y="190126"/>
                  </a:lnTo>
                  <a:lnTo>
                    <a:pt x="60105" y="203504"/>
                  </a:lnTo>
                  <a:lnTo>
                    <a:pt x="56124" y="206225"/>
                  </a:lnTo>
                  <a:lnTo>
                    <a:pt x="52763" y="206628"/>
                  </a:lnTo>
                  <a:lnTo>
                    <a:pt x="49818" y="205485"/>
                  </a:lnTo>
                  <a:lnTo>
                    <a:pt x="44664" y="194808"/>
                  </a:lnTo>
                  <a:lnTo>
                    <a:pt x="42302" y="187022"/>
                  </a:lnTo>
                  <a:lnTo>
                    <a:pt x="43440" y="157675"/>
                  </a:lnTo>
                  <a:lnTo>
                    <a:pt x="52177" y="118761"/>
                  </a:lnTo>
                  <a:lnTo>
                    <a:pt x="72523" y="75595"/>
                  </a:lnTo>
                  <a:lnTo>
                    <a:pt x="111745" y="31257"/>
                  </a:lnTo>
                  <a:lnTo>
                    <a:pt x="155578" y="6906"/>
                  </a:lnTo>
                  <a:lnTo>
                    <a:pt x="1709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SMARTInkShape-8639"/>
          <p:cNvSpPr/>
          <p:nvPr>
            <p:custDataLst>
              <p:tags r:id="rId1"/>
            </p:custDataLst>
          </p:nvPr>
        </p:nvSpPr>
        <p:spPr>
          <a:xfrm>
            <a:off x="2263798" y="544860"/>
            <a:ext cx="257153" cy="592372"/>
          </a:xfrm>
          <a:custGeom>
            <a:avLst/>
            <a:gdLst/>
            <a:ahLst/>
            <a:cxnLst/>
            <a:rect l="0" t="0" r="0" b="0"/>
            <a:pathLst>
              <a:path w="257153" h="592372">
                <a:moveTo>
                  <a:pt x="104752" y="210790"/>
                </a:moveTo>
                <a:lnTo>
                  <a:pt x="104752" y="210790"/>
                </a:lnTo>
                <a:lnTo>
                  <a:pt x="94639" y="204048"/>
                </a:lnTo>
                <a:lnTo>
                  <a:pt x="80266" y="202619"/>
                </a:lnTo>
                <a:lnTo>
                  <a:pt x="71495" y="203226"/>
                </a:lnTo>
                <a:lnTo>
                  <a:pt x="52341" y="213308"/>
                </a:lnTo>
                <a:lnTo>
                  <a:pt x="21725" y="242581"/>
                </a:lnTo>
                <a:lnTo>
                  <a:pt x="11300" y="255267"/>
                </a:lnTo>
                <a:lnTo>
                  <a:pt x="1599" y="280652"/>
                </a:lnTo>
                <a:lnTo>
                  <a:pt x="0" y="293348"/>
                </a:lnTo>
                <a:lnTo>
                  <a:pt x="5750" y="314981"/>
                </a:lnTo>
                <a:lnTo>
                  <a:pt x="11233" y="324700"/>
                </a:lnTo>
                <a:lnTo>
                  <a:pt x="19829" y="331180"/>
                </a:lnTo>
                <a:lnTo>
                  <a:pt x="42549" y="338380"/>
                </a:lnTo>
                <a:lnTo>
                  <a:pt x="65347" y="334054"/>
                </a:lnTo>
                <a:lnTo>
                  <a:pt x="76365" y="328949"/>
                </a:lnTo>
                <a:lnTo>
                  <a:pt x="92371" y="311989"/>
                </a:lnTo>
                <a:lnTo>
                  <a:pt x="98615" y="301539"/>
                </a:lnTo>
                <a:lnTo>
                  <a:pt x="101789" y="276758"/>
                </a:lnTo>
                <a:lnTo>
                  <a:pt x="91880" y="229395"/>
                </a:lnTo>
                <a:lnTo>
                  <a:pt x="81392" y="193659"/>
                </a:lnTo>
                <a:lnTo>
                  <a:pt x="76731" y="163665"/>
                </a:lnTo>
                <a:lnTo>
                  <a:pt x="82185" y="139986"/>
                </a:lnTo>
                <a:lnTo>
                  <a:pt x="94722" y="120055"/>
                </a:lnTo>
                <a:lnTo>
                  <a:pt x="141645" y="75639"/>
                </a:lnTo>
                <a:lnTo>
                  <a:pt x="181131" y="32791"/>
                </a:lnTo>
                <a:lnTo>
                  <a:pt x="202834" y="3213"/>
                </a:lnTo>
                <a:lnTo>
                  <a:pt x="206123" y="439"/>
                </a:lnTo>
                <a:lnTo>
                  <a:pt x="208316" y="0"/>
                </a:lnTo>
                <a:lnTo>
                  <a:pt x="209778" y="1119"/>
                </a:lnTo>
                <a:lnTo>
                  <a:pt x="210753" y="3276"/>
                </a:lnTo>
                <a:lnTo>
                  <a:pt x="192744" y="50116"/>
                </a:lnTo>
                <a:lnTo>
                  <a:pt x="180548" y="91402"/>
                </a:lnTo>
                <a:lnTo>
                  <a:pt x="173627" y="116381"/>
                </a:lnTo>
                <a:lnTo>
                  <a:pt x="166191" y="143617"/>
                </a:lnTo>
                <a:lnTo>
                  <a:pt x="158411" y="172358"/>
                </a:lnTo>
                <a:lnTo>
                  <a:pt x="148992" y="204219"/>
                </a:lnTo>
                <a:lnTo>
                  <a:pt x="138478" y="238159"/>
                </a:lnTo>
                <a:lnTo>
                  <a:pt x="127236" y="273486"/>
                </a:lnTo>
                <a:lnTo>
                  <a:pt x="115508" y="310443"/>
                </a:lnTo>
                <a:lnTo>
                  <a:pt x="103456" y="348486"/>
                </a:lnTo>
                <a:lnTo>
                  <a:pt x="91188" y="387254"/>
                </a:lnTo>
                <a:lnTo>
                  <a:pt x="82304" y="423683"/>
                </a:lnTo>
                <a:lnTo>
                  <a:pt x="75675" y="458552"/>
                </a:lnTo>
                <a:lnTo>
                  <a:pt x="70551" y="492381"/>
                </a:lnTo>
                <a:lnTo>
                  <a:pt x="68546" y="519873"/>
                </a:lnTo>
                <a:lnTo>
                  <a:pt x="70081" y="563590"/>
                </a:lnTo>
                <a:lnTo>
                  <a:pt x="74582" y="577223"/>
                </a:lnTo>
                <a:lnTo>
                  <a:pt x="81111" y="586312"/>
                </a:lnTo>
                <a:lnTo>
                  <a:pt x="88991" y="592371"/>
                </a:lnTo>
                <a:lnTo>
                  <a:pt x="97773" y="591472"/>
                </a:lnTo>
                <a:lnTo>
                  <a:pt x="116937" y="577302"/>
                </a:lnTo>
                <a:lnTo>
                  <a:pt x="144189" y="531445"/>
                </a:lnTo>
                <a:lnTo>
                  <a:pt x="157792" y="485713"/>
                </a:lnTo>
                <a:lnTo>
                  <a:pt x="163396" y="459688"/>
                </a:lnTo>
                <a:lnTo>
                  <a:pt x="167740" y="415721"/>
                </a:lnTo>
                <a:lnTo>
                  <a:pt x="166219" y="370523"/>
                </a:lnTo>
                <a:lnTo>
                  <a:pt x="164780" y="361729"/>
                </a:lnTo>
                <a:lnTo>
                  <a:pt x="161704" y="355866"/>
                </a:lnTo>
                <a:lnTo>
                  <a:pt x="157537" y="351957"/>
                </a:lnTo>
                <a:lnTo>
                  <a:pt x="149378" y="348320"/>
                </a:lnTo>
                <a:lnTo>
                  <a:pt x="147203" y="348338"/>
                </a:lnTo>
                <a:lnTo>
                  <a:pt x="145753" y="349055"/>
                </a:lnTo>
                <a:lnTo>
                  <a:pt x="192840" y="343233"/>
                </a:lnTo>
                <a:lnTo>
                  <a:pt x="235274" y="335561"/>
                </a:lnTo>
                <a:lnTo>
                  <a:pt x="257152" y="33144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SMARTInkShape-Group1605"/>
          <p:cNvGrpSpPr/>
          <p:nvPr/>
        </p:nvGrpSpPr>
        <p:grpSpPr>
          <a:xfrm>
            <a:off x="647700" y="531316"/>
            <a:ext cx="3975101" cy="794952"/>
            <a:chOff x="647700" y="531316"/>
            <a:chExt cx="3975101" cy="794952"/>
          </a:xfrm>
        </p:grpSpPr>
        <p:sp>
          <p:nvSpPr>
            <p:cNvPr id="15" name="SMARTInkShape-8640"/>
            <p:cNvSpPr/>
            <p:nvPr>
              <p:custDataLst>
                <p:tags r:id="rId129"/>
              </p:custDataLst>
            </p:nvPr>
          </p:nvSpPr>
          <p:spPr>
            <a:xfrm>
              <a:off x="3289972" y="533400"/>
              <a:ext cx="69179" cy="348353"/>
            </a:xfrm>
            <a:custGeom>
              <a:avLst/>
              <a:gdLst/>
              <a:ahLst/>
              <a:cxnLst/>
              <a:rect l="0" t="0" r="0" b="0"/>
              <a:pathLst>
                <a:path w="69179" h="348353">
                  <a:moveTo>
                    <a:pt x="69178" y="0"/>
                  </a:moveTo>
                  <a:lnTo>
                    <a:pt x="69178" y="0"/>
                  </a:lnTo>
                  <a:lnTo>
                    <a:pt x="59065" y="10113"/>
                  </a:lnTo>
                  <a:lnTo>
                    <a:pt x="42663" y="43370"/>
                  </a:lnTo>
                  <a:lnTo>
                    <a:pt x="32464" y="76896"/>
                  </a:lnTo>
                  <a:lnTo>
                    <a:pt x="23933" y="116020"/>
                  </a:lnTo>
                  <a:lnTo>
                    <a:pt x="17789" y="159279"/>
                  </a:lnTo>
                  <a:lnTo>
                    <a:pt x="10825" y="204376"/>
                  </a:lnTo>
                  <a:lnTo>
                    <a:pt x="4438" y="248173"/>
                  </a:lnTo>
                  <a:lnTo>
                    <a:pt x="1599" y="286453"/>
                  </a:lnTo>
                  <a:lnTo>
                    <a:pt x="0" y="329624"/>
                  </a:lnTo>
                  <a:lnTo>
                    <a:pt x="1188" y="338283"/>
                  </a:lnTo>
                  <a:lnTo>
                    <a:pt x="3390" y="344055"/>
                  </a:lnTo>
                  <a:lnTo>
                    <a:pt x="6269" y="347903"/>
                  </a:lnTo>
                  <a:lnTo>
                    <a:pt x="11011" y="348352"/>
                  </a:lnTo>
                  <a:lnTo>
                    <a:pt x="23805" y="343207"/>
                  </a:lnTo>
                  <a:lnTo>
                    <a:pt x="33255" y="326338"/>
                  </a:lnTo>
                  <a:lnTo>
                    <a:pt x="43778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8641"/>
            <p:cNvSpPr/>
            <p:nvPr>
              <p:custDataLst>
                <p:tags r:id="rId130"/>
              </p:custDataLst>
            </p:nvPr>
          </p:nvSpPr>
          <p:spPr>
            <a:xfrm>
              <a:off x="3148162" y="739248"/>
              <a:ext cx="103039" cy="153221"/>
            </a:xfrm>
            <a:custGeom>
              <a:avLst/>
              <a:gdLst/>
              <a:ahLst/>
              <a:cxnLst/>
              <a:rect l="0" t="0" r="0" b="0"/>
              <a:pathLst>
                <a:path w="103039" h="153221">
                  <a:moveTo>
                    <a:pt x="103038" y="16402"/>
                  </a:moveTo>
                  <a:lnTo>
                    <a:pt x="103038" y="16402"/>
                  </a:lnTo>
                  <a:lnTo>
                    <a:pt x="96296" y="6289"/>
                  </a:lnTo>
                  <a:lnTo>
                    <a:pt x="90782" y="3310"/>
                  </a:lnTo>
                  <a:lnTo>
                    <a:pt x="75248" y="0"/>
                  </a:lnTo>
                  <a:lnTo>
                    <a:pt x="39927" y="4879"/>
                  </a:lnTo>
                  <a:lnTo>
                    <a:pt x="11666" y="18632"/>
                  </a:lnTo>
                  <a:lnTo>
                    <a:pt x="2456" y="28212"/>
                  </a:lnTo>
                  <a:lnTo>
                    <a:pt x="0" y="32742"/>
                  </a:lnTo>
                  <a:lnTo>
                    <a:pt x="1890" y="38584"/>
                  </a:lnTo>
                  <a:lnTo>
                    <a:pt x="13398" y="52601"/>
                  </a:lnTo>
                  <a:lnTo>
                    <a:pt x="57724" y="86002"/>
                  </a:lnTo>
                  <a:lnTo>
                    <a:pt x="73020" y="98841"/>
                  </a:lnTo>
                  <a:lnTo>
                    <a:pt x="82171" y="111602"/>
                  </a:lnTo>
                  <a:lnTo>
                    <a:pt x="83482" y="117969"/>
                  </a:lnTo>
                  <a:lnTo>
                    <a:pt x="81176" y="130687"/>
                  </a:lnTo>
                  <a:lnTo>
                    <a:pt x="73566" y="141514"/>
                  </a:lnTo>
                  <a:lnTo>
                    <a:pt x="68573" y="146377"/>
                  </a:lnTo>
                  <a:lnTo>
                    <a:pt x="57381" y="151780"/>
                  </a:lnTo>
                  <a:lnTo>
                    <a:pt x="51434" y="153220"/>
                  </a:lnTo>
                  <a:lnTo>
                    <a:pt x="47469" y="151359"/>
                  </a:lnTo>
                  <a:lnTo>
                    <a:pt x="44825" y="147295"/>
                  </a:lnTo>
                  <a:lnTo>
                    <a:pt x="43062" y="141764"/>
                  </a:lnTo>
                  <a:lnTo>
                    <a:pt x="58588" y="862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8642"/>
            <p:cNvSpPr/>
            <p:nvPr>
              <p:custDataLst>
                <p:tags r:id="rId131"/>
              </p:custDataLst>
            </p:nvPr>
          </p:nvSpPr>
          <p:spPr>
            <a:xfrm>
              <a:off x="2995835" y="741407"/>
              <a:ext cx="147416" cy="143890"/>
            </a:xfrm>
            <a:custGeom>
              <a:avLst/>
              <a:gdLst/>
              <a:ahLst/>
              <a:cxnLst/>
              <a:rect l="0" t="0" r="0" b="0"/>
              <a:pathLst>
                <a:path w="147416" h="143890">
                  <a:moveTo>
                    <a:pt x="20415" y="52343"/>
                  </a:moveTo>
                  <a:lnTo>
                    <a:pt x="20415" y="52343"/>
                  </a:lnTo>
                  <a:lnTo>
                    <a:pt x="17044" y="52343"/>
                  </a:lnTo>
                  <a:lnTo>
                    <a:pt x="16756" y="53049"/>
                  </a:lnTo>
                  <a:lnTo>
                    <a:pt x="18319" y="55714"/>
                  </a:lnTo>
                  <a:lnTo>
                    <a:pt x="21134" y="56001"/>
                  </a:lnTo>
                  <a:lnTo>
                    <a:pt x="44624" y="49512"/>
                  </a:lnTo>
                  <a:lnTo>
                    <a:pt x="82817" y="31479"/>
                  </a:lnTo>
                  <a:lnTo>
                    <a:pt x="103737" y="13706"/>
                  </a:lnTo>
                  <a:lnTo>
                    <a:pt x="105597" y="8946"/>
                  </a:lnTo>
                  <a:lnTo>
                    <a:pt x="104719" y="5067"/>
                  </a:lnTo>
                  <a:lnTo>
                    <a:pt x="102018" y="1776"/>
                  </a:lnTo>
                  <a:lnTo>
                    <a:pt x="87728" y="0"/>
                  </a:lnTo>
                  <a:lnTo>
                    <a:pt x="66559" y="3679"/>
                  </a:lnTo>
                  <a:lnTo>
                    <a:pt x="40689" y="14722"/>
                  </a:lnTo>
                  <a:lnTo>
                    <a:pt x="20253" y="32800"/>
                  </a:lnTo>
                  <a:lnTo>
                    <a:pt x="6232" y="54946"/>
                  </a:lnTo>
                  <a:lnTo>
                    <a:pt x="0" y="78900"/>
                  </a:lnTo>
                  <a:lnTo>
                    <a:pt x="3234" y="112815"/>
                  </a:lnTo>
                  <a:lnTo>
                    <a:pt x="8255" y="121585"/>
                  </a:lnTo>
                  <a:lnTo>
                    <a:pt x="23242" y="135093"/>
                  </a:lnTo>
                  <a:lnTo>
                    <a:pt x="47307" y="142038"/>
                  </a:lnTo>
                  <a:lnTo>
                    <a:pt x="61626" y="143889"/>
                  </a:lnTo>
                  <a:lnTo>
                    <a:pt x="94470" y="138421"/>
                  </a:lnTo>
                  <a:lnTo>
                    <a:pt x="147415" y="1221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8643"/>
            <p:cNvSpPr/>
            <p:nvPr>
              <p:custDataLst>
                <p:tags r:id="rId132"/>
              </p:custDataLst>
            </p:nvPr>
          </p:nvSpPr>
          <p:spPr>
            <a:xfrm>
              <a:off x="3209729" y="730250"/>
              <a:ext cx="149422" cy="18168"/>
            </a:xfrm>
            <a:custGeom>
              <a:avLst/>
              <a:gdLst/>
              <a:ahLst/>
              <a:cxnLst/>
              <a:rect l="0" t="0" r="0" b="0"/>
              <a:pathLst>
                <a:path w="149422" h="18168">
                  <a:moveTo>
                    <a:pt x="3371" y="12700"/>
                  </a:moveTo>
                  <a:lnTo>
                    <a:pt x="3371" y="12700"/>
                  </a:lnTo>
                  <a:lnTo>
                    <a:pt x="0" y="16071"/>
                  </a:lnTo>
                  <a:lnTo>
                    <a:pt x="418" y="17064"/>
                  </a:lnTo>
                  <a:lnTo>
                    <a:pt x="4646" y="18167"/>
                  </a:lnTo>
                  <a:lnTo>
                    <a:pt x="47353" y="17052"/>
                  </a:lnTo>
                  <a:lnTo>
                    <a:pt x="93308" y="10227"/>
                  </a:lnTo>
                  <a:lnTo>
                    <a:pt x="1494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8644"/>
            <p:cNvSpPr/>
            <p:nvPr>
              <p:custDataLst>
                <p:tags r:id="rId133"/>
              </p:custDataLst>
            </p:nvPr>
          </p:nvSpPr>
          <p:spPr>
            <a:xfrm>
              <a:off x="3384550" y="762000"/>
              <a:ext cx="12701" cy="101601"/>
            </a:xfrm>
            <a:custGeom>
              <a:avLst/>
              <a:gdLst/>
              <a:ahLst/>
              <a:cxnLst/>
              <a:rect l="0" t="0" r="0" b="0"/>
              <a:pathLst>
                <a:path w="12701" h="101601">
                  <a:moveTo>
                    <a:pt x="12700" y="0"/>
                  </a:moveTo>
                  <a:lnTo>
                    <a:pt x="12700" y="0"/>
                  </a:lnTo>
                  <a:lnTo>
                    <a:pt x="5793" y="39563"/>
                  </a:lnTo>
                  <a:lnTo>
                    <a:pt x="1145" y="80722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8645"/>
            <p:cNvSpPr/>
            <p:nvPr>
              <p:custDataLst>
                <p:tags r:id="rId134"/>
              </p:custDataLst>
            </p:nvPr>
          </p:nvSpPr>
          <p:spPr>
            <a:xfrm>
              <a:off x="3409950" y="656742"/>
              <a:ext cx="12701" cy="3659"/>
            </a:xfrm>
            <a:custGeom>
              <a:avLst/>
              <a:gdLst/>
              <a:ahLst/>
              <a:cxnLst/>
              <a:rect l="0" t="0" r="0" b="0"/>
              <a:pathLst>
                <a:path w="12701" h="3659">
                  <a:moveTo>
                    <a:pt x="12700" y="3658"/>
                  </a:moveTo>
                  <a:lnTo>
                    <a:pt x="12700" y="3658"/>
                  </a:lnTo>
                  <a:lnTo>
                    <a:pt x="9329" y="287"/>
                  </a:lnTo>
                  <a:lnTo>
                    <a:pt x="7630" y="0"/>
                  </a:lnTo>
                  <a:lnTo>
                    <a:pt x="5793" y="514"/>
                  </a:lnTo>
                  <a:lnTo>
                    <a:pt x="0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8646"/>
            <p:cNvSpPr/>
            <p:nvPr>
              <p:custDataLst>
                <p:tags r:id="rId135"/>
              </p:custDataLst>
            </p:nvPr>
          </p:nvSpPr>
          <p:spPr>
            <a:xfrm>
              <a:off x="3445953" y="721861"/>
              <a:ext cx="154498" cy="130666"/>
            </a:xfrm>
            <a:custGeom>
              <a:avLst/>
              <a:gdLst/>
              <a:ahLst/>
              <a:cxnLst/>
              <a:rect l="0" t="0" r="0" b="0"/>
              <a:pathLst>
                <a:path w="154498" h="130666">
                  <a:moveTo>
                    <a:pt x="14797" y="21089"/>
                  </a:moveTo>
                  <a:lnTo>
                    <a:pt x="14797" y="21089"/>
                  </a:lnTo>
                  <a:lnTo>
                    <a:pt x="14797" y="17718"/>
                  </a:lnTo>
                  <a:lnTo>
                    <a:pt x="16679" y="14181"/>
                  </a:lnTo>
                  <a:lnTo>
                    <a:pt x="18168" y="12251"/>
                  </a:lnTo>
                  <a:lnTo>
                    <a:pt x="19866" y="11669"/>
                  </a:lnTo>
                  <a:lnTo>
                    <a:pt x="21704" y="11987"/>
                  </a:lnTo>
                  <a:lnTo>
                    <a:pt x="23635" y="12904"/>
                  </a:lnTo>
                  <a:lnTo>
                    <a:pt x="29724" y="31050"/>
                  </a:lnTo>
                  <a:lnTo>
                    <a:pt x="32327" y="69493"/>
                  </a:lnTo>
                  <a:lnTo>
                    <a:pt x="27830" y="102694"/>
                  </a:lnTo>
                  <a:lnTo>
                    <a:pt x="21530" y="119447"/>
                  </a:lnTo>
                  <a:lnTo>
                    <a:pt x="17875" y="124761"/>
                  </a:lnTo>
                  <a:lnTo>
                    <a:pt x="10050" y="130665"/>
                  </a:lnTo>
                  <a:lnTo>
                    <a:pt x="6693" y="130123"/>
                  </a:lnTo>
                  <a:lnTo>
                    <a:pt x="3750" y="127645"/>
                  </a:lnTo>
                  <a:lnTo>
                    <a:pt x="1082" y="123877"/>
                  </a:lnTo>
                  <a:lnTo>
                    <a:pt x="0" y="108400"/>
                  </a:lnTo>
                  <a:lnTo>
                    <a:pt x="7120" y="70242"/>
                  </a:lnTo>
                  <a:lnTo>
                    <a:pt x="24517" y="26246"/>
                  </a:lnTo>
                  <a:lnTo>
                    <a:pt x="31860" y="13943"/>
                  </a:lnTo>
                  <a:lnTo>
                    <a:pt x="39578" y="6447"/>
                  </a:lnTo>
                  <a:lnTo>
                    <a:pt x="47545" y="2156"/>
                  </a:lnTo>
                  <a:lnTo>
                    <a:pt x="55679" y="0"/>
                  </a:lnTo>
                  <a:lnTo>
                    <a:pt x="63218" y="2091"/>
                  </a:lnTo>
                  <a:lnTo>
                    <a:pt x="77240" y="13821"/>
                  </a:lnTo>
                  <a:lnTo>
                    <a:pt x="86764" y="32676"/>
                  </a:lnTo>
                  <a:lnTo>
                    <a:pt x="90292" y="43630"/>
                  </a:lnTo>
                  <a:lnTo>
                    <a:pt x="90448" y="65209"/>
                  </a:lnTo>
                  <a:lnTo>
                    <a:pt x="85411" y="96017"/>
                  </a:lnTo>
                  <a:lnTo>
                    <a:pt x="85156" y="95736"/>
                  </a:lnTo>
                  <a:lnTo>
                    <a:pt x="84987" y="94137"/>
                  </a:lnTo>
                  <a:lnTo>
                    <a:pt x="91195" y="70587"/>
                  </a:lnTo>
                  <a:lnTo>
                    <a:pt x="117259" y="25848"/>
                  </a:lnTo>
                  <a:lnTo>
                    <a:pt x="129480" y="14267"/>
                  </a:lnTo>
                  <a:lnTo>
                    <a:pt x="135702" y="10191"/>
                  </a:lnTo>
                  <a:lnTo>
                    <a:pt x="140556" y="9590"/>
                  </a:lnTo>
                  <a:lnTo>
                    <a:pt x="144498" y="11306"/>
                  </a:lnTo>
                  <a:lnTo>
                    <a:pt x="147831" y="14567"/>
                  </a:lnTo>
                  <a:lnTo>
                    <a:pt x="149653" y="27598"/>
                  </a:lnTo>
                  <a:lnTo>
                    <a:pt x="149051" y="74157"/>
                  </a:lnTo>
                  <a:lnTo>
                    <a:pt x="154497" y="1099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8647"/>
            <p:cNvSpPr/>
            <p:nvPr>
              <p:custDataLst>
                <p:tags r:id="rId136"/>
              </p:custDataLst>
            </p:nvPr>
          </p:nvSpPr>
          <p:spPr>
            <a:xfrm>
              <a:off x="3617794" y="531316"/>
              <a:ext cx="269169" cy="312814"/>
            </a:xfrm>
            <a:custGeom>
              <a:avLst/>
              <a:gdLst/>
              <a:ahLst/>
              <a:cxnLst/>
              <a:rect l="0" t="0" r="0" b="0"/>
              <a:pathLst>
                <a:path w="269169" h="312814">
                  <a:moveTo>
                    <a:pt x="77906" y="262434"/>
                  </a:moveTo>
                  <a:lnTo>
                    <a:pt x="77906" y="262434"/>
                  </a:lnTo>
                  <a:lnTo>
                    <a:pt x="88019" y="248950"/>
                  </a:lnTo>
                  <a:lnTo>
                    <a:pt x="92984" y="232923"/>
                  </a:lnTo>
                  <a:lnTo>
                    <a:pt x="93779" y="216157"/>
                  </a:lnTo>
                  <a:lnTo>
                    <a:pt x="89429" y="204002"/>
                  </a:lnTo>
                  <a:lnTo>
                    <a:pt x="84177" y="200901"/>
                  </a:lnTo>
                  <a:lnTo>
                    <a:pt x="68933" y="199338"/>
                  </a:lnTo>
                  <a:lnTo>
                    <a:pt x="37148" y="212538"/>
                  </a:lnTo>
                  <a:lnTo>
                    <a:pt x="11031" y="237694"/>
                  </a:lnTo>
                  <a:lnTo>
                    <a:pt x="2323" y="255437"/>
                  </a:lnTo>
                  <a:lnTo>
                    <a:pt x="0" y="264119"/>
                  </a:lnTo>
                  <a:lnTo>
                    <a:pt x="1275" y="272024"/>
                  </a:lnTo>
                  <a:lnTo>
                    <a:pt x="10216" y="286452"/>
                  </a:lnTo>
                  <a:lnTo>
                    <a:pt x="23597" y="294275"/>
                  </a:lnTo>
                  <a:lnTo>
                    <a:pt x="31117" y="296361"/>
                  </a:lnTo>
                  <a:lnTo>
                    <a:pt x="38246" y="295636"/>
                  </a:lnTo>
                  <a:lnTo>
                    <a:pt x="51813" y="289185"/>
                  </a:lnTo>
                  <a:lnTo>
                    <a:pt x="81707" y="267854"/>
                  </a:lnTo>
                  <a:lnTo>
                    <a:pt x="84673" y="267459"/>
                  </a:lnTo>
                  <a:lnTo>
                    <a:pt x="86651" y="268606"/>
                  </a:lnTo>
                  <a:lnTo>
                    <a:pt x="87969" y="270782"/>
                  </a:lnTo>
                  <a:lnTo>
                    <a:pt x="93745" y="292428"/>
                  </a:lnTo>
                  <a:lnTo>
                    <a:pt x="97638" y="295130"/>
                  </a:lnTo>
                  <a:lnTo>
                    <a:pt x="109489" y="298132"/>
                  </a:lnTo>
                  <a:lnTo>
                    <a:pt x="135398" y="293080"/>
                  </a:lnTo>
                  <a:lnTo>
                    <a:pt x="153317" y="280758"/>
                  </a:lnTo>
                  <a:lnTo>
                    <a:pt x="191187" y="233990"/>
                  </a:lnTo>
                  <a:lnTo>
                    <a:pt x="211744" y="195465"/>
                  </a:lnTo>
                  <a:lnTo>
                    <a:pt x="222165" y="173338"/>
                  </a:lnTo>
                  <a:lnTo>
                    <a:pt x="231934" y="147298"/>
                  </a:lnTo>
                  <a:lnTo>
                    <a:pt x="241269" y="118649"/>
                  </a:lnTo>
                  <a:lnTo>
                    <a:pt x="250314" y="88260"/>
                  </a:lnTo>
                  <a:lnTo>
                    <a:pt x="262247" y="43207"/>
                  </a:lnTo>
                  <a:lnTo>
                    <a:pt x="269168" y="5331"/>
                  </a:lnTo>
                  <a:lnTo>
                    <a:pt x="268914" y="16"/>
                  </a:lnTo>
                  <a:lnTo>
                    <a:pt x="266628" y="0"/>
                  </a:lnTo>
                  <a:lnTo>
                    <a:pt x="258443" y="9389"/>
                  </a:lnTo>
                  <a:lnTo>
                    <a:pt x="238564" y="51364"/>
                  </a:lnTo>
                  <a:lnTo>
                    <a:pt x="221041" y="92425"/>
                  </a:lnTo>
                  <a:lnTo>
                    <a:pt x="202200" y="139602"/>
                  </a:lnTo>
                  <a:lnTo>
                    <a:pt x="193224" y="165024"/>
                  </a:lnTo>
                  <a:lnTo>
                    <a:pt x="184418" y="191144"/>
                  </a:lnTo>
                  <a:lnTo>
                    <a:pt x="172752" y="235218"/>
                  </a:lnTo>
                  <a:lnTo>
                    <a:pt x="167332" y="270799"/>
                  </a:lnTo>
                  <a:lnTo>
                    <a:pt x="169627" y="296020"/>
                  </a:lnTo>
                  <a:lnTo>
                    <a:pt x="172920" y="303875"/>
                  </a:lnTo>
                  <a:lnTo>
                    <a:pt x="177232" y="309111"/>
                  </a:lnTo>
                  <a:lnTo>
                    <a:pt x="182223" y="312602"/>
                  </a:lnTo>
                  <a:lnTo>
                    <a:pt x="189784" y="312813"/>
                  </a:lnTo>
                  <a:lnTo>
                    <a:pt x="209474" y="307402"/>
                  </a:lnTo>
                  <a:lnTo>
                    <a:pt x="228573" y="292298"/>
                  </a:lnTo>
                  <a:lnTo>
                    <a:pt x="255706" y="2624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8648"/>
            <p:cNvSpPr/>
            <p:nvPr>
              <p:custDataLst>
                <p:tags r:id="rId137"/>
              </p:custDataLst>
            </p:nvPr>
          </p:nvSpPr>
          <p:spPr>
            <a:xfrm>
              <a:off x="3738213" y="685800"/>
              <a:ext cx="198788" cy="6351"/>
            </a:xfrm>
            <a:custGeom>
              <a:avLst/>
              <a:gdLst/>
              <a:ahLst/>
              <a:cxnLst/>
              <a:rect l="0" t="0" r="0" b="0"/>
              <a:pathLst>
                <a:path w="198788" h="6351">
                  <a:moveTo>
                    <a:pt x="27337" y="0"/>
                  </a:moveTo>
                  <a:lnTo>
                    <a:pt x="27337" y="0"/>
                  </a:lnTo>
                  <a:lnTo>
                    <a:pt x="0" y="0"/>
                  </a:lnTo>
                  <a:lnTo>
                    <a:pt x="646" y="706"/>
                  </a:lnTo>
                  <a:lnTo>
                    <a:pt x="7007" y="3371"/>
                  </a:lnTo>
                  <a:lnTo>
                    <a:pt x="50733" y="5056"/>
                  </a:lnTo>
                  <a:lnTo>
                    <a:pt x="85948" y="2717"/>
                  </a:lnTo>
                  <a:lnTo>
                    <a:pt x="128881" y="3089"/>
                  </a:lnTo>
                  <a:lnTo>
                    <a:pt x="167718" y="4901"/>
                  </a:lnTo>
                  <a:lnTo>
                    <a:pt x="19878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8649"/>
            <p:cNvSpPr/>
            <p:nvPr>
              <p:custDataLst>
                <p:tags r:id="rId138"/>
              </p:custDataLst>
            </p:nvPr>
          </p:nvSpPr>
          <p:spPr>
            <a:xfrm>
              <a:off x="3893650" y="692150"/>
              <a:ext cx="113201" cy="143904"/>
            </a:xfrm>
            <a:custGeom>
              <a:avLst/>
              <a:gdLst/>
              <a:ahLst/>
              <a:cxnLst/>
              <a:rect l="0" t="0" r="0" b="0"/>
              <a:pathLst>
                <a:path w="113201" h="143904">
                  <a:moveTo>
                    <a:pt x="113200" y="12700"/>
                  </a:moveTo>
                  <a:lnTo>
                    <a:pt x="113200" y="12700"/>
                  </a:lnTo>
                  <a:lnTo>
                    <a:pt x="74476" y="12700"/>
                  </a:lnTo>
                  <a:lnTo>
                    <a:pt x="44654" y="22813"/>
                  </a:lnTo>
                  <a:lnTo>
                    <a:pt x="16847" y="39215"/>
                  </a:lnTo>
                  <a:lnTo>
                    <a:pt x="4995" y="55058"/>
                  </a:lnTo>
                  <a:lnTo>
                    <a:pt x="846" y="64222"/>
                  </a:lnTo>
                  <a:lnTo>
                    <a:pt x="0" y="85693"/>
                  </a:lnTo>
                  <a:lnTo>
                    <a:pt x="1750" y="97345"/>
                  </a:lnTo>
                  <a:lnTo>
                    <a:pt x="11220" y="115937"/>
                  </a:lnTo>
                  <a:lnTo>
                    <a:pt x="24836" y="130550"/>
                  </a:lnTo>
                  <a:lnTo>
                    <a:pt x="40296" y="141748"/>
                  </a:lnTo>
                  <a:lnTo>
                    <a:pt x="60337" y="143903"/>
                  </a:lnTo>
                  <a:lnTo>
                    <a:pt x="71608" y="142502"/>
                  </a:lnTo>
                  <a:lnTo>
                    <a:pt x="89775" y="133419"/>
                  </a:lnTo>
                  <a:lnTo>
                    <a:pt x="97584" y="127046"/>
                  </a:lnTo>
                  <a:lnTo>
                    <a:pt x="106259" y="110557"/>
                  </a:lnTo>
                  <a:lnTo>
                    <a:pt x="109410" y="90059"/>
                  </a:lnTo>
                  <a:lnTo>
                    <a:pt x="107216" y="51457"/>
                  </a:lnTo>
                  <a:lnTo>
                    <a:pt x="10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8650"/>
            <p:cNvSpPr/>
            <p:nvPr>
              <p:custDataLst>
                <p:tags r:id="rId139"/>
              </p:custDataLst>
            </p:nvPr>
          </p:nvSpPr>
          <p:spPr>
            <a:xfrm>
              <a:off x="4070350" y="660400"/>
              <a:ext cx="146051" cy="147572"/>
            </a:xfrm>
            <a:custGeom>
              <a:avLst/>
              <a:gdLst/>
              <a:ahLst/>
              <a:cxnLst/>
              <a:rect l="0" t="0" r="0" b="0"/>
              <a:pathLst>
                <a:path w="146051" h="147572">
                  <a:moveTo>
                    <a:pt x="0" y="6350"/>
                  </a:moveTo>
                  <a:lnTo>
                    <a:pt x="0" y="6350"/>
                  </a:lnTo>
                  <a:lnTo>
                    <a:pt x="26680" y="51540"/>
                  </a:lnTo>
                  <a:lnTo>
                    <a:pt x="42947" y="91001"/>
                  </a:lnTo>
                  <a:lnTo>
                    <a:pt x="57715" y="135098"/>
                  </a:lnTo>
                  <a:lnTo>
                    <a:pt x="59048" y="144710"/>
                  </a:lnTo>
                  <a:lnTo>
                    <a:pt x="58415" y="147273"/>
                  </a:lnTo>
                  <a:lnTo>
                    <a:pt x="56582" y="147571"/>
                  </a:lnTo>
                  <a:lnTo>
                    <a:pt x="50783" y="144139"/>
                  </a:lnTo>
                  <a:lnTo>
                    <a:pt x="39584" y="130902"/>
                  </a:lnTo>
                  <a:lnTo>
                    <a:pt x="37113" y="112036"/>
                  </a:lnTo>
                  <a:lnTo>
                    <a:pt x="37442" y="100091"/>
                  </a:lnTo>
                  <a:lnTo>
                    <a:pt x="54760" y="56311"/>
                  </a:lnTo>
                  <a:lnTo>
                    <a:pt x="82234" y="24446"/>
                  </a:lnTo>
                  <a:lnTo>
                    <a:pt x="106163" y="12511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8651"/>
            <p:cNvSpPr/>
            <p:nvPr>
              <p:custDataLst>
                <p:tags r:id="rId140"/>
              </p:custDataLst>
            </p:nvPr>
          </p:nvSpPr>
          <p:spPr>
            <a:xfrm>
              <a:off x="4146550" y="675127"/>
              <a:ext cx="184151" cy="182124"/>
            </a:xfrm>
            <a:custGeom>
              <a:avLst/>
              <a:gdLst/>
              <a:ahLst/>
              <a:cxnLst/>
              <a:rect l="0" t="0" r="0" b="0"/>
              <a:pathLst>
                <a:path w="184151" h="182124">
                  <a:moveTo>
                    <a:pt x="184150" y="17023"/>
                  </a:moveTo>
                  <a:lnTo>
                    <a:pt x="184150" y="17023"/>
                  </a:lnTo>
                  <a:lnTo>
                    <a:pt x="176964" y="11248"/>
                  </a:lnTo>
                  <a:lnTo>
                    <a:pt x="165198" y="4814"/>
                  </a:lnTo>
                  <a:lnTo>
                    <a:pt x="139337" y="0"/>
                  </a:lnTo>
                  <a:lnTo>
                    <a:pt x="96041" y="4148"/>
                  </a:lnTo>
                  <a:lnTo>
                    <a:pt x="79373" y="10360"/>
                  </a:lnTo>
                  <a:lnTo>
                    <a:pt x="75493" y="14698"/>
                  </a:lnTo>
                  <a:lnTo>
                    <a:pt x="74318" y="19706"/>
                  </a:lnTo>
                  <a:lnTo>
                    <a:pt x="74945" y="25162"/>
                  </a:lnTo>
                  <a:lnTo>
                    <a:pt x="108691" y="69173"/>
                  </a:lnTo>
                  <a:lnTo>
                    <a:pt x="135221" y="110423"/>
                  </a:lnTo>
                  <a:lnTo>
                    <a:pt x="139356" y="127679"/>
                  </a:lnTo>
                  <a:lnTo>
                    <a:pt x="139471" y="135243"/>
                  </a:lnTo>
                  <a:lnTo>
                    <a:pt x="136019" y="142403"/>
                  </a:lnTo>
                  <a:lnTo>
                    <a:pt x="122777" y="156003"/>
                  </a:lnTo>
                  <a:lnTo>
                    <a:pt x="85375" y="172189"/>
                  </a:lnTo>
                  <a:lnTo>
                    <a:pt x="52761" y="177708"/>
                  </a:lnTo>
                  <a:lnTo>
                    <a:pt x="0" y="1821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8652"/>
            <p:cNvSpPr/>
            <p:nvPr>
              <p:custDataLst>
                <p:tags r:id="rId141"/>
              </p:custDataLst>
            </p:nvPr>
          </p:nvSpPr>
          <p:spPr>
            <a:xfrm>
              <a:off x="647700" y="971550"/>
              <a:ext cx="3917951" cy="354718"/>
            </a:xfrm>
            <a:custGeom>
              <a:avLst/>
              <a:gdLst/>
              <a:ahLst/>
              <a:cxnLst/>
              <a:rect l="0" t="0" r="0" b="0"/>
              <a:pathLst>
                <a:path w="3917951" h="354718">
                  <a:moveTo>
                    <a:pt x="0" y="349250"/>
                  </a:moveTo>
                  <a:lnTo>
                    <a:pt x="0" y="349250"/>
                  </a:lnTo>
                  <a:lnTo>
                    <a:pt x="40426" y="353614"/>
                  </a:lnTo>
                  <a:lnTo>
                    <a:pt x="85465" y="354717"/>
                  </a:lnTo>
                  <a:lnTo>
                    <a:pt x="116949" y="354306"/>
                  </a:lnTo>
                  <a:lnTo>
                    <a:pt x="153460" y="353326"/>
                  </a:lnTo>
                  <a:lnTo>
                    <a:pt x="193324" y="351967"/>
                  </a:lnTo>
                  <a:lnTo>
                    <a:pt x="243888" y="348945"/>
                  </a:lnTo>
                  <a:lnTo>
                    <a:pt x="301586" y="344813"/>
                  </a:lnTo>
                  <a:lnTo>
                    <a:pt x="364041" y="339942"/>
                  </a:lnTo>
                  <a:lnTo>
                    <a:pt x="433899" y="332461"/>
                  </a:lnTo>
                  <a:lnTo>
                    <a:pt x="508694" y="323241"/>
                  </a:lnTo>
                  <a:lnTo>
                    <a:pt x="586779" y="312861"/>
                  </a:lnTo>
                  <a:lnTo>
                    <a:pt x="672703" y="301707"/>
                  </a:lnTo>
                  <a:lnTo>
                    <a:pt x="763852" y="290038"/>
                  </a:lnTo>
                  <a:lnTo>
                    <a:pt x="858485" y="278025"/>
                  </a:lnTo>
                  <a:lnTo>
                    <a:pt x="961084" y="265784"/>
                  </a:lnTo>
                  <a:lnTo>
                    <a:pt x="1068995" y="253389"/>
                  </a:lnTo>
                  <a:lnTo>
                    <a:pt x="1180447" y="240893"/>
                  </a:lnTo>
                  <a:lnTo>
                    <a:pt x="1296376" y="229034"/>
                  </a:lnTo>
                  <a:lnTo>
                    <a:pt x="1415289" y="217600"/>
                  </a:lnTo>
                  <a:lnTo>
                    <a:pt x="1536193" y="206450"/>
                  </a:lnTo>
                  <a:lnTo>
                    <a:pt x="1659834" y="196195"/>
                  </a:lnTo>
                  <a:lnTo>
                    <a:pt x="1785301" y="186535"/>
                  </a:lnTo>
                  <a:lnTo>
                    <a:pt x="1911983" y="177273"/>
                  </a:lnTo>
                  <a:lnTo>
                    <a:pt x="2042300" y="167571"/>
                  </a:lnTo>
                  <a:lnTo>
                    <a:pt x="2175039" y="157575"/>
                  </a:lnTo>
                  <a:lnTo>
                    <a:pt x="2309393" y="147383"/>
                  </a:lnTo>
                  <a:lnTo>
                    <a:pt x="2439179" y="137767"/>
                  </a:lnTo>
                  <a:lnTo>
                    <a:pt x="2565919" y="128533"/>
                  </a:lnTo>
                  <a:lnTo>
                    <a:pt x="2690629" y="119556"/>
                  </a:lnTo>
                  <a:lnTo>
                    <a:pt x="2809047" y="110748"/>
                  </a:lnTo>
                  <a:lnTo>
                    <a:pt x="2923270" y="102054"/>
                  </a:lnTo>
                  <a:lnTo>
                    <a:pt x="3034697" y="93436"/>
                  </a:lnTo>
                  <a:lnTo>
                    <a:pt x="3140732" y="85574"/>
                  </a:lnTo>
                  <a:lnTo>
                    <a:pt x="3243171" y="78216"/>
                  </a:lnTo>
                  <a:lnTo>
                    <a:pt x="3343214" y="71194"/>
                  </a:lnTo>
                  <a:lnTo>
                    <a:pt x="3433193" y="64396"/>
                  </a:lnTo>
                  <a:lnTo>
                    <a:pt x="3516462" y="57747"/>
                  </a:lnTo>
                  <a:lnTo>
                    <a:pt x="3595258" y="51198"/>
                  </a:lnTo>
                  <a:lnTo>
                    <a:pt x="3661194" y="45421"/>
                  </a:lnTo>
                  <a:lnTo>
                    <a:pt x="3718557" y="40158"/>
                  </a:lnTo>
                  <a:lnTo>
                    <a:pt x="3770205" y="35239"/>
                  </a:lnTo>
                  <a:lnTo>
                    <a:pt x="3809576" y="31254"/>
                  </a:lnTo>
                  <a:lnTo>
                    <a:pt x="3840761" y="27891"/>
                  </a:lnTo>
                  <a:lnTo>
                    <a:pt x="3883644" y="20863"/>
                  </a:lnTo>
                  <a:lnTo>
                    <a:pt x="391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8653"/>
            <p:cNvSpPr/>
            <p:nvPr>
              <p:custDataLst>
                <p:tags r:id="rId142"/>
              </p:custDataLst>
            </p:nvPr>
          </p:nvSpPr>
          <p:spPr>
            <a:xfrm>
              <a:off x="4604633" y="704850"/>
              <a:ext cx="11818" cy="44451"/>
            </a:xfrm>
            <a:custGeom>
              <a:avLst/>
              <a:gdLst/>
              <a:ahLst/>
              <a:cxnLst/>
              <a:rect l="0" t="0" r="0" b="0"/>
              <a:pathLst>
                <a:path w="11818" h="44451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441" y="8789"/>
                  </a:lnTo>
                  <a:lnTo>
                    <a:pt x="0" y="12209"/>
                  </a:lnTo>
                  <a:lnTo>
                    <a:pt x="11817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8654"/>
            <p:cNvSpPr/>
            <p:nvPr>
              <p:custDataLst>
                <p:tags r:id="rId143"/>
              </p:custDataLst>
            </p:nvPr>
          </p:nvSpPr>
          <p:spPr>
            <a:xfrm>
              <a:off x="4622800" y="9080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SMARTInkShape-Group1606"/>
          <p:cNvGrpSpPr/>
          <p:nvPr/>
        </p:nvGrpSpPr>
        <p:grpSpPr>
          <a:xfrm>
            <a:off x="648093" y="1632983"/>
            <a:ext cx="358738" cy="436139"/>
            <a:chOff x="648093" y="1632983"/>
            <a:chExt cx="358738" cy="436139"/>
          </a:xfrm>
        </p:grpSpPr>
        <p:sp>
          <p:nvSpPr>
            <p:cNvPr id="31" name="SMARTInkShape-8655"/>
            <p:cNvSpPr/>
            <p:nvPr>
              <p:custDataLst>
                <p:tags r:id="rId127"/>
              </p:custDataLst>
            </p:nvPr>
          </p:nvSpPr>
          <p:spPr>
            <a:xfrm>
              <a:off x="787400" y="1797050"/>
              <a:ext cx="57151" cy="165101"/>
            </a:xfrm>
            <a:custGeom>
              <a:avLst/>
              <a:gdLst/>
              <a:ahLst/>
              <a:cxnLst/>
              <a:rect l="0" t="0" r="0" b="0"/>
              <a:pathLst>
                <a:path w="57151" h="165101">
                  <a:moveTo>
                    <a:pt x="0" y="0"/>
                  </a:moveTo>
                  <a:lnTo>
                    <a:pt x="0" y="0"/>
                  </a:lnTo>
                  <a:lnTo>
                    <a:pt x="6742" y="6742"/>
                  </a:lnTo>
                  <a:lnTo>
                    <a:pt x="25730" y="53360"/>
                  </a:lnTo>
                  <a:lnTo>
                    <a:pt x="38198" y="91540"/>
                  </a:lnTo>
                  <a:lnTo>
                    <a:pt x="51682" y="138575"/>
                  </a:lnTo>
                  <a:lnTo>
                    <a:pt x="5715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8656"/>
            <p:cNvSpPr/>
            <p:nvPr>
              <p:custDataLst>
                <p:tags r:id="rId128"/>
              </p:custDataLst>
            </p:nvPr>
          </p:nvSpPr>
          <p:spPr>
            <a:xfrm>
              <a:off x="648093" y="1632983"/>
              <a:ext cx="358738" cy="436139"/>
            </a:xfrm>
            <a:custGeom>
              <a:avLst/>
              <a:gdLst/>
              <a:ahLst/>
              <a:cxnLst/>
              <a:rect l="0" t="0" r="0" b="0"/>
              <a:pathLst>
                <a:path w="358738" h="436139">
                  <a:moveTo>
                    <a:pt x="177407" y="49767"/>
                  </a:moveTo>
                  <a:lnTo>
                    <a:pt x="177407" y="49767"/>
                  </a:lnTo>
                  <a:lnTo>
                    <a:pt x="167973" y="38922"/>
                  </a:lnTo>
                  <a:lnTo>
                    <a:pt x="163101" y="28719"/>
                  </a:lnTo>
                  <a:lnTo>
                    <a:pt x="151058" y="19011"/>
                  </a:lnTo>
                  <a:lnTo>
                    <a:pt x="133946" y="11403"/>
                  </a:lnTo>
                  <a:lnTo>
                    <a:pt x="114582" y="8022"/>
                  </a:lnTo>
                  <a:lnTo>
                    <a:pt x="94216" y="12164"/>
                  </a:lnTo>
                  <a:lnTo>
                    <a:pt x="83846" y="16231"/>
                  </a:lnTo>
                  <a:lnTo>
                    <a:pt x="45655" y="52295"/>
                  </a:lnTo>
                  <a:lnTo>
                    <a:pt x="25012" y="87344"/>
                  </a:lnTo>
                  <a:lnTo>
                    <a:pt x="10192" y="128557"/>
                  </a:lnTo>
                  <a:lnTo>
                    <a:pt x="5253" y="152388"/>
                  </a:lnTo>
                  <a:lnTo>
                    <a:pt x="1254" y="177448"/>
                  </a:lnTo>
                  <a:lnTo>
                    <a:pt x="0" y="204737"/>
                  </a:lnTo>
                  <a:lnTo>
                    <a:pt x="574" y="233514"/>
                  </a:lnTo>
                  <a:lnTo>
                    <a:pt x="2369" y="263281"/>
                  </a:lnTo>
                  <a:lnTo>
                    <a:pt x="7092" y="291593"/>
                  </a:lnTo>
                  <a:lnTo>
                    <a:pt x="13770" y="318934"/>
                  </a:lnTo>
                  <a:lnTo>
                    <a:pt x="21749" y="345629"/>
                  </a:lnTo>
                  <a:lnTo>
                    <a:pt x="45666" y="388459"/>
                  </a:lnTo>
                  <a:lnTo>
                    <a:pt x="59946" y="406795"/>
                  </a:lnTo>
                  <a:lnTo>
                    <a:pt x="96510" y="429050"/>
                  </a:lnTo>
                  <a:lnTo>
                    <a:pt x="117126" y="435972"/>
                  </a:lnTo>
                  <a:lnTo>
                    <a:pt x="162610" y="436138"/>
                  </a:lnTo>
                  <a:lnTo>
                    <a:pt x="186592" y="432231"/>
                  </a:lnTo>
                  <a:lnTo>
                    <a:pt x="233936" y="410956"/>
                  </a:lnTo>
                  <a:lnTo>
                    <a:pt x="278025" y="378923"/>
                  </a:lnTo>
                  <a:lnTo>
                    <a:pt x="314084" y="338816"/>
                  </a:lnTo>
                  <a:lnTo>
                    <a:pt x="328497" y="313022"/>
                  </a:lnTo>
                  <a:lnTo>
                    <a:pt x="340928" y="283831"/>
                  </a:lnTo>
                  <a:lnTo>
                    <a:pt x="352038" y="252376"/>
                  </a:lnTo>
                  <a:lnTo>
                    <a:pt x="357327" y="220823"/>
                  </a:lnTo>
                  <a:lnTo>
                    <a:pt x="358737" y="189205"/>
                  </a:lnTo>
                  <a:lnTo>
                    <a:pt x="357560" y="157542"/>
                  </a:lnTo>
                  <a:lnTo>
                    <a:pt x="351131" y="128672"/>
                  </a:lnTo>
                  <a:lnTo>
                    <a:pt x="341201" y="101665"/>
                  </a:lnTo>
                  <a:lnTo>
                    <a:pt x="312293" y="54488"/>
                  </a:lnTo>
                  <a:lnTo>
                    <a:pt x="271223" y="19410"/>
                  </a:lnTo>
                  <a:lnTo>
                    <a:pt x="226629" y="2879"/>
                  </a:lnTo>
                  <a:lnTo>
                    <a:pt x="183761" y="0"/>
                  </a:lnTo>
                  <a:lnTo>
                    <a:pt x="136800" y="11424"/>
                  </a:lnTo>
                  <a:lnTo>
                    <a:pt x="113907" y="18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SMARTInkShape-Group1607"/>
          <p:cNvGrpSpPr/>
          <p:nvPr/>
        </p:nvGrpSpPr>
        <p:grpSpPr>
          <a:xfrm>
            <a:off x="1370807" y="1622421"/>
            <a:ext cx="864394" cy="384180"/>
            <a:chOff x="1370807" y="1622421"/>
            <a:chExt cx="864394" cy="384180"/>
          </a:xfrm>
        </p:grpSpPr>
        <p:sp>
          <p:nvSpPr>
            <p:cNvPr id="34" name="SMARTInkShape-8657"/>
            <p:cNvSpPr/>
            <p:nvPr>
              <p:custDataLst>
                <p:tags r:id="rId121"/>
              </p:custDataLst>
            </p:nvPr>
          </p:nvSpPr>
          <p:spPr>
            <a:xfrm>
              <a:off x="1370807" y="1677283"/>
              <a:ext cx="176694" cy="324066"/>
            </a:xfrm>
            <a:custGeom>
              <a:avLst/>
              <a:gdLst/>
              <a:ahLst/>
              <a:cxnLst/>
              <a:rect l="0" t="0" r="0" b="0"/>
              <a:pathLst>
                <a:path w="176694" h="324066">
                  <a:moveTo>
                    <a:pt x="7143" y="5467"/>
                  </a:moveTo>
                  <a:lnTo>
                    <a:pt x="7143" y="5467"/>
                  </a:lnTo>
                  <a:lnTo>
                    <a:pt x="7143" y="0"/>
                  </a:lnTo>
                  <a:lnTo>
                    <a:pt x="7143" y="2749"/>
                  </a:lnTo>
                  <a:lnTo>
                    <a:pt x="20958" y="43409"/>
                  </a:lnTo>
                  <a:lnTo>
                    <a:pt x="32873" y="91028"/>
                  </a:lnTo>
                  <a:lnTo>
                    <a:pt x="41157" y="133100"/>
                  </a:lnTo>
                  <a:lnTo>
                    <a:pt x="49542" y="180020"/>
                  </a:lnTo>
                  <a:lnTo>
                    <a:pt x="54209" y="225333"/>
                  </a:lnTo>
                  <a:lnTo>
                    <a:pt x="56284" y="265463"/>
                  </a:lnTo>
                  <a:lnTo>
                    <a:pt x="57451" y="305772"/>
                  </a:lnTo>
                  <a:lnTo>
                    <a:pt x="57797" y="324065"/>
                  </a:lnTo>
                  <a:lnTo>
                    <a:pt x="57878" y="321338"/>
                  </a:lnTo>
                  <a:lnTo>
                    <a:pt x="54790" y="277057"/>
                  </a:lnTo>
                  <a:lnTo>
                    <a:pt x="58890" y="233634"/>
                  </a:lnTo>
                  <a:lnTo>
                    <a:pt x="65420" y="205652"/>
                  </a:lnTo>
                  <a:lnTo>
                    <a:pt x="80081" y="181457"/>
                  </a:lnTo>
                  <a:lnTo>
                    <a:pt x="96475" y="166470"/>
                  </a:lnTo>
                  <a:lnTo>
                    <a:pt x="104797" y="161486"/>
                  </a:lnTo>
                  <a:lnTo>
                    <a:pt x="113874" y="160279"/>
                  </a:lnTo>
                  <a:lnTo>
                    <a:pt x="133366" y="164583"/>
                  </a:lnTo>
                  <a:lnTo>
                    <a:pt x="160802" y="185649"/>
                  </a:lnTo>
                  <a:lnTo>
                    <a:pt x="172567" y="204316"/>
                  </a:lnTo>
                  <a:lnTo>
                    <a:pt x="176693" y="214233"/>
                  </a:lnTo>
                  <a:lnTo>
                    <a:pt x="175632" y="236541"/>
                  </a:lnTo>
                  <a:lnTo>
                    <a:pt x="166694" y="259861"/>
                  </a:lnTo>
                  <a:lnTo>
                    <a:pt x="150962" y="281985"/>
                  </a:lnTo>
                  <a:lnTo>
                    <a:pt x="130329" y="296051"/>
                  </a:lnTo>
                  <a:lnTo>
                    <a:pt x="106342" y="303949"/>
                  </a:lnTo>
                  <a:lnTo>
                    <a:pt x="66482" y="307689"/>
                  </a:lnTo>
                  <a:lnTo>
                    <a:pt x="22575" y="302990"/>
                  </a:lnTo>
                  <a:lnTo>
                    <a:pt x="0" y="298638"/>
                  </a:lnTo>
                  <a:lnTo>
                    <a:pt x="264" y="296870"/>
                  </a:lnTo>
                  <a:lnTo>
                    <a:pt x="13493" y="284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8658"/>
            <p:cNvSpPr/>
            <p:nvPr>
              <p:custDataLst>
                <p:tags r:id="rId122"/>
              </p:custDataLst>
            </p:nvPr>
          </p:nvSpPr>
          <p:spPr>
            <a:xfrm>
              <a:off x="1610148" y="1841500"/>
              <a:ext cx="15453" cy="101601"/>
            </a:xfrm>
            <a:custGeom>
              <a:avLst/>
              <a:gdLst/>
              <a:ahLst/>
              <a:cxnLst/>
              <a:rect l="0" t="0" r="0" b="0"/>
              <a:pathLst>
                <a:path w="15453" h="101601">
                  <a:moveTo>
                    <a:pt x="9102" y="0"/>
                  </a:moveTo>
                  <a:lnTo>
                    <a:pt x="9102" y="0"/>
                  </a:lnTo>
                  <a:lnTo>
                    <a:pt x="264" y="8838"/>
                  </a:lnTo>
                  <a:lnTo>
                    <a:pt x="0" y="18510"/>
                  </a:lnTo>
                  <a:lnTo>
                    <a:pt x="7459" y="64526"/>
                  </a:lnTo>
                  <a:lnTo>
                    <a:pt x="15452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8659"/>
            <p:cNvSpPr/>
            <p:nvPr>
              <p:custDataLst>
                <p:tags r:id="rId123"/>
              </p:custDataLst>
            </p:nvPr>
          </p:nvSpPr>
          <p:spPr>
            <a:xfrm>
              <a:off x="1568450" y="17462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8660"/>
            <p:cNvSpPr/>
            <p:nvPr>
              <p:custDataLst>
                <p:tags r:id="rId124"/>
              </p:custDataLst>
            </p:nvPr>
          </p:nvSpPr>
          <p:spPr>
            <a:xfrm>
              <a:off x="1642717" y="1806994"/>
              <a:ext cx="147984" cy="106029"/>
            </a:xfrm>
            <a:custGeom>
              <a:avLst/>
              <a:gdLst/>
              <a:ahLst/>
              <a:cxnLst/>
              <a:rect l="0" t="0" r="0" b="0"/>
              <a:pathLst>
                <a:path w="147984" h="106029">
                  <a:moveTo>
                    <a:pt x="122583" y="21806"/>
                  </a:moveTo>
                  <a:lnTo>
                    <a:pt x="122583" y="21806"/>
                  </a:lnTo>
                  <a:lnTo>
                    <a:pt x="82054" y="0"/>
                  </a:lnTo>
                  <a:lnTo>
                    <a:pt x="64118" y="590"/>
                  </a:lnTo>
                  <a:lnTo>
                    <a:pt x="34783" y="12227"/>
                  </a:lnTo>
                  <a:lnTo>
                    <a:pt x="10490" y="35823"/>
                  </a:lnTo>
                  <a:lnTo>
                    <a:pt x="2209" y="56963"/>
                  </a:lnTo>
                  <a:lnTo>
                    <a:pt x="0" y="68528"/>
                  </a:lnTo>
                  <a:lnTo>
                    <a:pt x="3190" y="87021"/>
                  </a:lnTo>
                  <a:lnTo>
                    <a:pt x="7005" y="94916"/>
                  </a:lnTo>
                  <a:lnTo>
                    <a:pt x="12370" y="100179"/>
                  </a:lnTo>
                  <a:lnTo>
                    <a:pt x="25857" y="106028"/>
                  </a:lnTo>
                  <a:lnTo>
                    <a:pt x="41258" y="104864"/>
                  </a:lnTo>
                  <a:lnTo>
                    <a:pt x="49316" y="102578"/>
                  </a:lnTo>
                  <a:lnTo>
                    <a:pt x="63914" y="90630"/>
                  </a:lnTo>
                  <a:lnTo>
                    <a:pt x="87162" y="57587"/>
                  </a:lnTo>
                  <a:lnTo>
                    <a:pt x="99567" y="28116"/>
                  </a:lnTo>
                  <a:lnTo>
                    <a:pt x="100889" y="26718"/>
                  </a:lnTo>
                  <a:lnTo>
                    <a:pt x="101771" y="27198"/>
                  </a:lnTo>
                  <a:lnTo>
                    <a:pt x="101282" y="68892"/>
                  </a:lnTo>
                  <a:lnTo>
                    <a:pt x="108177" y="83656"/>
                  </a:lnTo>
                  <a:lnTo>
                    <a:pt x="112979" y="90555"/>
                  </a:lnTo>
                  <a:lnTo>
                    <a:pt x="119003" y="95156"/>
                  </a:lnTo>
                  <a:lnTo>
                    <a:pt x="147983" y="1043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8661"/>
            <p:cNvSpPr/>
            <p:nvPr>
              <p:custDataLst>
                <p:tags r:id="rId125"/>
              </p:custDataLst>
            </p:nvPr>
          </p:nvSpPr>
          <p:spPr>
            <a:xfrm>
              <a:off x="1825170" y="1752600"/>
              <a:ext cx="91573" cy="196851"/>
            </a:xfrm>
            <a:custGeom>
              <a:avLst/>
              <a:gdLst/>
              <a:ahLst/>
              <a:cxnLst/>
              <a:rect l="0" t="0" r="0" b="0"/>
              <a:pathLst>
                <a:path w="91573" h="196851">
                  <a:moveTo>
                    <a:pt x="73480" y="0"/>
                  </a:moveTo>
                  <a:lnTo>
                    <a:pt x="73480" y="0"/>
                  </a:lnTo>
                  <a:lnTo>
                    <a:pt x="33917" y="8789"/>
                  </a:lnTo>
                  <a:lnTo>
                    <a:pt x="15679" y="16606"/>
                  </a:lnTo>
                  <a:lnTo>
                    <a:pt x="2871" y="27136"/>
                  </a:lnTo>
                  <a:lnTo>
                    <a:pt x="301" y="32907"/>
                  </a:lnTo>
                  <a:lnTo>
                    <a:pt x="0" y="38871"/>
                  </a:lnTo>
                  <a:lnTo>
                    <a:pt x="1210" y="44964"/>
                  </a:lnTo>
                  <a:lnTo>
                    <a:pt x="10080" y="57378"/>
                  </a:lnTo>
                  <a:lnTo>
                    <a:pt x="25547" y="69952"/>
                  </a:lnTo>
                  <a:lnTo>
                    <a:pt x="68193" y="97152"/>
                  </a:lnTo>
                  <a:lnTo>
                    <a:pt x="82419" y="113029"/>
                  </a:lnTo>
                  <a:lnTo>
                    <a:pt x="91093" y="129492"/>
                  </a:lnTo>
                  <a:lnTo>
                    <a:pt x="91572" y="137834"/>
                  </a:lnTo>
                  <a:lnTo>
                    <a:pt x="86460" y="154628"/>
                  </a:lnTo>
                  <a:lnTo>
                    <a:pt x="71487" y="169618"/>
                  </a:lnTo>
                  <a:lnTo>
                    <a:pt x="50722" y="181925"/>
                  </a:lnTo>
                  <a:lnTo>
                    <a:pt x="363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8662"/>
            <p:cNvSpPr/>
            <p:nvPr>
              <p:custDataLst>
                <p:tags r:id="rId126"/>
              </p:custDataLst>
            </p:nvPr>
          </p:nvSpPr>
          <p:spPr>
            <a:xfrm>
              <a:off x="2079202" y="1622421"/>
              <a:ext cx="155999" cy="384180"/>
            </a:xfrm>
            <a:custGeom>
              <a:avLst/>
              <a:gdLst/>
              <a:ahLst/>
              <a:cxnLst/>
              <a:rect l="0" t="0" r="0" b="0"/>
              <a:pathLst>
                <a:path w="155999" h="384180">
                  <a:moveTo>
                    <a:pt x="111548" y="28579"/>
                  </a:moveTo>
                  <a:lnTo>
                    <a:pt x="111548" y="28579"/>
                  </a:lnTo>
                  <a:lnTo>
                    <a:pt x="111548" y="0"/>
                  </a:lnTo>
                  <a:lnTo>
                    <a:pt x="104022" y="3883"/>
                  </a:lnTo>
                  <a:lnTo>
                    <a:pt x="98064" y="7881"/>
                  </a:lnTo>
                  <a:lnTo>
                    <a:pt x="67518" y="52608"/>
                  </a:lnTo>
                  <a:lnTo>
                    <a:pt x="48470" y="90529"/>
                  </a:lnTo>
                  <a:lnTo>
                    <a:pt x="38451" y="114329"/>
                  </a:lnTo>
                  <a:lnTo>
                    <a:pt x="28245" y="140779"/>
                  </a:lnTo>
                  <a:lnTo>
                    <a:pt x="17912" y="168995"/>
                  </a:lnTo>
                  <a:lnTo>
                    <a:pt x="10319" y="196979"/>
                  </a:lnTo>
                  <a:lnTo>
                    <a:pt x="4550" y="224807"/>
                  </a:lnTo>
                  <a:lnTo>
                    <a:pt x="0" y="252531"/>
                  </a:lnTo>
                  <a:lnTo>
                    <a:pt x="2469" y="298387"/>
                  </a:lnTo>
                  <a:lnTo>
                    <a:pt x="7079" y="318518"/>
                  </a:lnTo>
                  <a:lnTo>
                    <a:pt x="29134" y="350293"/>
                  </a:lnTo>
                  <a:lnTo>
                    <a:pt x="43905" y="363705"/>
                  </a:lnTo>
                  <a:lnTo>
                    <a:pt x="84777" y="376726"/>
                  </a:lnTo>
                  <a:lnTo>
                    <a:pt x="124344" y="380866"/>
                  </a:lnTo>
                  <a:lnTo>
                    <a:pt x="155998" y="3841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SMARTInkShape-Group1608"/>
          <p:cNvGrpSpPr/>
          <p:nvPr/>
        </p:nvGrpSpPr>
        <p:grpSpPr>
          <a:xfrm>
            <a:off x="5490774" y="384660"/>
            <a:ext cx="255977" cy="497367"/>
            <a:chOff x="5490774" y="384660"/>
            <a:chExt cx="255977" cy="497367"/>
          </a:xfrm>
        </p:grpSpPr>
        <p:sp>
          <p:nvSpPr>
            <p:cNvPr id="41" name="SMARTInkShape-8663"/>
            <p:cNvSpPr/>
            <p:nvPr>
              <p:custDataLst>
                <p:tags r:id="rId119"/>
              </p:custDataLst>
            </p:nvPr>
          </p:nvSpPr>
          <p:spPr>
            <a:xfrm>
              <a:off x="5490774" y="610482"/>
              <a:ext cx="255977" cy="271545"/>
            </a:xfrm>
            <a:custGeom>
              <a:avLst/>
              <a:gdLst/>
              <a:ahLst/>
              <a:cxnLst/>
              <a:rect l="0" t="0" r="0" b="0"/>
              <a:pathLst>
                <a:path w="255977" h="271545">
                  <a:moveTo>
                    <a:pt x="141676" y="43568"/>
                  </a:moveTo>
                  <a:lnTo>
                    <a:pt x="141676" y="43568"/>
                  </a:lnTo>
                  <a:lnTo>
                    <a:pt x="141676" y="22553"/>
                  </a:lnTo>
                  <a:lnTo>
                    <a:pt x="139794" y="18235"/>
                  </a:lnTo>
                  <a:lnTo>
                    <a:pt x="138305" y="16096"/>
                  </a:lnTo>
                  <a:lnTo>
                    <a:pt x="135901" y="14670"/>
                  </a:lnTo>
                  <a:lnTo>
                    <a:pt x="129467" y="13086"/>
                  </a:lnTo>
                  <a:lnTo>
                    <a:pt x="111169" y="15565"/>
                  </a:lnTo>
                  <a:lnTo>
                    <a:pt x="91244" y="24139"/>
                  </a:lnTo>
                  <a:lnTo>
                    <a:pt x="55410" y="56298"/>
                  </a:lnTo>
                  <a:lnTo>
                    <a:pt x="26196" y="94769"/>
                  </a:lnTo>
                  <a:lnTo>
                    <a:pt x="5625" y="137447"/>
                  </a:lnTo>
                  <a:lnTo>
                    <a:pt x="0" y="179961"/>
                  </a:lnTo>
                  <a:lnTo>
                    <a:pt x="7349" y="214822"/>
                  </a:lnTo>
                  <a:lnTo>
                    <a:pt x="28437" y="250362"/>
                  </a:lnTo>
                  <a:lnTo>
                    <a:pt x="40548" y="263182"/>
                  </a:lnTo>
                  <a:lnTo>
                    <a:pt x="52986" y="271232"/>
                  </a:lnTo>
                  <a:lnTo>
                    <a:pt x="59971" y="271544"/>
                  </a:lnTo>
                  <a:lnTo>
                    <a:pt x="75259" y="266246"/>
                  </a:lnTo>
                  <a:lnTo>
                    <a:pt x="103104" y="247992"/>
                  </a:lnTo>
                  <a:lnTo>
                    <a:pt x="126954" y="221339"/>
                  </a:lnTo>
                  <a:lnTo>
                    <a:pt x="147426" y="180986"/>
                  </a:lnTo>
                  <a:lnTo>
                    <a:pt x="158578" y="149563"/>
                  </a:lnTo>
                  <a:lnTo>
                    <a:pt x="167532" y="116782"/>
                  </a:lnTo>
                  <a:lnTo>
                    <a:pt x="173864" y="83399"/>
                  </a:lnTo>
                  <a:lnTo>
                    <a:pt x="174653" y="42983"/>
                  </a:lnTo>
                  <a:lnTo>
                    <a:pt x="167047" y="15408"/>
                  </a:lnTo>
                  <a:lnTo>
                    <a:pt x="160707" y="9272"/>
                  </a:lnTo>
                  <a:lnTo>
                    <a:pt x="142373" y="574"/>
                  </a:lnTo>
                  <a:lnTo>
                    <a:pt x="118232" y="0"/>
                  </a:lnTo>
                  <a:lnTo>
                    <a:pt x="80637" y="9492"/>
                  </a:lnTo>
                  <a:lnTo>
                    <a:pt x="36328" y="35034"/>
                  </a:lnTo>
                  <a:lnTo>
                    <a:pt x="10979" y="58992"/>
                  </a:lnTo>
                  <a:lnTo>
                    <a:pt x="2449" y="73706"/>
                  </a:lnTo>
                  <a:lnTo>
                    <a:pt x="175" y="80594"/>
                  </a:lnTo>
                  <a:lnTo>
                    <a:pt x="2186" y="86596"/>
                  </a:lnTo>
                  <a:lnTo>
                    <a:pt x="13829" y="97029"/>
                  </a:lnTo>
                  <a:lnTo>
                    <a:pt x="53701" y="107464"/>
                  </a:lnTo>
                  <a:lnTo>
                    <a:pt x="89640" y="107009"/>
                  </a:lnTo>
                  <a:lnTo>
                    <a:pt x="128426" y="102103"/>
                  </a:lnTo>
                  <a:lnTo>
                    <a:pt x="166832" y="95219"/>
                  </a:lnTo>
                  <a:lnTo>
                    <a:pt x="214041" y="83410"/>
                  </a:lnTo>
                  <a:lnTo>
                    <a:pt x="255976" y="626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8664"/>
            <p:cNvSpPr/>
            <p:nvPr>
              <p:custDataLst>
                <p:tags r:id="rId120"/>
              </p:custDataLst>
            </p:nvPr>
          </p:nvSpPr>
          <p:spPr>
            <a:xfrm>
              <a:off x="5521309" y="384660"/>
              <a:ext cx="180992" cy="167791"/>
            </a:xfrm>
            <a:custGeom>
              <a:avLst/>
              <a:gdLst/>
              <a:ahLst/>
              <a:cxnLst/>
              <a:rect l="0" t="0" r="0" b="0"/>
              <a:pathLst>
                <a:path w="180992" h="167791">
                  <a:moveTo>
                    <a:pt x="34941" y="28090"/>
                  </a:moveTo>
                  <a:lnTo>
                    <a:pt x="34941" y="28090"/>
                  </a:lnTo>
                  <a:lnTo>
                    <a:pt x="34236" y="34571"/>
                  </a:lnTo>
                  <a:lnTo>
                    <a:pt x="19040" y="76898"/>
                  </a:lnTo>
                  <a:lnTo>
                    <a:pt x="5556" y="121127"/>
                  </a:lnTo>
                  <a:lnTo>
                    <a:pt x="2361" y="129412"/>
                  </a:lnTo>
                  <a:lnTo>
                    <a:pt x="521" y="131621"/>
                  </a:lnTo>
                  <a:lnTo>
                    <a:pt x="0" y="131683"/>
                  </a:lnTo>
                  <a:lnTo>
                    <a:pt x="20520" y="85652"/>
                  </a:lnTo>
                  <a:lnTo>
                    <a:pt x="38900" y="47262"/>
                  </a:lnTo>
                  <a:lnTo>
                    <a:pt x="49400" y="24616"/>
                  </a:lnTo>
                  <a:lnTo>
                    <a:pt x="61123" y="9848"/>
                  </a:lnTo>
                  <a:lnTo>
                    <a:pt x="71507" y="2344"/>
                  </a:lnTo>
                  <a:lnTo>
                    <a:pt x="76252" y="342"/>
                  </a:lnTo>
                  <a:lnTo>
                    <a:pt x="85286" y="0"/>
                  </a:lnTo>
                  <a:lnTo>
                    <a:pt x="89672" y="897"/>
                  </a:lnTo>
                  <a:lnTo>
                    <a:pt x="98306" y="11300"/>
                  </a:lnTo>
                  <a:lnTo>
                    <a:pt x="118719" y="53466"/>
                  </a:lnTo>
                  <a:lnTo>
                    <a:pt x="138770" y="99216"/>
                  </a:lnTo>
                  <a:lnTo>
                    <a:pt x="162381" y="140342"/>
                  </a:lnTo>
                  <a:lnTo>
                    <a:pt x="180991" y="1677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SMARTInkShape-Group1609"/>
          <p:cNvGrpSpPr/>
          <p:nvPr/>
        </p:nvGrpSpPr>
        <p:grpSpPr>
          <a:xfrm>
            <a:off x="6238392" y="628650"/>
            <a:ext cx="148558" cy="171451"/>
            <a:chOff x="6238392" y="628650"/>
            <a:chExt cx="148558" cy="171451"/>
          </a:xfrm>
        </p:grpSpPr>
        <p:sp>
          <p:nvSpPr>
            <p:cNvPr id="44" name="SMARTInkShape-8665"/>
            <p:cNvSpPr/>
            <p:nvPr>
              <p:custDataLst>
                <p:tags r:id="rId116"/>
              </p:custDataLst>
            </p:nvPr>
          </p:nvSpPr>
          <p:spPr>
            <a:xfrm>
              <a:off x="6242050" y="724783"/>
              <a:ext cx="31751" cy="75318"/>
            </a:xfrm>
            <a:custGeom>
              <a:avLst/>
              <a:gdLst/>
              <a:ahLst/>
              <a:cxnLst/>
              <a:rect l="0" t="0" r="0" b="0"/>
              <a:pathLst>
                <a:path w="31751" h="75318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9460" y="6121"/>
                  </a:lnTo>
                  <a:lnTo>
                    <a:pt x="23341" y="53397"/>
                  </a:lnTo>
                  <a:lnTo>
                    <a:pt x="31750" y="75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8666"/>
            <p:cNvSpPr/>
            <p:nvPr>
              <p:custDataLst>
                <p:tags r:id="rId117"/>
              </p:custDataLst>
            </p:nvPr>
          </p:nvSpPr>
          <p:spPr>
            <a:xfrm>
              <a:off x="6238392" y="628650"/>
              <a:ext cx="16359" cy="6351"/>
            </a:xfrm>
            <a:custGeom>
              <a:avLst/>
              <a:gdLst/>
              <a:ahLst/>
              <a:cxnLst/>
              <a:rect l="0" t="0" r="0" b="0"/>
              <a:pathLst>
                <a:path w="16359" h="6351">
                  <a:moveTo>
                    <a:pt x="3658" y="0"/>
                  </a:moveTo>
                  <a:lnTo>
                    <a:pt x="3658" y="0"/>
                  </a:lnTo>
                  <a:lnTo>
                    <a:pt x="0" y="0"/>
                  </a:lnTo>
                  <a:lnTo>
                    <a:pt x="1562" y="0"/>
                  </a:lnTo>
                  <a:lnTo>
                    <a:pt x="1635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8667"/>
            <p:cNvSpPr/>
            <p:nvPr>
              <p:custDataLst>
                <p:tags r:id="rId118"/>
              </p:custDataLst>
            </p:nvPr>
          </p:nvSpPr>
          <p:spPr>
            <a:xfrm>
              <a:off x="6304776" y="629794"/>
              <a:ext cx="82174" cy="151257"/>
            </a:xfrm>
            <a:custGeom>
              <a:avLst/>
              <a:gdLst/>
              <a:ahLst/>
              <a:cxnLst/>
              <a:rect l="0" t="0" r="0" b="0"/>
              <a:pathLst>
                <a:path w="82174" h="151257">
                  <a:moveTo>
                    <a:pt x="70624" y="11556"/>
                  </a:moveTo>
                  <a:lnTo>
                    <a:pt x="70624" y="11556"/>
                  </a:lnTo>
                  <a:lnTo>
                    <a:pt x="67253" y="8185"/>
                  </a:lnTo>
                  <a:lnTo>
                    <a:pt x="55044" y="2718"/>
                  </a:lnTo>
                  <a:lnTo>
                    <a:pt x="38021" y="0"/>
                  </a:lnTo>
                  <a:lnTo>
                    <a:pt x="22942" y="2566"/>
                  </a:lnTo>
                  <a:lnTo>
                    <a:pt x="13920" y="9677"/>
                  </a:lnTo>
                  <a:lnTo>
                    <a:pt x="0" y="28118"/>
                  </a:lnTo>
                  <a:lnTo>
                    <a:pt x="258" y="33181"/>
                  </a:lnTo>
                  <a:lnTo>
                    <a:pt x="6189" y="44450"/>
                  </a:lnTo>
                  <a:lnTo>
                    <a:pt x="48187" y="81506"/>
                  </a:lnTo>
                  <a:lnTo>
                    <a:pt x="80539" y="110677"/>
                  </a:lnTo>
                  <a:lnTo>
                    <a:pt x="82173" y="115031"/>
                  </a:lnTo>
                  <a:lnTo>
                    <a:pt x="81851" y="119345"/>
                  </a:lnTo>
                  <a:lnTo>
                    <a:pt x="80225" y="123632"/>
                  </a:lnTo>
                  <a:lnTo>
                    <a:pt x="64453" y="139779"/>
                  </a:lnTo>
                  <a:lnTo>
                    <a:pt x="47890" y="146155"/>
                  </a:lnTo>
                  <a:lnTo>
                    <a:pt x="7124" y="151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SMARTInkShape-Group1610"/>
          <p:cNvGrpSpPr/>
          <p:nvPr/>
        </p:nvGrpSpPr>
        <p:grpSpPr>
          <a:xfrm>
            <a:off x="6883400" y="409506"/>
            <a:ext cx="1219201" cy="377050"/>
            <a:chOff x="6883400" y="409506"/>
            <a:chExt cx="1219201" cy="377050"/>
          </a:xfrm>
        </p:grpSpPr>
        <p:sp>
          <p:nvSpPr>
            <p:cNvPr id="48" name="SMARTInkShape-8668"/>
            <p:cNvSpPr/>
            <p:nvPr>
              <p:custDataLst>
                <p:tags r:id="rId106"/>
              </p:custDataLst>
            </p:nvPr>
          </p:nvSpPr>
          <p:spPr>
            <a:xfrm>
              <a:off x="6883400" y="661988"/>
              <a:ext cx="107951" cy="124568"/>
            </a:xfrm>
            <a:custGeom>
              <a:avLst/>
              <a:gdLst/>
              <a:ahLst/>
              <a:cxnLst/>
              <a:rect l="0" t="0" r="0" b="0"/>
              <a:pathLst>
                <a:path w="107951" h="124568">
                  <a:moveTo>
                    <a:pt x="0" y="36512"/>
                  </a:moveTo>
                  <a:lnTo>
                    <a:pt x="0" y="36512"/>
                  </a:lnTo>
                  <a:lnTo>
                    <a:pt x="0" y="31045"/>
                  </a:lnTo>
                  <a:lnTo>
                    <a:pt x="12551" y="37186"/>
                  </a:lnTo>
                  <a:lnTo>
                    <a:pt x="25334" y="39634"/>
                  </a:lnTo>
                  <a:lnTo>
                    <a:pt x="63883" y="33691"/>
                  </a:lnTo>
                  <a:lnTo>
                    <a:pt x="83761" y="24466"/>
                  </a:lnTo>
                  <a:lnTo>
                    <a:pt x="86179" y="20720"/>
                  </a:lnTo>
                  <a:lnTo>
                    <a:pt x="86381" y="16812"/>
                  </a:lnTo>
                  <a:lnTo>
                    <a:pt x="83307" y="3771"/>
                  </a:lnTo>
                  <a:lnTo>
                    <a:pt x="71596" y="794"/>
                  </a:lnTo>
                  <a:lnTo>
                    <a:pt x="62547" y="0"/>
                  </a:lnTo>
                  <a:lnTo>
                    <a:pt x="46849" y="4762"/>
                  </a:lnTo>
                  <a:lnTo>
                    <a:pt x="39698" y="8995"/>
                  </a:lnTo>
                  <a:lnTo>
                    <a:pt x="27992" y="23106"/>
                  </a:lnTo>
                  <a:lnTo>
                    <a:pt x="8979" y="60910"/>
                  </a:lnTo>
                  <a:lnTo>
                    <a:pt x="7754" y="79576"/>
                  </a:lnTo>
                  <a:lnTo>
                    <a:pt x="12618" y="96574"/>
                  </a:lnTo>
                  <a:lnTo>
                    <a:pt x="21837" y="111184"/>
                  </a:lnTo>
                  <a:lnTo>
                    <a:pt x="38633" y="120970"/>
                  </a:lnTo>
                  <a:lnTo>
                    <a:pt x="49039" y="124567"/>
                  </a:lnTo>
                  <a:lnTo>
                    <a:pt x="71889" y="122920"/>
                  </a:lnTo>
                  <a:lnTo>
                    <a:pt x="107950" y="1127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8669"/>
            <p:cNvSpPr/>
            <p:nvPr>
              <p:custDataLst>
                <p:tags r:id="rId107"/>
              </p:custDataLst>
            </p:nvPr>
          </p:nvSpPr>
          <p:spPr>
            <a:xfrm>
              <a:off x="7032317" y="651562"/>
              <a:ext cx="79684" cy="132321"/>
            </a:xfrm>
            <a:custGeom>
              <a:avLst/>
              <a:gdLst/>
              <a:ahLst/>
              <a:cxnLst/>
              <a:rect l="0" t="0" r="0" b="0"/>
              <a:pathLst>
                <a:path w="79684" h="132321">
                  <a:moveTo>
                    <a:pt x="79683" y="8838"/>
                  </a:moveTo>
                  <a:lnTo>
                    <a:pt x="79683" y="8838"/>
                  </a:lnTo>
                  <a:lnTo>
                    <a:pt x="53168" y="0"/>
                  </a:lnTo>
                  <a:lnTo>
                    <a:pt x="24789" y="653"/>
                  </a:lnTo>
                  <a:lnTo>
                    <a:pt x="9190" y="5435"/>
                  </a:lnTo>
                  <a:lnTo>
                    <a:pt x="3054" y="8686"/>
                  </a:lnTo>
                  <a:lnTo>
                    <a:pt x="375" y="12970"/>
                  </a:lnTo>
                  <a:lnTo>
                    <a:pt x="0" y="17943"/>
                  </a:lnTo>
                  <a:lnTo>
                    <a:pt x="3346" y="28407"/>
                  </a:lnTo>
                  <a:lnTo>
                    <a:pt x="36647" y="72647"/>
                  </a:lnTo>
                  <a:lnTo>
                    <a:pt x="39702" y="78189"/>
                  </a:lnTo>
                  <a:lnTo>
                    <a:pt x="44846" y="104998"/>
                  </a:lnTo>
                  <a:lnTo>
                    <a:pt x="43758" y="111045"/>
                  </a:lnTo>
                  <a:lnTo>
                    <a:pt x="36906" y="123408"/>
                  </a:lnTo>
                  <a:lnTo>
                    <a:pt x="28685" y="130313"/>
                  </a:lnTo>
                  <a:lnTo>
                    <a:pt x="24517" y="132155"/>
                  </a:lnTo>
                  <a:lnTo>
                    <a:pt x="16124" y="132320"/>
                  </a:lnTo>
                  <a:lnTo>
                    <a:pt x="11910" y="131376"/>
                  </a:lnTo>
                  <a:lnTo>
                    <a:pt x="9807" y="127924"/>
                  </a:lnTo>
                  <a:lnTo>
                    <a:pt x="9833" y="104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8670"/>
            <p:cNvSpPr/>
            <p:nvPr>
              <p:custDataLst>
                <p:tags r:id="rId108"/>
              </p:custDataLst>
            </p:nvPr>
          </p:nvSpPr>
          <p:spPr>
            <a:xfrm>
              <a:off x="7171969" y="482600"/>
              <a:ext cx="60682" cy="299688"/>
            </a:xfrm>
            <a:custGeom>
              <a:avLst/>
              <a:gdLst/>
              <a:ahLst/>
              <a:cxnLst/>
              <a:rect l="0" t="0" r="0" b="0"/>
              <a:pathLst>
                <a:path w="60682" h="299688">
                  <a:moveTo>
                    <a:pt x="60681" y="0"/>
                  </a:moveTo>
                  <a:lnTo>
                    <a:pt x="60681" y="0"/>
                  </a:lnTo>
                  <a:lnTo>
                    <a:pt x="53939" y="0"/>
                  </a:lnTo>
                  <a:lnTo>
                    <a:pt x="44984" y="7526"/>
                  </a:lnTo>
                  <a:lnTo>
                    <a:pt x="39633" y="13484"/>
                  </a:lnTo>
                  <a:lnTo>
                    <a:pt x="28731" y="42095"/>
                  </a:lnTo>
                  <a:lnTo>
                    <a:pt x="21031" y="84126"/>
                  </a:lnTo>
                  <a:lnTo>
                    <a:pt x="14602" y="119704"/>
                  </a:lnTo>
                  <a:lnTo>
                    <a:pt x="8451" y="159035"/>
                  </a:lnTo>
                  <a:lnTo>
                    <a:pt x="5718" y="200034"/>
                  </a:lnTo>
                  <a:lnTo>
                    <a:pt x="4502" y="236130"/>
                  </a:lnTo>
                  <a:lnTo>
                    <a:pt x="1937" y="276692"/>
                  </a:lnTo>
                  <a:lnTo>
                    <a:pt x="0" y="292308"/>
                  </a:lnTo>
                  <a:lnTo>
                    <a:pt x="471" y="296472"/>
                  </a:lnTo>
                  <a:lnTo>
                    <a:pt x="1491" y="299248"/>
                  </a:lnTo>
                  <a:lnTo>
                    <a:pt x="4288" y="299687"/>
                  </a:lnTo>
                  <a:lnTo>
                    <a:pt x="13039" y="296413"/>
                  </a:lnTo>
                  <a:lnTo>
                    <a:pt x="22104" y="284609"/>
                  </a:lnTo>
                  <a:lnTo>
                    <a:pt x="35281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8671"/>
            <p:cNvSpPr/>
            <p:nvPr>
              <p:custDataLst>
                <p:tags r:id="rId109"/>
              </p:custDataLst>
            </p:nvPr>
          </p:nvSpPr>
          <p:spPr>
            <a:xfrm>
              <a:off x="7094715" y="660400"/>
              <a:ext cx="125236" cy="19051"/>
            </a:xfrm>
            <a:custGeom>
              <a:avLst/>
              <a:gdLst/>
              <a:ahLst/>
              <a:cxnLst/>
              <a:rect l="0" t="0" r="0" b="0"/>
              <a:pathLst>
                <a:path w="125236" h="19051">
                  <a:moveTo>
                    <a:pt x="10935" y="19050"/>
                  </a:moveTo>
                  <a:lnTo>
                    <a:pt x="10935" y="19050"/>
                  </a:lnTo>
                  <a:lnTo>
                    <a:pt x="0" y="19050"/>
                  </a:lnTo>
                  <a:lnTo>
                    <a:pt x="23571" y="15287"/>
                  </a:lnTo>
                  <a:lnTo>
                    <a:pt x="69242" y="7117"/>
                  </a:lnTo>
                  <a:lnTo>
                    <a:pt x="1252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8672"/>
            <p:cNvSpPr/>
            <p:nvPr>
              <p:custDataLst>
                <p:tags r:id="rId110"/>
              </p:custDataLst>
            </p:nvPr>
          </p:nvSpPr>
          <p:spPr>
            <a:xfrm>
              <a:off x="7311829" y="660661"/>
              <a:ext cx="16072" cy="88640"/>
            </a:xfrm>
            <a:custGeom>
              <a:avLst/>
              <a:gdLst/>
              <a:ahLst/>
              <a:cxnLst/>
              <a:rect l="0" t="0" r="0" b="0"/>
              <a:pathLst>
                <a:path w="16072" h="88640">
                  <a:moveTo>
                    <a:pt x="3371" y="6089"/>
                  </a:moveTo>
                  <a:lnTo>
                    <a:pt x="3371" y="6089"/>
                  </a:lnTo>
                  <a:lnTo>
                    <a:pt x="3371" y="0"/>
                  </a:lnTo>
                  <a:lnTo>
                    <a:pt x="0" y="9929"/>
                  </a:lnTo>
                  <a:lnTo>
                    <a:pt x="1275" y="29648"/>
                  </a:lnTo>
                  <a:lnTo>
                    <a:pt x="14122" y="76991"/>
                  </a:lnTo>
                  <a:lnTo>
                    <a:pt x="16071" y="886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8673"/>
            <p:cNvSpPr/>
            <p:nvPr>
              <p:custDataLst>
                <p:tags r:id="rId111"/>
              </p:custDataLst>
            </p:nvPr>
          </p:nvSpPr>
          <p:spPr>
            <a:xfrm>
              <a:off x="7541306" y="409506"/>
              <a:ext cx="235953" cy="340562"/>
            </a:xfrm>
            <a:custGeom>
              <a:avLst/>
              <a:gdLst/>
              <a:ahLst/>
              <a:cxnLst/>
              <a:rect l="0" t="0" r="0" b="0"/>
              <a:pathLst>
                <a:path w="235953" h="340562">
                  <a:moveTo>
                    <a:pt x="65994" y="257244"/>
                  </a:moveTo>
                  <a:lnTo>
                    <a:pt x="65994" y="257244"/>
                  </a:lnTo>
                  <a:lnTo>
                    <a:pt x="74722" y="242035"/>
                  </a:lnTo>
                  <a:lnTo>
                    <a:pt x="76929" y="230729"/>
                  </a:lnTo>
                  <a:lnTo>
                    <a:pt x="75400" y="226867"/>
                  </a:lnTo>
                  <a:lnTo>
                    <a:pt x="72264" y="224293"/>
                  </a:lnTo>
                  <a:lnTo>
                    <a:pt x="68057" y="222577"/>
                  </a:lnTo>
                  <a:lnTo>
                    <a:pt x="53976" y="224433"/>
                  </a:lnTo>
                  <a:lnTo>
                    <a:pt x="35958" y="231372"/>
                  </a:lnTo>
                  <a:lnTo>
                    <a:pt x="16191" y="243864"/>
                  </a:lnTo>
                  <a:lnTo>
                    <a:pt x="10214" y="251852"/>
                  </a:lnTo>
                  <a:lnTo>
                    <a:pt x="0" y="293519"/>
                  </a:lnTo>
                  <a:lnTo>
                    <a:pt x="831" y="299772"/>
                  </a:lnTo>
                  <a:lnTo>
                    <a:pt x="7400" y="310482"/>
                  </a:lnTo>
                  <a:lnTo>
                    <a:pt x="11409" y="313197"/>
                  </a:lnTo>
                  <a:lnTo>
                    <a:pt x="15492" y="314302"/>
                  </a:lnTo>
                  <a:lnTo>
                    <a:pt x="19626" y="314333"/>
                  </a:lnTo>
                  <a:lnTo>
                    <a:pt x="35557" y="307634"/>
                  </a:lnTo>
                  <a:lnTo>
                    <a:pt x="52351" y="297450"/>
                  </a:lnTo>
                  <a:lnTo>
                    <a:pt x="54782" y="296748"/>
                  </a:lnTo>
                  <a:lnTo>
                    <a:pt x="61246" y="297850"/>
                  </a:lnTo>
                  <a:lnTo>
                    <a:pt x="86001" y="306936"/>
                  </a:lnTo>
                  <a:lnTo>
                    <a:pt x="103279" y="304345"/>
                  </a:lnTo>
                  <a:lnTo>
                    <a:pt x="122903" y="292366"/>
                  </a:lnTo>
                  <a:lnTo>
                    <a:pt x="145492" y="268670"/>
                  </a:lnTo>
                  <a:lnTo>
                    <a:pt x="166689" y="225822"/>
                  </a:lnTo>
                  <a:lnTo>
                    <a:pt x="185536" y="183542"/>
                  </a:lnTo>
                  <a:lnTo>
                    <a:pt x="196488" y="159426"/>
                  </a:lnTo>
                  <a:lnTo>
                    <a:pt x="205201" y="134176"/>
                  </a:lnTo>
                  <a:lnTo>
                    <a:pt x="212421" y="108171"/>
                  </a:lnTo>
                  <a:lnTo>
                    <a:pt x="218645" y="81662"/>
                  </a:lnTo>
                  <a:lnTo>
                    <a:pt x="229324" y="40919"/>
                  </a:lnTo>
                  <a:lnTo>
                    <a:pt x="235952" y="12933"/>
                  </a:lnTo>
                  <a:lnTo>
                    <a:pt x="235743" y="5470"/>
                  </a:lnTo>
                  <a:lnTo>
                    <a:pt x="234194" y="495"/>
                  </a:lnTo>
                  <a:lnTo>
                    <a:pt x="231044" y="0"/>
                  </a:lnTo>
                  <a:lnTo>
                    <a:pt x="221899" y="6976"/>
                  </a:lnTo>
                  <a:lnTo>
                    <a:pt x="201480" y="43626"/>
                  </a:lnTo>
                  <a:lnTo>
                    <a:pt x="189475" y="82575"/>
                  </a:lnTo>
                  <a:lnTo>
                    <a:pt x="179436" y="128108"/>
                  </a:lnTo>
                  <a:lnTo>
                    <a:pt x="174783" y="152103"/>
                  </a:lnTo>
                  <a:lnTo>
                    <a:pt x="170270" y="176567"/>
                  </a:lnTo>
                  <a:lnTo>
                    <a:pt x="166556" y="200637"/>
                  </a:lnTo>
                  <a:lnTo>
                    <a:pt x="160547" y="248078"/>
                  </a:lnTo>
                  <a:lnTo>
                    <a:pt x="159288" y="285626"/>
                  </a:lnTo>
                  <a:lnTo>
                    <a:pt x="164428" y="324920"/>
                  </a:lnTo>
                  <a:lnTo>
                    <a:pt x="167599" y="334111"/>
                  </a:lnTo>
                  <a:lnTo>
                    <a:pt x="173242" y="338828"/>
                  </a:lnTo>
                  <a:lnTo>
                    <a:pt x="180532" y="340561"/>
                  </a:lnTo>
                  <a:lnTo>
                    <a:pt x="188919" y="340305"/>
                  </a:lnTo>
                  <a:lnTo>
                    <a:pt x="203882" y="334377"/>
                  </a:lnTo>
                  <a:lnTo>
                    <a:pt x="210837" y="329832"/>
                  </a:lnTo>
                  <a:lnTo>
                    <a:pt x="215472" y="323981"/>
                  </a:lnTo>
                  <a:lnTo>
                    <a:pt x="224744" y="295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8674"/>
            <p:cNvSpPr/>
            <p:nvPr>
              <p:custDataLst>
                <p:tags r:id="rId112"/>
              </p:custDataLst>
            </p:nvPr>
          </p:nvSpPr>
          <p:spPr>
            <a:xfrm>
              <a:off x="7381101" y="603250"/>
              <a:ext cx="130950" cy="151857"/>
            </a:xfrm>
            <a:custGeom>
              <a:avLst/>
              <a:gdLst/>
              <a:ahLst/>
              <a:cxnLst/>
              <a:rect l="0" t="0" r="0" b="0"/>
              <a:pathLst>
                <a:path w="130950" h="151857">
                  <a:moveTo>
                    <a:pt x="10299" y="0"/>
                  </a:moveTo>
                  <a:lnTo>
                    <a:pt x="10299" y="0"/>
                  </a:lnTo>
                  <a:lnTo>
                    <a:pt x="6928" y="6742"/>
                  </a:lnTo>
                  <a:lnTo>
                    <a:pt x="13048" y="54272"/>
                  </a:lnTo>
                  <a:lnTo>
                    <a:pt x="15582" y="93300"/>
                  </a:lnTo>
                  <a:lnTo>
                    <a:pt x="6456" y="140915"/>
                  </a:lnTo>
                  <a:lnTo>
                    <a:pt x="5620" y="146860"/>
                  </a:lnTo>
                  <a:lnTo>
                    <a:pt x="4358" y="150118"/>
                  </a:lnTo>
                  <a:lnTo>
                    <a:pt x="2810" y="151584"/>
                  </a:lnTo>
                  <a:lnTo>
                    <a:pt x="1072" y="151856"/>
                  </a:lnTo>
                  <a:lnTo>
                    <a:pt x="621" y="149921"/>
                  </a:lnTo>
                  <a:lnTo>
                    <a:pt x="1944" y="136378"/>
                  </a:lnTo>
                  <a:lnTo>
                    <a:pt x="0" y="122466"/>
                  </a:lnTo>
                  <a:lnTo>
                    <a:pt x="11871" y="80400"/>
                  </a:lnTo>
                  <a:lnTo>
                    <a:pt x="20799" y="48046"/>
                  </a:lnTo>
                  <a:lnTo>
                    <a:pt x="24355" y="42614"/>
                  </a:lnTo>
                  <a:lnTo>
                    <a:pt x="28136" y="38993"/>
                  </a:lnTo>
                  <a:lnTo>
                    <a:pt x="32068" y="37990"/>
                  </a:lnTo>
                  <a:lnTo>
                    <a:pt x="36100" y="38732"/>
                  </a:lnTo>
                  <a:lnTo>
                    <a:pt x="40200" y="40638"/>
                  </a:lnTo>
                  <a:lnTo>
                    <a:pt x="42933" y="44025"/>
                  </a:lnTo>
                  <a:lnTo>
                    <a:pt x="55941" y="76720"/>
                  </a:lnTo>
                  <a:lnTo>
                    <a:pt x="55750" y="89131"/>
                  </a:lnTo>
                  <a:lnTo>
                    <a:pt x="53313" y="96058"/>
                  </a:lnTo>
                  <a:lnTo>
                    <a:pt x="51674" y="97906"/>
                  </a:lnTo>
                  <a:lnTo>
                    <a:pt x="51288" y="99137"/>
                  </a:lnTo>
                  <a:lnTo>
                    <a:pt x="51736" y="99958"/>
                  </a:lnTo>
                  <a:lnTo>
                    <a:pt x="52741" y="100505"/>
                  </a:lnTo>
                  <a:lnTo>
                    <a:pt x="55737" y="95469"/>
                  </a:lnTo>
                  <a:lnTo>
                    <a:pt x="58715" y="85470"/>
                  </a:lnTo>
                  <a:lnTo>
                    <a:pt x="60040" y="71618"/>
                  </a:lnTo>
                  <a:lnTo>
                    <a:pt x="68154" y="56054"/>
                  </a:lnTo>
                  <a:lnTo>
                    <a:pt x="89617" y="29809"/>
                  </a:lnTo>
                  <a:lnTo>
                    <a:pt x="95633" y="27634"/>
                  </a:lnTo>
                  <a:lnTo>
                    <a:pt x="109844" y="28980"/>
                  </a:lnTo>
                  <a:lnTo>
                    <a:pt x="114057" y="32725"/>
                  </a:lnTo>
                  <a:lnTo>
                    <a:pt x="116160" y="38045"/>
                  </a:lnTo>
                  <a:lnTo>
                    <a:pt x="124973" y="83103"/>
                  </a:lnTo>
                  <a:lnTo>
                    <a:pt x="130949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8675"/>
            <p:cNvSpPr/>
            <p:nvPr>
              <p:custDataLst>
                <p:tags r:id="rId113"/>
              </p:custDataLst>
            </p:nvPr>
          </p:nvSpPr>
          <p:spPr>
            <a:xfrm>
              <a:off x="7289800" y="593021"/>
              <a:ext cx="12701" cy="16580"/>
            </a:xfrm>
            <a:custGeom>
              <a:avLst/>
              <a:gdLst/>
              <a:ahLst/>
              <a:cxnLst/>
              <a:rect l="0" t="0" r="0" b="0"/>
              <a:pathLst>
                <a:path w="12701" h="16580">
                  <a:moveTo>
                    <a:pt x="0" y="16579"/>
                  </a:moveTo>
                  <a:lnTo>
                    <a:pt x="0" y="16579"/>
                  </a:lnTo>
                  <a:lnTo>
                    <a:pt x="5467" y="177"/>
                  </a:lnTo>
                  <a:lnTo>
                    <a:pt x="6466" y="0"/>
                  </a:lnTo>
                  <a:lnTo>
                    <a:pt x="12700" y="38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8676"/>
            <p:cNvSpPr/>
            <p:nvPr>
              <p:custDataLst>
                <p:tags r:id="rId114"/>
              </p:custDataLst>
            </p:nvPr>
          </p:nvSpPr>
          <p:spPr>
            <a:xfrm>
              <a:off x="7653940" y="615995"/>
              <a:ext cx="201011" cy="12656"/>
            </a:xfrm>
            <a:custGeom>
              <a:avLst/>
              <a:gdLst/>
              <a:ahLst/>
              <a:cxnLst/>
              <a:rect l="0" t="0" r="0" b="0"/>
              <a:pathLst>
                <a:path w="201011" h="12656">
                  <a:moveTo>
                    <a:pt x="35910" y="12655"/>
                  </a:moveTo>
                  <a:lnTo>
                    <a:pt x="35910" y="12655"/>
                  </a:lnTo>
                  <a:lnTo>
                    <a:pt x="8898" y="5747"/>
                  </a:lnTo>
                  <a:lnTo>
                    <a:pt x="0" y="1099"/>
                  </a:lnTo>
                  <a:lnTo>
                    <a:pt x="45564" y="55"/>
                  </a:lnTo>
                  <a:lnTo>
                    <a:pt x="76655" y="0"/>
                  </a:lnTo>
                  <a:lnTo>
                    <a:pt x="114697" y="680"/>
                  </a:lnTo>
                  <a:lnTo>
                    <a:pt x="157475" y="3335"/>
                  </a:lnTo>
                  <a:lnTo>
                    <a:pt x="201010" y="63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8677"/>
            <p:cNvSpPr/>
            <p:nvPr>
              <p:custDataLst>
                <p:tags r:id="rId115"/>
              </p:custDataLst>
            </p:nvPr>
          </p:nvSpPr>
          <p:spPr>
            <a:xfrm>
              <a:off x="7805530" y="584200"/>
              <a:ext cx="297071" cy="141258"/>
            </a:xfrm>
            <a:custGeom>
              <a:avLst/>
              <a:gdLst/>
              <a:ahLst/>
              <a:cxnLst/>
              <a:rect l="0" t="0" r="0" b="0"/>
              <a:pathLst>
                <a:path w="297071" h="141258">
                  <a:moveTo>
                    <a:pt x="112920" y="38100"/>
                  </a:moveTo>
                  <a:lnTo>
                    <a:pt x="112920" y="38100"/>
                  </a:lnTo>
                  <a:lnTo>
                    <a:pt x="66631" y="38100"/>
                  </a:lnTo>
                  <a:lnTo>
                    <a:pt x="37665" y="44842"/>
                  </a:lnTo>
                  <a:lnTo>
                    <a:pt x="22794" y="53796"/>
                  </a:lnTo>
                  <a:lnTo>
                    <a:pt x="1748" y="76792"/>
                  </a:lnTo>
                  <a:lnTo>
                    <a:pt x="0" y="83650"/>
                  </a:lnTo>
                  <a:lnTo>
                    <a:pt x="1819" y="98796"/>
                  </a:lnTo>
                  <a:lnTo>
                    <a:pt x="9214" y="111172"/>
                  </a:lnTo>
                  <a:lnTo>
                    <a:pt x="14149" y="116448"/>
                  </a:lnTo>
                  <a:lnTo>
                    <a:pt x="29041" y="122310"/>
                  </a:lnTo>
                  <a:lnTo>
                    <a:pt x="46007" y="123505"/>
                  </a:lnTo>
                  <a:lnTo>
                    <a:pt x="67458" y="116243"/>
                  </a:lnTo>
                  <a:lnTo>
                    <a:pt x="86515" y="104449"/>
                  </a:lnTo>
                  <a:lnTo>
                    <a:pt x="110392" y="75739"/>
                  </a:lnTo>
                  <a:lnTo>
                    <a:pt x="112646" y="70248"/>
                  </a:lnTo>
                  <a:lnTo>
                    <a:pt x="113694" y="47624"/>
                  </a:lnTo>
                  <a:lnTo>
                    <a:pt x="118010" y="40530"/>
                  </a:lnTo>
                  <a:lnTo>
                    <a:pt x="129928" y="23886"/>
                  </a:lnTo>
                  <a:lnTo>
                    <a:pt x="137076" y="19687"/>
                  </a:lnTo>
                  <a:lnTo>
                    <a:pt x="159257" y="48992"/>
                  </a:lnTo>
                  <a:lnTo>
                    <a:pt x="170237" y="76056"/>
                  </a:lnTo>
                  <a:lnTo>
                    <a:pt x="177487" y="121615"/>
                  </a:lnTo>
                  <a:lnTo>
                    <a:pt x="182074" y="140977"/>
                  </a:lnTo>
                  <a:lnTo>
                    <a:pt x="182306" y="141257"/>
                  </a:lnTo>
                  <a:lnTo>
                    <a:pt x="190601" y="118216"/>
                  </a:lnTo>
                  <a:lnTo>
                    <a:pt x="223253" y="72583"/>
                  </a:lnTo>
                  <a:lnTo>
                    <a:pt x="257089" y="34441"/>
                  </a:lnTo>
                  <a:lnTo>
                    <a:pt x="2970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SMARTInkShape-8678"/>
          <p:cNvSpPr/>
          <p:nvPr>
            <p:custDataLst>
              <p:tags r:id="rId2"/>
            </p:custDataLst>
          </p:nvPr>
        </p:nvSpPr>
        <p:spPr>
          <a:xfrm>
            <a:off x="8596775" y="524062"/>
            <a:ext cx="318626" cy="250047"/>
          </a:xfrm>
          <a:custGeom>
            <a:avLst/>
            <a:gdLst/>
            <a:ahLst/>
            <a:cxnLst/>
            <a:rect l="0" t="0" r="0" b="0"/>
            <a:pathLst>
              <a:path w="318626" h="250047">
                <a:moveTo>
                  <a:pt x="109075" y="79188"/>
                </a:moveTo>
                <a:lnTo>
                  <a:pt x="109075" y="79188"/>
                </a:lnTo>
                <a:lnTo>
                  <a:pt x="109075" y="52705"/>
                </a:lnTo>
                <a:lnTo>
                  <a:pt x="107663" y="50950"/>
                </a:lnTo>
                <a:lnTo>
                  <a:pt x="102333" y="48999"/>
                </a:lnTo>
                <a:lnTo>
                  <a:pt x="84656" y="54642"/>
                </a:lnTo>
                <a:lnTo>
                  <a:pt x="39503" y="92689"/>
                </a:lnTo>
                <a:lnTo>
                  <a:pt x="26709" y="105122"/>
                </a:lnTo>
                <a:lnTo>
                  <a:pt x="12496" y="132107"/>
                </a:lnTo>
                <a:lnTo>
                  <a:pt x="2613" y="175066"/>
                </a:lnTo>
                <a:lnTo>
                  <a:pt x="0" y="189673"/>
                </a:lnTo>
                <a:lnTo>
                  <a:pt x="4623" y="213430"/>
                </a:lnTo>
                <a:lnTo>
                  <a:pt x="16085" y="231984"/>
                </a:lnTo>
                <a:lnTo>
                  <a:pt x="30587" y="244934"/>
                </a:lnTo>
                <a:lnTo>
                  <a:pt x="50202" y="249749"/>
                </a:lnTo>
                <a:lnTo>
                  <a:pt x="61360" y="250046"/>
                </a:lnTo>
                <a:lnTo>
                  <a:pt x="100659" y="236979"/>
                </a:lnTo>
                <a:lnTo>
                  <a:pt x="140213" y="211862"/>
                </a:lnTo>
                <a:lnTo>
                  <a:pt x="156546" y="186602"/>
                </a:lnTo>
                <a:lnTo>
                  <a:pt x="164746" y="154444"/>
                </a:lnTo>
                <a:lnTo>
                  <a:pt x="166038" y="114281"/>
                </a:lnTo>
                <a:lnTo>
                  <a:pt x="160497" y="72442"/>
                </a:lnTo>
                <a:lnTo>
                  <a:pt x="156056" y="51408"/>
                </a:lnTo>
                <a:lnTo>
                  <a:pt x="147452" y="35268"/>
                </a:lnTo>
                <a:lnTo>
                  <a:pt x="122839" y="11690"/>
                </a:lnTo>
                <a:lnTo>
                  <a:pt x="94967" y="1682"/>
                </a:lnTo>
                <a:lnTo>
                  <a:pt x="80619" y="0"/>
                </a:lnTo>
                <a:lnTo>
                  <a:pt x="53388" y="5658"/>
                </a:lnTo>
                <a:lnTo>
                  <a:pt x="40200" y="11118"/>
                </a:lnTo>
                <a:lnTo>
                  <a:pt x="19903" y="32237"/>
                </a:lnTo>
                <a:lnTo>
                  <a:pt x="11527" y="45770"/>
                </a:lnTo>
                <a:lnTo>
                  <a:pt x="8765" y="59026"/>
                </a:lnTo>
                <a:lnTo>
                  <a:pt x="13223" y="85044"/>
                </a:lnTo>
                <a:lnTo>
                  <a:pt x="28374" y="106955"/>
                </a:lnTo>
                <a:lnTo>
                  <a:pt x="38341" y="116750"/>
                </a:lnTo>
                <a:lnTo>
                  <a:pt x="70111" y="127632"/>
                </a:lnTo>
                <a:lnTo>
                  <a:pt x="110807" y="131058"/>
                </a:lnTo>
                <a:lnTo>
                  <a:pt x="157117" y="127876"/>
                </a:lnTo>
                <a:lnTo>
                  <a:pt x="181319" y="125052"/>
                </a:lnTo>
                <a:lnTo>
                  <a:pt x="205922" y="121759"/>
                </a:lnTo>
                <a:lnTo>
                  <a:pt x="251601" y="115747"/>
                </a:lnTo>
                <a:lnTo>
                  <a:pt x="296884" y="112363"/>
                </a:lnTo>
                <a:lnTo>
                  <a:pt x="318625" y="11093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SMARTInkShape-Group1612"/>
          <p:cNvGrpSpPr/>
          <p:nvPr/>
        </p:nvGrpSpPr>
        <p:grpSpPr>
          <a:xfrm>
            <a:off x="2330966" y="1561221"/>
            <a:ext cx="392109" cy="430722"/>
            <a:chOff x="2330966" y="1561221"/>
            <a:chExt cx="392109" cy="430722"/>
          </a:xfrm>
        </p:grpSpPr>
        <p:sp>
          <p:nvSpPr>
            <p:cNvPr id="60" name="SMARTInkShape-8679"/>
            <p:cNvSpPr/>
            <p:nvPr>
              <p:custDataLst>
                <p:tags r:id="rId103"/>
              </p:custDataLst>
            </p:nvPr>
          </p:nvSpPr>
          <p:spPr>
            <a:xfrm>
              <a:off x="2330966" y="1729430"/>
              <a:ext cx="285235" cy="262513"/>
            </a:xfrm>
            <a:custGeom>
              <a:avLst/>
              <a:gdLst/>
              <a:ahLst/>
              <a:cxnLst/>
              <a:rect l="0" t="0" r="0" b="0"/>
              <a:pathLst>
                <a:path w="285235" h="262513">
                  <a:moveTo>
                    <a:pt x="151884" y="23170"/>
                  </a:moveTo>
                  <a:lnTo>
                    <a:pt x="151884" y="23170"/>
                  </a:lnTo>
                  <a:lnTo>
                    <a:pt x="143045" y="8864"/>
                  </a:lnTo>
                  <a:lnTo>
                    <a:pt x="133586" y="2155"/>
                  </a:lnTo>
                  <a:lnTo>
                    <a:pt x="129808" y="1399"/>
                  </a:lnTo>
                  <a:lnTo>
                    <a:pt x="102689" y="6993"/>
                  </a:lnTo>
                  <a:lnTo>
                    <a:pt x="79139" y="22924"/>
                  </a:lnTo>
                  <a:lnTo>
                    <a:pt x="41533" y="69505"/>
                  </a:lnTo>
                  <a:lnTo>
                    <a:pt x="16255" y="115999"/>
                  </a:lnTo>
                  <a:lnTo>
                    <a:pt x="4351" y="148859"/>
                  </a:lnTo>
                  <a:lnTo>
                    <a:pt x="0" y="182278"/>
                  </a:lnTo>
                  <a:lnTo>
                    <a:pt x="1830" y="213829"/>
                  </a:lnTo>
                  <a:lnTo>
                    <a:pt x="9699" y="239611"/>
                  </a:lnTo>
                  <a:lnTo>
                    <a:pt x="22133" y="255303"/>
                  </a:lnTo>
                  <a:lnTo>
                    <a:pt x="29400" y="260475"/>
                  </a:lnTo>
                  <a:lnTo>
                    <a:pt x="37773" y="262512"/>
                  </a:lnTo>
                  <a:lnTo>
                    <a:pt x="56482" y="261013"/>
                  </a:lnTo>
                  <a:lnTo>
                    <a:pt x="93592" y="242122"/>
                  </a:lnTo>
                  <a:lnTo>
                    <a:pt x="139533" y="198359"/>
                  </a:lnTo>
                  <a:lnTo>
                    <a:pt x="158624" y="171352"/>
                  </a:lnTo>
                  <a:lnTo>
                    <a:pt x="168991" y="141004"/>
                  </a:lnTo>
                  <a:lnTo>
                    <a:pt x="172187" y="107291"/>
                  </a:lnTo>
                  <a:lnTo>
                    <a:pt x="168904" y="68789"/>
                  </a:lnTo>
                  <a:lnTo>
                    <a:pt x="155751" y="24300"/>
                  </a:lnTo>
                  <a:lnTo>
                    <a:pt x="148112" y="14751"/>
                  </a:lnTo>
                  <a:lnTo>
                    <a:pt x="128335" y="2260"/>
                  </a:lnTo>
                  <a:lnTo>
                    <a:pt x="107316" y="0"/>
                  </a:lnTo>
                  <a:lnTo>
                    <a:pt x="96772" y="1374"/>
                  </a:lnTo>
                  <a:lnTo>
                    <a:pt x="77531" y="10425"/>
                  </a:lnTo>
                  <a:lnTo>
                    <a:pt x="61688" y="23856"/>
                  </a:lnTo>
                  <a:lnTo>
                    <a:pt x="52295" y="39232"/>
                  </a:lnTo>
                  <a:lnTo>
                    <a:pt x="50919" y="47284"/>
                  </a:lnTo>
                  <a:lnTo>
                    <a:pt x="53153" y="63756"/>
                  </a:lnTo>
                  <a:lnTo>
                    <a:pt x="59958" y="70688"/>
                  </a:lnTo>
                  <a:lnTo>
                    <a:pt x="82570" y="82154"/>
                  </a:lnTo>
                  <a:lnTo>
                    <a:pt x="113317" y="86309"/>
                  </a:lnTo>
                  <a:lnTo>
                    <a:pt x="149560" y="85099"/>
                  </a:lnTo>
                  <a:lnTo>
                    <a:pt x="191538" y="79857"/>
                  </a:lnTo>
                  <a:lnTo>
                    <a:pt x="230421" y="72823"/>
                  </a:lnTo>
                  <a:lnTo>
                    <a:pt x="285234" y="612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8680"/>
            <p:cNvSpPr/>
            <p:nvPr>
              <p:custDataLst>
                <p:tags r:id="rId104"/>
              </p:custDataLst>
            </p:nvPr>
          </p:nvSpPr>
          <p:spPr>
            <a:xfrm>
              <a:off x="2365517" y="1561221"/>
              <a:ext cx="117334" cy="102480"/>
            </a:xfrm>
            <a:custGeom>
              <a:avLst/>
              <a:gdLst/>
              <a:ahLst/>
              <a:cxnLst/>
              <a:rect l="0" t="0" r="0" b="0"/>
              <a:pathLst>
                <a:path w="117334" h="102480">
                  <a:moveTo>
                    <a:pt x="9383" y="13579"/>
                  </a:moveTo>
                  <a:lnTo>
                    <a:pt x="9383" y="13579"/>
                  </a:lnTo>
                  <a:lnTo>
                    <a:pt x="14850" y="13579"/>
                  </a:lnTo>
                  <a:lnTo>
                    <a:pt x="14976" y="56903"/>
                  </a:lnTo>
                  <a:lnTo>
                    <a:pt x="4175" y="99266"/>
                  </a:lnTo>
                  <a:lnTo>
                    <a:pt x="3089" y="98220"/>
                  </a:lnTo>
                  <a:lnTo>
                    <a:pt x="0" y="91414"/>
                  </a:lnTo>
                  <a:lnTo>
                    <a:pt x="1920" y="79452"/>
                  </a:lnTo>
                  <a:lnTo>
                    <a:pt x="24314" y="31844"/>
                  </a:lnTo>
                  <a:lnTo>
                    <a:pt x="38832" y="12995"/>
                  </a:lnTo>
                  <a:lnTo>
                    <a:pt x="52810" y="2736"/>
                  </a:lnTo>
                  <a:lnTo>
                    <a:pt x="59501" y="0"/>
                  </a:lnTo>
                  <a:lnTo>
                    <a:pt x="66079" y="293"/>
                  </a:lnTo>
                  <a:lnTo>
                    <a:pt x="79031" y="6263"/>
                  </a:lnTo>
                  <a:lnTo>
                    <a:pt x="88080" y="21616"/>
                  </a:lnTo>
                  <a:lnTo>
                    <a:pt x="102715" y="67998"/>
                  </a:lnTo>
                  <a:lnTo>
                    <a:pt x="117333" y="1024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8681"/>
            <p:cNvSpPr/>
            <p:nvPr>
              <p:custDataLst>
                <p:tags r:id="rId105"/>
              </p:custDataLst>
            </p:nvPr>
          </p:nvSpPr>
          <p:spPr>
            <a:xfrm>
              <a:off x="2590800" y="1601083"/>
              <a:ext cx="132275" cy="380118"/>
            </a:xfrm>
            <a:custGeom>
              <a:avLst/>
              <a:gdLst/>
              <a:ahLst/>
              <a:cxnLst/>
              <a:rect l="0" t="0" r="0" b="0"/>
              <a:pathLst>
                <a:path w="132275" h="380118">
                  <a:moveTo>
                    <a:pt x="69850" y="5467"/>
                  </a:moveTo>
                  <a:lnTo>
                    <a:pt x="69850" y="5467"/>
                  </a:lnTo>
                  <a:lnTo>
                    <a:pt x="64383" y="0"/>
                  </a:lnTo>
                  <a:lnTo>
                    <a:pt x="70155" y="10841"/>
                  </a:lnTo>
                  <a:lnTo>
                    <a:pt x="99497" y="56783"/>
                  </a:lnTo>
                  <a:lnTo>
                    <a:pt x="111484" y="89422"/>
                  </a:lnTo>
                  <a:lnTo>
                    <a:pt x="121515" y="128858"/>
                  </a:lnTo>
                  <a:lnTo>
                    <a:pt x="130677" y="174607"/>
                  </a:lnTo>
                  <a:lnTo>
                    <a:pt x="132274" y="198661"/>
                  </a:lnTo>
                  <a:lnTo>
                    <a:pt x="131926" y="223163"/>
                  </a:lnTo>
                  <a:lnTo>
                    <a:pt x="125662" y="270143"/>
                  </a:lnTo>
                  <a:lnTo>
                    <a:pt x="111118" y="309838"/>
                  </a:lnTo>
                  <a:lnTo>
                    <a:pt x="87251" y="340650"/>
                  </a:lnTo>
                  <a:lnTo>
                    <a:pt x="58534" y="362576"/>
                  </a:lnTo>
                  <a:lnTo>
                    <a:pt x="0" y="380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SMARTInkShape-Group1613"/>
          <p:cNvGrpSpPr/>
          <p:nvPr/>
        </p:nvGrpSpPr>
        <p:grpSpPr>
          <a:xfrm>
            <a:off x="3149600" y="1765300"/>
            <a:ext cx="241301" cy="123139"/>
            <a:chOff x="3149600" y="1765300"/>
            <a:chExt cx="241301" cy="123139"/>
          </a:xfrm>
        </p:grpSpPr>
        <p:sp>
          <p:nvSpPr>
            <p:cNvPr id="64" name="SMARTInkShape-8682"/>
            <p:cNvSpPr/>
            <p:nvPr>
              <p:custDataLst>
                <p:tags r:id="rId101"/>
              </p:custDataLst>
            </p:nvPr>
          </p:nvSpPr>
          <p:spPr>
            <a:xfrm>
              <a:off x="3149600" y="1765300"/>
              <a:ext cx="241301" cy="31751"/>
            </a:xfrm>
            <a:custGeom>
              <a:avLst/>
              <a:gdLst/>
              <a:ahLst/>
              <a:cxnLst/>
              <a:rect l="0" t="0" r="0" b="0"/>
              <a:pathLst>
                <a:path w="241301" h="31751">
                  <a:moveTo>
                    <a:pt x="0" y="31750"/>
                  </a:moveTo>
                  <a:lnTo>
                    <a:pt x="0" y="31750"/>
                  </a:lnTo>
                  <a:lnTo>
                    <a:pt x="35156" y="24842"/>
                  </a:lnTo>
                  <a:lnTo>
                    <a:pt x="65719" y="20213"/>
                  </a:lnTo>
                  <a:lnTo>
                    <a:pt x="105173" y="13452"/>
                  </a:lnTo>
                  <a:lnTo>
                    <a:pt x="148579" y="7625"/>
                  </a:lnTo>
                  <a:lnTo>
                    <a:pt x="188802" y="3389"/>
                  </a:lnTo>
                  <a:lnTo>
                    <a:pt x="241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8683"/>
            <p:cNvSpPr/>
            <p:nvPr>
              <p:custDataLst>
                <p:tags r:id="rId102"/>
              </p:custDataLst>
            </p:nvPr>
          </p:nvSpPr>
          <p:spPr>
            <a:xfrm>
              <a:off x="3194050" y="1854200"/>
              <a:ext cx="196851" cy="34239"/>
            </a:xfrm>
            <a:custGeom>
              <a:avLst/>
              <a:gdLst/>
              <a:ahLst/>
              <a:cxnLst/>
              <a:rect l="0" t="0" r="0" b="0"/>
              <a:pathLst>
                <a:path w="196851" h="34239">
                  <a:moveTo>
                    <a:pt x="0" y="25400"/>
                  </a:moveTo>
                  <a:lnTo>
                    <a:pt x="0" y="25400"/>
                  </a:lnTo>
                  <a:lnTo>
                    <a:pt x="0" y="28771"/>
                  </a:lnTo>
                  <a:lnTo>
                    <a:pt x="3763" y="32308"/>
                  </a:lnTo>
                  <a:lnTo>
                    <a:pt x="6742" y="34238"/>
                  </a:lnTo>
                  <a:lnTo>
                    <a:pt x="49126" y="31562"/>
                  </a:lnTo>
                  <a:lnTo>
                    <a:pt x="84158" y="25552"/>
                  </a:lnTo>
                  <a:lnTo>
                    <a:pt x="127009" y="16295"/>
                  </a:lnTo>
                  <a:lnTo>
                    <a:pt x="165810" y="7242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SMARTInkShape-Group1614"/>
          <p:cNvGrpSpPr/>
          <p:nvPr/>
        </p:nvGrpSpPr>
        <p:grpSpPr>
          <a:xfrm>
            <a:off x="3858980" y="1421944"/>
            <a:ext cx="1111232" cy="527507"/>
            <a:chOff x="3858980" y="1421944"/>
            <a:chExt cx="1111232" cy="527507"/>
          </a:xfrm>
        </p:grpSpPr>
        <p:sp>
          <p:nvSpPr>
            <p:cNvPr id="67" name="SMARTInkShape-8684"/>
            <p:cNvSpPr/>
            <p:nvPr>
              <p:custDataLst>
                <p:tags r:id="rId95"/>
              </p:custDataLst>
            </p:nvPr>
          </p:nvSpPr>
          <p:spPr>
            <a:xfrm>
              <a:off x="3881035" y="1614199"/>
              <a:ext cx="195666" cy="325737"/>
            </a:xfrm>
            <a:custGeom>
              <a:avLst/>
              <a:gdLst/>
              <a:ahLst/>
              <a:cxnLst/>
              <a:rect l="0" t="0" r="0" b="0"/>
              <a:pathLst>
                <a:path w="195666" h="325737">
                  <a:moveTo>
                    <a:pt x="157565" y="24101"/>
                  </a:moveTo>
                  <a:lnTo>
                    <a:pt x="157565" y="24101"/>
                  </a:lnTo>
                  <a:lnTo>
                    <a:pt x="157565" y="17359"/>
                  </a:lnTo>
                  <a:lnTo>
                    <a:pt x="156153" y="14667"/>
                  </a:lnTo>
                  <a:lnTo>
                    <a:pt x="150823" y="9795"/>
                  </a:lnTo>
                  <a:lnTo>
                    <a:pt x="136517" y="3086"/>
                  </a:lnTo>
                  <a:lnTo>
                    <a:pt x="115502" y="0"/>
                  </a:lnTo>
                  <a:lnTo>
                    <a:pt x="91401" y="2457"/>
                  </a:lnTo>
                  <a:lnTo>
                    <a:pt x="66386" y="14395"/>
                  </a:lnTo>
                  <a:lnTo>
                    <a:pt x="41100" y="38080"/>
                  </a:lnTo>
                  <a:lnTo>
                    <a:pt x="25847" y="67440"/>
                  </a:lnTo>
                  <a:lnTo>
                    <a:pt x="16859" y="105224"/>
                  </a:lnTo>
                  <a:lnTo>
                    <a:pt x="13098" y="147699"/>
                  </a:lnTo>
                  <a:lnTo>
                    <a:pt x="8613" y="191564"/>
                  </a:lnTo>
                  <a:lnTo>
                    <a:pt x="2815" y="235841"/>
                  </a:lnTo>
                  <a:lnTo>
                    <a:pt x="0" y="273497"/>
                  </a:lnTo>
                  <a:lnTo>
                    <a:pt x="4119" y="306982"/>
                  </a:lnTo>
                  <a:lnTo>
                    <a:pt x="7757" y="318219"/>
                  </a:lnTo>
                  <a:lnTo>
                    <a:pt x="11126" y="321779"/>
                  </a:lnTo>
                  <a:lnTo>
                    <a:pt x="20514" y="325736"/>
                  </a:lnTo>
                  <a:lnTo>
                    <a:pt x="60408" y="318137"/>
                  </a:lnTo>
                  <a:lnTo>
                    <a:pt x="104397" y="307053"/>
                  </a:lnTo>
                  <a:lnTo>
                    <a:pt x="147613" y="294127"/>
                  </a:lnTo>
                  <a:lnTo>
                    <a:pt x="195665" y="271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8685"/>
            <p:cNvSpPr/>
            <p:nvPr>
              <p:custDataLst>
                <p:tags r:id="rId96"/>
              </p:custDataLst>
            </p:nvPr>
          </p:nvSpPr>
          <p:spPr>
            <a:xfrm>
              <a:off x="3858980" y="1765300"/>
              <a:ext cx="224071" cy="50801"/>
            </a:xfrm>
            <a:custGeom>
              <a:avLst/>
              <a:gdLst/>
              <a:ahLst/>
              <a:cxnLst/>
              <a:rect l="0" t="0" r="0" b="0"/>
              <a:pathLst>
                <a:path w="224071" h="50801">
                  <a:moveTo>
                    <a:pt x="8170" y="50800"/>
                  </a:moveTo>
                  <a:lnTo>
                    <a:pt x="8170" y="50800"/>
                  </a:lnTo>
                  <a:lnTo>
                    <a:pt x="1428" y="50800"/>
                  </a:lnTo>
                  <a:lnTo>
                    <a:pt x="147" y="50094"/>
                  </a:lnTo>
                  <a:lnTo>
                    <a:pt x="0" y="48918"/>
                  </a:lnTo>
                  <a:lnTo>
                    <a:pt x="606" y="47429"/>
                  </a:lnTo>
                  <a:lnTo>
                    <a:pt x="31799" y="35220"/>
                  </a:lnTo>
                  <a:lnTo>
                    <a:pt x="67590" y="26001"/>
                  </a:lnTo>
                  <a:lnTo>
                    <a:pt x="112190" y="17201"/>
                  </a:lnTo>
                  <a:lnTo>
                    <a:pt x="138900" y="12878"/>
                  </a:lnTo>
                  <a:lnTo>
                    <a:pt x="186216" y="5724"/>
                  </a:lnTo>
                  <a:lnTo>
                    <a:pt x="2240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8686"/>
            <p:cNvSpPr/>
            <p:nvPr>
              <p:custDataLst>
                <p:tags r:id="rId97"/>
              </p:custDataLst>
            </p:nvPr>
          </p:nvSpPr>
          <p:spPr>
            <a:xfrm>
              <a:off x="4150248" y="1540202"/>
              <a:ext cx="237603" cy="401412"/>
            </a:xfrm>
            <a:custGeom>
              <a:avLst/>
              <a:gdLst/>
              <a:ahLst/>
              <a:cxnLst/>
              <a:rect l="0" t="0" r="0" b="0"/>
              <a:pathLst>
                <a:path w="237603" h="401412">
                  <a:moveTo>
                    <a:pt x="231252" y="15548"/>
                  </a:moveTo>
                  <a:lnTo>
                    <a:pt x="231252" y="15548"/>
                  </a:lnTo>
                  <a:lnTo>
                    <a:pt x="231252" y="8806"/>
                  </a:lnTo>
                  <a:lnTo>
                    <a:pt x="229840" y="6820"/>
                  </a:lnTo>
                  <a:lnTo>
                    <a:pt x="227489" y="5496"/>
                  </a:lnTo>
                  <a:lnTo>
                    <a:pt x="200091" y="0"/>
                  </a:lnTo>
                  <a:lnTo>
                    <a:pt x="162674" y="4278"/>
                  </a:lnTo>
                  <a:lnTo>
                    <a:pt x="120308" y="17853"/>
                  </a:lnTo>
                  <a:lnTo>
                    <a:pt x="83217" y="35281"/>
                  </a:lnTo>
                  <a:lnTo>
                    <a:pt x="49885" y="60592"/>
                  </a:lnTo>
                  <a:lnTo>
                    <a:pt x="37756" y="82134"/>
                  </a:lnTo>
                  <a:lnTo>
                    <a:pt x="30927" y="118062"/>
                  </a:lnTo>
                  <a:lnTo>
                    <a:pt x="32667" y="157400"/>
                  </a:lnTo>
                  <a:lnTo>
                    <a:pt x="36475" y="202217"/>
                  </a:lnTo>
                  <a:lnTo>
                    <a:pt x="34617" y="234684"/>
                  </a:lnTo>
                  <a:lnTo>
                    <a:pt x="31441" y="267929"/>
                  </a:lnTo>
                  <a:lnTo>
                    <a:pt x="25685" y="315008"/>
                  </a:lnTo>
                  <a:lnTo>
                    <a:pt x="16140" y="356866"/>
                  </a:lnTo>
                  <a:lnTo>
                    <a:pt x="5343" y="391610"/>
                  </a:lnTo>
                  <a:lnTo>
                    <a:pt x="0" y="399553"/>
                  </a:lnTo>
                  <a:lnTo>
                    <a:pt x="178" y="400668"/>
                  </a:lnTo>
                  <a:lnTo>
                    <a:pt x="1003" y="401411"/>
                  </a:lnTo>
                  <a:lnTo>
                    <a:pt x="35565" y="397535"/>
                  </a:lnTo>
                  <a:lnTo>
                    <a:pt x="69021" y="393929"/>
                  </a:lnTo>
                  <a:lnTo>
                    <a:pt x="111171" y="388093"/>
                  </a:lnTo>
                  <a:lnTo>
                    <a:pt x="156010" y="380796"/>
                  </a:lnTo>
                  <a:lnTo>
                    <a:pt x="197105" y="372849"/>
                  </a:lnTo>
                  <a:lnTo>
                    <a:pt x="237602" y="3647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8687"/>
            <p:cNvSpPr/>
            <p:nvPr>
              <p:custDataLst>
                <p:tags r:id="rId98"/>
              </p:custDataLst>
            </p:nvPr>
          </p:nvSpPr>
          <p:spPr>
            <a:xfrm>
              <a:off x="4443326" y="1642646"/>
              <a:ext cx="249325" cy="228845"/>
            </a:xfrm>
            <a:custGeom>
              <a:avLst/>
              <a:gdLst/>
              <a:ahLst/>
              <a:cxnLst/>
              <a:rect l="0" t="0" r="0" b="0"/>
              <a:pathLst>
                <a:path w="249325" h="228845">
                  <a:moveTo>
                    <a:pt x="166774" y="33754"/>
                  </a:moveTo>
                  <a:lnTo>
                    <a:pt x="166774" y="33754"/>
                  </a:lnTo>
                  <a:lnTo>
                    <a:pt x="145726" y="16077"/>
                  </a:lnTo>
                  <a:lnTo>
                    <a:pt x="128082" y="7271"/>
                  </a:lnTo>
                  <a:lnTo>
                    <a:pt x="111948" y="9990"/>
                  </a:lnTo>
                  <a:lnTo>
                    <a:pt x="83031" y="25302"/>
                  </a:lnTo>
                  <a:lnTo>
                    <a:pt x="63233" y="41992"/>
                  </a:lnTo>
                  <a:lnTo>
                    <a:pt x="36219" y="79861"/>
                  </a:lnTo>
                  <a:lnTo>
                    <a:pt x="13164" y="125810"/>
                  </a:lnTo>
                  <a:lnTo>
                    <a:pt x="6780" y="156042"/>
                  </a:lnTo>
                  <a:lnTo>
                    <a:pt x="9588" y="182178"/>
                  </a:lnTo>
                  <a:lnTo>
                    <a:pt x="18597" y="204143"/>
                  </a:lnTo>
                  <a:lnTo>
                    <a:pt x="32008" y="220960"/>
                  </a:lnTo>
                  <a:lnTo>
                    <a:pt x="40241" y="225586"/>
                  </a:lnTo>
                  <a:lnTo>
                    <a:pt x="58797" y="228844"/>
                  </a:lnTo>
                  <a:lnTo>
                    <a:pt x="89076" y="223341"/>
                  </a:lnTo>
                  <a:lnTo>
                    <a:pt x="123762" y="202660"/>
                  </a:lnTo>
                  <a:lnTo>
                    <a:pt x="157479" y="170819"/>
                  </a:lnTo>
                  <a:lnTo>
                    <a:pt x="173461" y="139357"/>
                  </a:lnTo>
                  <a:lnTo>
                    <a:pt x="182446" y="102561"/>
                  </a:lnTo>
                  <a:lnTo>
                    <a:pt x="181735" y="65040"/>
                  </a:lnTo>
                  <a:lnTo>
                    <a:pt x="172953" y="34724"/>
                  </a:lnTo>
                  <a:lnTo>
                    <a:pt x="166660" y="21701"/>
                  </a:lnTo>
                  <a:lnTo>
                    <a:pt x="156114" y="12313"/>
                  </a:lnTo>
                  <a:lnTo>
                    <a:pt x="127464" y="0"/>
                  </a:lnTo>
                  <a:lnTo>
                    <a:pt x="93564" y="1584"/>
                  </a:lnTo>
                  <a:lnTo>
                    <a:pt x="58741" y="12401"/>
                  </a:lnTo>
                  <a:lnTo>
                    <a:pt x="26802" y="28967"/>
                  </a:lnTo>
                  <a:lnTo>
                    <a:pt x="7433" y="49971"/>
                  </a:lnTo>
                  <a:lnTo>
                    <a:pt x="1279" y="61499"/>
                  </a:lnTo>
                  <a:lnTo>
                    <a:pt x="0" y="72006"/>
                  </a:lnTo>
                  <a:lnTo>
                    <a:pt x="6104" y="91207"/>
                  </a:lnTo>
                  <a:lnTo>
                    <a:pt x="21987" y="105385"/>
                  </a:lnTo>
                  <a:lnTo>
                    <a:pt x="32150" y="111141"/>
                  </a:lnTo>
                  <a:lnTo>
                    <a:pt x="76791" y="119243"/>
                  </a:lnTo>
                  <a:lnTo>
                    <a:pt x="115728" y="115493"/>
                  </a:lnTo>
                  <a:lnTo>
                    <a:pt x="156787" y="106771"/>
                  </a:lnTo>
                  <a:lnTo>
                    <a:pt x="193850" y="95840"/>
                  </a:lnTo>
                  <a:lnTo>
                    <a:pt x="249324" y="718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8688"/>
            <p:cNvSpPr/>
            <p:nvPr>
              <p:custDataLst>
                <p:tags r:id="rId99"/>
              </p:custDataLst>
            </p:nvPr>
          </p:nvSpPr>
          <p:spPr>
            <a:xfrm>
              <a:off x="4487266" y="1421944"/>
              <a:ext cx="154585" cy="171907"/>
            </a:xfrm>
            <a:custGeom>
              <a:avLst/>
              <a:gdLst/>
              <a:ahLst/>
              <a:cxnLst/>
              <a:rect l="0" t="0" r="0" b="0"/>
              <a:pathLst>
                <a:path w="154585" h="171907">
                  <a:moveTo>
                    <a:pt x="46634" y="32206"/>
                  </a:moveTo>
                  <a:lnTo>
                    <a:pt x="46634" y="32206"/>
                  </a:lnTo>
                  <a:lnTo>
                    <a:pt x="43263" y="32206"/>
                  </a:lnTo>
                  <a:lnTo>
                    <a:pt x="39726" y="34088"/>
                  </a:lnTo>
                  <a:lnTo>
                    <a:pt x="37795" y="35577"/>
                  </a:lnTo>
                  <a:lnTo>
                    <a:pt x="28336" y="51157"/>
                  </a:lnTo>
                  <a:lnTo>
                    <a:pt x="16862" y="90434"/>
                  </a:lnTo>
                  <a:lnTo>
                    <a:pt x="0" y="127493"/>
                  </a:lnTo>
                  <a:lnTo>
                    <a:pt x="22" y="128186"/>
                  </a:lnTo>
                  <a:lnTo>
                    <a:pt x="743" y="127943"/>
                  </a:lnTo>
                  <a:lnTo>
                    <a:pt x="16403" y="106568"/>
                  </a:lnTo>
                  <a:lnTo>
                    <a:pt x="37579" y="65344"/>
                  </a:lnTo>
                  <a:lnTo>
                    <a:pt x="56651" y="28149"/>
                  </a:lnTo>
                  <a:lnTo>
                    <a:pt x="66608" y="9236"/>
                  </a:lnTo>
                  <a:lnTo>
                    <a:pt x="75737" y="830"/>
                  </a:lnTo>
                  <a:lnTo>
                    <a:pt x="78736" y="0"/>
                  </a:lnTo>
                  <a:lnTo>
                    <a:pt x="80735" y="858"/>
                  </a:lnTo>
                  <a:lnTo>
                    <a:pt x="98711" y="37851"/>
                  </a:lnTo>
                  <a:lnTo>
                    <a:pt x="113412" y="80289"/>
                  </a:lnTo>
                  <a:lnTo>
                    <a:pt x="133605" y="120301"/>
                  </a:lnTo>
                  <a:lnTo>
                    <a:pt x="154584" y="171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8689"/>
            <p:cNvSpPr/>
            <p:nvPr>
              <p:custDataLst>
                <p:tags r:id="rId100"/>
              </p:custDataLst>
            </p:nvPr>
          </p:nvSpPr>
          <p:spPr>
            <a:xfrm>
              <a:off x="4743450" y="1519360"/>
              <a:ext cx="226762" cy="430091"/>
            </a:xfrm>
            <a:custGeom>
              <a:avLst/>
              <a:gdLst/>
              <a:ahLst/>
              <a:cxnLst/>
              <a:rect l="0" t="0" r="0" b="0"/>
              <a:pathLst>
                <a:path w="226762" h="430091">
                  <a:moveTo>
                    <a:pt x="19050" y="30040"/>
                  </a:moveTo>
                  <a:lnTo>
                    <a:pt x="19050" y="30040"/>
                  </a:lnTo>
                  <a:lnTo>
                    <a:pt x="19050" y="26669"/>
                  </a:lnTo>
                  <a:lnTo>
                    <a:pt x="22813" y="23132"/>
                  </a:lnTo>
                  <a:lnTo>
                    <a:pt x="25792" y="21202"/>
                  </a:lnTo>
                  <a:lnTo>
                    <a:pt x="71129" y="8669"/>
                  </a:lnTo>
                  <a:lnTo>
                    <a:pt x="118050" y="1679"/>
                  </a:lnTo>
                  <a:lnTo>
                    <a:pt x="165584" y="0"/>
                  </a:lnTo>
                  <a:lnTo>
                    <a:pt x="201540" y="5068"/>
                  </a:lnTo>
                  <a:lnTo>
                    <a:pt x="218690" y="14002"/>
                  </a:lnTo>
                  <a:lnTo>
                    <a:pt x="223405" y="20054"/>
                  </a:lnTo>
                  <a:lnTo>
                    <a:pt x="226761" y="34304"/>
                  </a:lnTo>
                  <a:lnTo>
                    <a:pt x="213028" y="78703"/>
                  </a:lnTo>
                  <a:lnTo>
                    <a:pt x="201924" y="110935"/>
                  </a:lnTo>
                  <a:lnTo>
                    <a:pt x="189933" y="146427"/>
                  </a:lnTo>
                  <a:lnTo>
                    <a:pt x="176843" y="184073"/>
                  </a:lnTo>
                  <a:lnTo>
                    <a:pt x="161617" y="224323"/>
                  </a:lnTo>
                  <a:lnTo>
                    <a:pt x="152969" y="265730"/>
                  </a:lnTo>
                  <a:lnTo>
                    <a:pt x="149125" y="304830"/>
                  </a:lnTo>
                  <a:lnTo>
                    <a:pt x="148372" y="349937"/>
                  </a:lnTo>
                  <a:lnTo>
                    <a:pt x="156282" y="393378"/>
                  </a:lnTo>
                  <a:lnTo>
                    <a:pt x="158262" y="419389"/>
                  </a:lnTo>
                  <a:lnTo>
                    <a:pt x="160541" y="422250"/>
                  </a:lnTo>
                  <a:lnTo>
                    <a:pt x="164178" y="423452"/>
                  </a:lnTo>
                  <a:lnTo>
                    <a:pt x="175109" y="423683"/>
                  </a:lnTo>
                  <a:lnTo>
                    <a:pt x="134291" y="428101"/>
                  </a:lnTo>
                  <a:lnTo>
                    <a:pt x="88865" y="429501"/>
                  </a:lnTo>
                  <a:lnTo>
                    <a:pt x="51255" y="429828"/>
                  </a:lnTo>
                  <a:lnTo>
                    <a:pt x="0" y="4300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SMARTInkShape-Group1615"/>
          <p:cNvGrpSpPr/>
          <p:nvPr/>
        </p:nvGrpSpPr>
        <p:grpSpPr>
          <a:xfrm>
            <a:off x="5373215" y="1585665"/>
            <a:ext cx="881536" cy="313471"/>
            <a:chOff x="5373215" y="1585665"/>
            <a:chExt cx="881536" cy="313471"/>
          </a:xfrm>
        </p:grpSpPr>
        <p:sp>
          <p:nvSpPr>
            <p:cNvPr id="74" name="SMARTInkShape-8690"/>
            <p:cNvSpPr/>
            <p:nvPr>
              <p:custDataLst>
                <p:tags r:id="rId93"/>
              </p:custDataLst>
            </p:nvPr>
          </p:nvSpPr>
          <p:spPr>
            <a:xfrm>
              <a:off x="5373215" y="1790700"/>
              <a:ext cx="297336" cy="38101"/>
            </a:xfrm>
            <a:custGeom>
              <a:avLst/>
              <a:gdLst/>
              <a:ahLst/>
              <a:cxnLst/>
              <a:rect l="0" t="0" r="0" b="0"/>
              <a:pathLst>
                <a:path w="297336" h="38101">
                  <a:moveTo>
                    <a:pt x="24285" y="38100"/>
                  </a:moveTo>
                  <a:lnTo>
                    <a:pt x="24285" y="38100"/>
                  </a:lnTo>
                  <a:lnTo>
                    <a:pt x="7883" y="38100"/>
                  </a:lnTo>
                  <a:lnTo>
                    <a:pt x="4530" y="36218"/>
                  </a:lnTo>
                  <a:lnTo>
                    <a:pt x="0" y="32633"/>
                  </a:lnTo>
                  <a:lnTo>
                    <a:pt x="334" y="31633"/>
                  </a:lnTo>
                  <a:lnTo>
                    <a:pt x="2586" y="28640"/>
                  </a:lnTo>
                  <a:lnTo>
                    <a:pt x="7821" y="26840"/>
                  </a:lnTo>
                  <a:lnTo>
                    <a:pt x="50548" y="20520"/>
                  </a:lnTo>
                  <a:lnTo>
                    <a:pt x="87228" y="16646"/>
                  </a:lnTo>
                  <a:lnTo>
                    <a:pt x="133163" y="14454"/>
                  </a:lnTo>
                  <a:lnTo>
                    <a:pt x="158254" y="13869"/>
                  </a:lnTo>
                  <a:lnTo>
                    <a:pt x="203066" y="11338"/>
                  </a:lnTo>
                  <a:lnTo>
                    <a:pt x="240620" y="7861"/>
                  </a:lnTo>
                  <a:lnTo>
                    <a:pt x="287166" y="1175"/>
                  </a:lnTo>
                  <a:lnTo>
                    <a:pt x="2973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8691"/>
            <p:cNvSpPr/>
            <p:nvPr>
              <p:custDataLst>
                <p:tags r:id="rId94"/>
              </p:custDataLst>
            </p:nvPr>
          </p:nvSpPr>
          <p:spPr>
            <a:xfrm>
              <a:off x="5880877" y="1585665"/>
              <a:ext cx="373874" cy="313471"/>
            </a:xfrm>
            <a:custGeom>
              <a:avLst/>
              <a:gdLst/>
              <a:ahLst/>
              <a:cxnLst/>
              <a:rect l="0" t="0" r="0" b="0"/>
              <a:pathLst>
                <a:path w="373874" h="313471">
                  <a:moveTo>
                    <a:pt x="132573" y="84385"/>
                  </a:moveTo>
                  <a:lnTo>
                    <a:pt x="132573" y="84385"/>
                  </a:lnTo>
                  <a:lnTo>
                    <a:pt x="135944" y="74272"/>
                  </a:lnTo>
                  <a:lnTo>
                    <a:pt x="135718" y="65544"/>
                  </a:lnTo>
                  <a:lnTo>
                    <a:pt x="132559" y="56961"/>
                  </a:lnTo>
                  <a:lnTo>
                    <a:pt x="126452" y="48443"/>
                  </a:lnTo>
                  <a:lnTo>
                    <a:pt x="115271" y="43716"/>
                  </a:lnTo>
                  <a:lnTo>
                    <a:pt x="108339" y="42456"/>
                  </a:lnTo>
                  <a:lnTo>
                    <a:pt x="81725" y="47424"/>
                  </a:lnTo>
                  <a:lnTo>
                    <a:pt x="48127" y="71317"/>
                  </a:lnTo>
                  <a:lnTo>
                    <a:pt x="18104" y="111949"/>
                  </a:lnTo>
                  <a:lnTo>
                    <a:pt x="5733" y="147201"/>
                  </a:lnTo>
                  <a:lnTo>
                    <a:pt x="0" y="185681"/>
                  </a:lnTo>
                  <a:lnTo>
                    <a:pt x="2155" y="223950"/>
                  </a:lnTo>
                  <a:lnTo>
                    <a:pt x="11580" y="258362"/>
                  </a:lnTo>
                  <a:lnTo>
                    <a:pt x="25176" y="287297"/>
                  </a:lnTo>
                  <a:lnTo>
                    <a:pt x="40626" y="307212"/>
                  </a:lnTo>
                  <a:lnTo>
                    <a:pt x="50108" y="311959"/>
                  </a:lnTo>
                  <a:lnTo>
                    <a:pt x="71933" y="313470"/>
                  </a:lnTo>
                  <a:lnTo>
                    <a:pt x="93863" y="305674"/>
                  </a:lnTo>
                  <a:lnTo>
                    <a:pt x="129805" y="279774"/>
                  </a:lnTo>
                  <a:lnTo>
                    <a:pt x="155332" y="252364"/>
                  </a:lnTo>
                  <a:lnTo>
                    <a:pt x="176085" y="216662"/>
                  </a:lnTo>
                  <a:lnTo>
                    <a:pt x="190952" y="173514"/>
                  </a:lnTo>
                  <a:lnTo>
                    <a:pt x="200147" y="126114"/>
                  </a:lnTo>
                  <a:lnTo>
                    <a:pt x="201611" y="101621"/>
                  </a:lnTo>
                  <a:lnTo>
                    <a:pt x="198534" y="56768"/>
                  </a:lnTo>
                  <a:lnTo>
                    <a:pt x="185409" y="25074"/>
                  </a:lnTo>
                  <a:lnTo>
                    <a:pt x="174852" y="14505"/>
                  </a:lnTo>
                  <a:lnTo>
                    <a:pt x="148071" y="881"/>
                  </a:lnTo>
                  <a:lnTo>
                    <a:pt x="115472" y="0"/>
                  </a:lnTo>
                  <a:lnTo>
                    <a:pt x="81933" y="8781"/>
                  </a:lnTo>
                  <a:lnTo>
                    <a:pt x="52917" y="26794"/>
                  </a:lnTo>
                  <a:lnTo>
                    <a:pt x="35317" y="48911"/>
                  </a:lnTo>
                  <a:lnTo>
                    <a:pt x="29635" y="60736"/>
                  </a:lnTo>
                  <a:lnTo>
                    <a:pt x="28670" y="72147"/>
                  </a:lnTo>
                  <a:lnTo>
                    <a:pt x="35124" y="94233"/>
                  </a:lnTo>
                  <a:lnTo>
                    <a:pt x="45735" y="102945"/>
                  </a:lnTo>
                  <a:lnTo>
                    <a:pt x="78221" y="116388"/>
                  </a:lnTo>
                  <a:lnTo>
                    <a:pt x="124173" y="119540"/>
                  </a:lnTo>
                  <a:lnTo>
                    <a:pt x="150257" y="118405"/>
                  </a:lnTo>
                  <a:lnTo>
                    <a:pt x="178229" y="116237"/>
                  </a:lnTo>
                  <a:lnTo>
                    <a:pt x="207460" y="113381"/>
                  </a:lnTo>
                  <a:lnTo>
                    <a:pt x="237531" y="110066"/>
                  </a:lnTo>
                  <a:lnTo>
                    <a:pt x="266045" y="106444"/>
                  </a:lnTo>
                  <a:lnTo>
                    <a:pt x="293521" y="102619"/>
                  </a:lnTo>
                  <a:lnTo>
                    <a:pt x="338161" y="96017"/>
                  </a:lnTo>
                  <a:lnTo>
                    <a:pt x="373873" y="90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SMARTInkShape-Group1616"/>
          <p:cNvGrpSpPr/>
          <p:nvPr/>
        </p:nvGrpSpPr>
        <p:grpSpPr>
          <a:xfrm>
            <a:off x="567904" y="2722925"/>
            <a:ext cx="371804" cy="459436"/>
            <a:chOff x="567904" y="2722925"/>
            <a:chExt cx="371804" cy="459436"/>
          </a:xfrm>
        </p:grpSpPr>
        <p:sp>
          <p:nvSpPr>
            <p:cNvPr id="77" name="SMARTInkShape-8692"/>
            <p:cNvSpPr/>
            <p:nvPr>
              <p:custDataLst>
                <p:tags r:id="rId91"/>
              </p:custDataLst>
            </p:nvPr>
          </p:nvSpPr>
          <p:spPr>
            <a:xfrm>
              <a:off x="685999" y="2883639"/>
              <a:ext cx="203002" cy="209315"/>
            </a:xfrm>
            <a:custGeom>
              <a:avLst/>
              <a:gdLst/>
              <a:ahLst/>
              <a:cxnLst/>
              <a:rect l="0" t="0" r="0" b="0"/>
              <a:pathLst>
                <a:path w="203002" h="209315">
                  <a:moveTo>
                    <a:pt x="12501" y="69111"/>
                  </a:moveTo>
                  <a:lnTo>
                    <a:pt x="12501" y="69111"/>
                  </a:lnTo>
                  <a:lnTo>
                    <a:pt x="12501" y="65740"/>
                  </a:lnTo>
                  <a:lnTo>
                    <a:pt x="21339" y="41974"/>
                  </a:lnTo>
                  <a:lnTo>
                    <a:pt x="37541" y="24146"/>
                  </a:lnTo>
                  <a:lnTo>
                    <a:pt x="60215" y="5458"/>
                  </a:lnTo>
                  <a:lnTo>
                    <a:pt x="76511" y="369"/>
                  </a:lnTo>
                  <a:lnTo>
                    <a:pt x="84808" y="0"/>
                  </a:lnTo>
                  <a:lnTo>
                    <a:pt x="92455" y="3281"/>
                  </a:lnTo>
                  <a:lnTo>
                    <a:pt x="106597" y="16335"/>
                  </a:lnTo>
                  <a:lnTo>
                    <a:pt x="119717" y="43517"/>
                  </a:lnTo>
                  <a:lnTo>
                    <a:pt x="124702" y="80656"/>
                  </a:lnTo>
                  <a:lnTo>
                    <a:pt x="112695" y="122940"/>
                  </a:lnTo>
                  <a:lnTo>
                    <a:pt x="84521" y="163377"/>
                  </a:lnTo>
                  <a:lnTo>
                    <a:pt x="49363" y="195428"/>
                  </a:lnTo>
                  <a:lnTo>
                    <a:pt x="30295" y="206390"/>
                  </a:lnTo>
                  <a:lnTo>
                    <a:pt x="22247" y="209314"/>
                  </a:lnTo>
                  <a:lnTo>
                    <a:pt x="15471" y="209146"/>
                  </a:lnTo>
                  <a:lnTo>
                    <a:pt x="9542" y="206918"/>
                  </a:lnTo>
                  <a:lnTo>
                    <a:pt x="4178" y="203315"/>
                  </a:lnTo>
                  <a:lnTo>
                    <a:pt x="1308" y="199503"/>
                  </a:lnTo>
                  <a:lnTo>
                    <a:pt x="100" y="195550"/>
                  </a:lnTo>
                  <a:lnTo>
                    <a:pt x="0" y="191504"/>
                  </a:lnTo>
                  <a:lnTo>
                    <a:pt x="6602" y="172325"/>
                  </a:lnTo>
                  <a:lnTo>
                    <a:pt x="15524" y="162491"/>
                  </a:lnTo>
                  <a:lnTo>
                    <a:pt x="28661" y="155769"/>
                  </a:lnTo>
                  <a:lnTo>
                    <a:pt x="48611" y="150429"/>
                  </a:lnTo>
                  <a:lnTo>
                    <a:pt x="69707" y="151349"/>
                  </a:lnTo>
                  <a:lnTo>
                    <a:pt x="111995" y="163437"/>
                  </a:lnTo>
                  <a:lnTo>
                    <a:pt x="159258" y="181687"/>
                  </a:lnTo>
                  <a:lnTo>
                    <a:pt x="165372" y="184378"/>
                  </a:lnTo>
                  <a:lnTo>
                    <a:pt x="170860" y="184761"/>
                  </a:lnTo>
                  <a:lnTo>
                    <a:pt x="180720" y="181424"/>
                  </a:lnTo>
                  <a:lnTo>
                    <a:pt x="203001" y="1580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8693"/>
            <p:cNvSpPr/>
            <p:nvPr>
              <p:custDataLst>
                <p:tags r:id="rId92"/>
              </p:custDataLst>
            </p:nvPr>
          </p:nvSpPr>
          <p:spPr>
            <a:xfrm>
              <a:off x="567904" y="2722925"/>
              <a:ext cx="371804" cy="459436"/>
            </a:xfrm>
            <a:custGeom>
              <a:avLst/>
              <a:gdLst/>
              <a:ahLst/>
              <a:cxnLst/>
              <a:rect l="0" t="0" r="0" b="0"/>
              <a:pathLst>
                <a:path w="371804" h="459436">
                  <a:moveTo>
                    <a:pt x="257596" y="32975"/>
                  </a:moveTo>
                  <a:lnTo>
                    <a:pt x="257596" y="32975"/>
                  </a:lnTo>
                  <a:lnTo>
                    <a:pt x="231543" y="14108"/>
                  </a:lnTo>
                  <a:lnTo>
                    <a:pt x="210033" y="4364"/>
                  </a:lnTo>
                  <a:lnTo>
                    <a:pt x="170753" y="1057"/>
                  </a:lnTo>
                  <a:lnTo>
                    <a:pt x="144210" y="10558"/>
                  </a:lnTo>
                  <a:lnTo>
                    <a:pt x="117597" y="30067"/>
                  </a:lnTo>
                  <a:lnTo>
                    <a:pt x="89306" y="62257"/>
                  </a:lnTo>
                  <a:lnTo>
                    <a:pt x="64032" y="101963"/>
                  </a:lnTo>
                  <a:lnTo>
                    <a:pt x="41745" y="146186"/>
                  </a:lnTo>
                  <a:lnTo>
                    <a:pt x="31851" y="169833"/>
                  </a:lnTo>
                  <a:lnTo>
                    <a:pt x="22433" y="194064"/>
                  </a:lnTo>
                  <a:lnTo>
                    <a:pt x="8205" y="241683"/>
                  </a:lnTo>
                  <a:lnTo>
                    <a:pt x="0" y="288012"/>
                  </a:lnTo>
                  <a:lnTo>
                    <a:pt x="1057" y="332121"/>
                  </a:lnTo>
                  <a:lnTo>
                    <a:pt x="9993" y="371481"/>
                  </a:lnTo>
                  <a:lnTo>
                    <a:pt x="25489" y="405672"/>
                  </a:lnTo>
                  <a:lnTo>
                    <a:pt x="48839" y="432627"/>
                  </a:lnTo>
                  <a:lnTo>
                    <a:pt x="79443" y="450722"/>
                  </a:lnTo>
                  <a:lnTo>
                    <a:pt x="96494" y="457523"/>
                  </a:lnTo>
                  <a:lnTo>
                    <a:pt x="130491" y="459435"/>
                  </a:lnTo>
                  <a:lnTo>
                    <a:pt x="165827" y="451113"/>
                  </a:lnTo>
                  <a:lnTo>
                    <a:pt x="205051" y="433303"/>
                  </a:lnTo>
                  <a:lnTo>
                    <a:pt x="246002" y="407514"/>
                  </a:lnTo>
                  <a:lnTo>
                    <a:pt x="285604" y="375825"/>
                  </a:lnTo>
                  <a:lnTo>
                    <a:pt x="319668" y="338224"/>
                  </a:lnTo>
                  <a:lnTo>
                    <a:pt x="345626" y="301756"/>
                  </a:lnTo>
                  <a:lnTo>
                    <a:pt x="363748" y="263911"/>
                  </a:lnTo>
                  <a:lnTo>
                    <a:pt x="371803" y="218869"/>
                  </a:lnTo>
                  <a:lnTo>
                    <a:pt x="369717" y="194299"/>
                  </a:lnTo>
                  <a:lnTo>
                    <a:pt x="364093" y="168746"/>
                  </a:lnTo>
                  <a:lnTo>
                    <a:pt x="356111" y="142539"/>
                  </a:lnTo>
                  <a:lnTo>
                    <a:pt x="344439" y="115896"/>
                  </a:lnTo>
                  <a:lnTo>
                    <a:pt x="330308" y="88961"/>
                  </a:lnTo>
                  <a:lnTo>
                    <a:pt x="314537" y="61832"/>
                  </a:lnTo>
                  <a:lnTo>
                    <a:pt x="280081" y="22282"/>
                  </a:lnTo>
                  <a:lnTo>
                    <a:pt x="262003" y="6796"/>
                  </a:lnTo>
                  <a:lnTo>
                    <a:pt x="242895" y="0"/>
                  </a:lnTo>
                  <a:lnTo>
                    <a:pt x="202849" y="1857"/>
                  </a:lnTo>
                  <a:lnTo>
                    <a:pt x="162346" y="7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" name="SMARTInkShape-Group1617"/>
          <p:cNvGrpSpPr/>
          <p:nvPr/>
        </p:nvGrpSpPr>
        <p:grpSpPr>
          <a:xfrm>
            <a:off x="1325822" y="2699246"/>
            <a:ext cx="843201" cy="382342"/>
            <a:chOff x="1325822" y="2699246"/>
            <a:chExt cx="843201" cy="382342"/>
          </a:xfrm>
        </p:grpSpPr>
        <p:sp>
          <p:nvSpPr>
            <p:cNvPr id="80" name="SMARTInkShape-8694"/>
            <p:cNvSpPr/>
            <p:nvPr>
              <p:custDataLst>
                <p:tags r:id="rId84"/>
              </p:custDataLst>
            </p:nvPr>
          </p:nvSpPr>
          <p:spPr>
            <a:xfrm>
              <a:off x="1325822" y="2858301"/>
              <a:ext cx="109279" cy="223287"/>
            </a:xfrm>
            <a:custGeom>
              <a:avLst/>
              <a:gdLst/>
              <a:ahLst/>
              <a:cxnLst/>
              <a:rect l="0" t="0" r="0" b="0"/>
              <a:pathLst>
                <a:path w="109279" h="223287">
                  <a:moveTo>
                    <a:pt x="109278" y="43649"/>
                  </a:moveTo>
                  <a:lnTo>
                    <a:pt x="109278" y="43649"/>
                  </a:lnTo>
                  <a:lnTo>
                    <a:pt x="105907" y="36907"/>
                  </a:lnTo>
                  <a:lnTo>
                    <a:pt x="102105" y="17623"/>
                  </a:lnTo>
                  <a:lnTo>
                    <a:pt x="96448" y="8328"/>
                  </a:lnTo>
                  <a:lnTo>
                    <a:pt x="92258" y="5285"/>
                  </a:lnTo>
                  <a:lnTo>
                    <a:pt x="81958" y="1904"/>
                  </a:lnTo>
                  <a:lnTo>
                    <a:pt x="60888" y="0"/>
                  </a:lnTo>
                  <a:lnTo>
                    <a:pt x="36771" y="6178"/>
                  </a:lnTo>
                  <a:lnTo>
                    <a:pt x="15122" y="20317"/>
                  </a:lnTo>
                  <a:lnTo>
                    <a:pt x="2044" y="37912"/>
                  </a:lnTo>
                  <a:lnTo>
                    <a:pt x="0" y="54034"/>
                  </a:lnTo>
                  <a:lnTo>
                    <a:pt x="443" y="63273"/>
                  </a:lnTo>
                  <a:lnTo>
                    <a:pt x="8460" y="79181"/>
                  </a:lnTo>
                  <a:lnTo>
                    <a:pt x="30723" y="100038"/>
                  </a:lnTo>
                  <a:lnTo>
                    <a:pt x="73690" y="130201"/>
                  </a:lnTo>
                  <a:lnTo>
                    <a:pt x="96656" y="174599"/>
                  </a:lnTo>
                  <a:lnTo>
                    <a:pt x="96630" y="181749"/>
                  </a:lnTo>
                  <a:lnTo>
                    <a:pt x="90957" y="195338"/>
                  </a:lnTo>
                  <a:lnTo>
                    <a:pt x="75862" y="211517"/>
                  </a:lnTo>
                  <a:lnTo>
                    <a:pt x="57985" y="221878"/>
                  </a:lnTo>
                  <a:lnTo>
                    <a:pt x="45559" y="223286"/>
                  </a:lnTo>
                  <a:lnTo>
                    <a:pt x="34392" y="221560"/>
                  </a:lnTo>
                  <a:lnTo>
                    <a:pt x="27077" y="218441"/>
                  </a:lnTo>
                  <a:lnTo>
                    <a:pt x="21474" y="210940"/>
                  </a:lnTo>
                  <a:lnTo>
                    <a:pt x="18992" y="205976"/>
                  </a:lnTo>
                  <a:lnTo>
                    <a:pt x="18748" y="201256"/>
                  </a:lnTo>
                  <a:lnTo>
                    <a:pt x="26728" y="1833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8695"/>
            <p:cNvSpPr/>
            <p:nvPr>
              <p:custDataLst>
                <p:tags r:id="rId85"/>
              </p:custDataLst>
            </p:nvPr>
          </p:nvSpPr>
          <p:spPr>
            <a:xfrm>
              <a:off x="1476430" y="2763966"/>
              <a:ext cx="72971" cy="305577"/>
            </a:xfrm>
            <a:custGeom>
              <a:avLst/>
              <a:gdLst/>
              <a:ahLst/>
              <a:cxnLst/>
              <a:rect l="0" t="0" r="0" b="0"/>
              <a:pathLst>
                <a:path w="72971" h="305577">
                  <a:moveTo>
                    <a:pt x="41220" y="42734"/>
                  </a:moveTo>
                  <a:lnTo>
                    <a:pt x="41220" y="42734"/>
                  </a:lnTo>
                  <a:lnTo>
                    <a:pt x="47492" y="0"/>
                  </a:lnTo>
                  <a:lnTo>
                    <a:pt x="44192" y="38433"/>
                  </a:lnTo>
                  <a:lnTo>
                    <a:pt x="38778" y="70221"/>
                  </a:lnTo>
                  <a:lnTo>
                    <a:pt x="30962" y="108573"/>
                  </a:lnTo>
                  <a:lnTo>
                    <a:pt x="20433" y="151488"/>
                  </a:lnTo>
                  <a:lnTo>
                    <a:pt x="10580" y="194550"/>
                  </a:lnTo>
                  <a:lnTo>
                    <a:pt x="2908" y="234386"/>
                  </a:lnTo>
                  <a:lnTo>
                    <a:pt x="0" y="277790"/>
                  </a:lnTo>
                  <a:lnTo>
                    <a:pt x="4320" y="294429"/>
                  </a:lnTo>
                  <a:lnTo>
                    <a:pt x="8153" y="299431"/>
                  </a:lnTo>
                  <a:lnTo>
                    <a:pt x="18057" y="304988"/>
                  </a:lnTo>
                  <a:lnTo>
                    <a:pt x="29514" y="305576"/>
                  </a:lnTo>
                  <a:lnTo>
                    <a:pt x="35533" y="304746"/>
                  </a:lnTo>
                  <a:lnTo>
                    <a:pt x="47865" y="294416"/>
                  </a:lnTo>
                  <a:lnTo>
                    <a:pt x="58990" y="278770"/>
                  </a:lnTo>
                  <a:lnTo>
                    <a:pt x="72970" y="2459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8696"/>
            <p:cNvSpPr/>
            <p:nvPr>
              <p:custDataLst>
                <p:tags r:id="rId86"/>
              </p:custDataLst>
            </p:nvPr>
          </p:nvSpPr>
          <p:spPr>
            <a:xfrm>
              <a:off x="1417815" y="2940050"/>
              <a:ext cx="163336" cy="38101"/>
            </a:xfrm>
            <a:custGeom>
              <a:avLst/>
              <a:gdLst/>
              <a:ahLst/>
              <a:cxnLst/>
              <a:rect l="0" t="0" r="0" b="0"/>
              <a:pathLst>
                <a:path w="163336" h="38101">
                  <a:moveTo>
                    <a:pt x="10935" y="38100"/>
                  </a:moveTo>
                  <a:lnTo>
                    <a:pt x="10935" y="38100"/>
                  </a:lnTo>
                  <a:lnTo>
                    <a:pt x="0" y="32633"/>
                  </a:lnTo>
                  <a:lnTo>
                    <a:pt x="12242" y="25270"/>
                  </a:lnTo>
                  <a:lnTo>
                    <a:pt x="57577" y="14504"/>
                  </a:lnTo>
                  <a:lnTo>
                    <a:pt x="103150" y="4925"/>
                  </a:lnTo>
                  <a:lnTo>
                    <a:pt x="1633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8697"/>
            <p:cNvSpPr/>
            <p:nvPr>
              <p:custDataLst>
                <p:tags r:id="rId87"/>
              </p:custDataLst>
            </p:nvPr>
          </p:nvSpPr>
          <p:spPr>
            <a:xfrm>
              <a:off x="1520765" y="2915872"/>
              <a:ext cx="193736" cy="118742"/>
            </a:xfrm>
            <a:custGeom>
              <a:avLst/>
              <a:gdLst/>
              <a:ahLst/>
              <a:cxnLst/>
              <a:rect l="0" t="0" r="0" b="0"/>
              <a:pathLst>
                <a:path w="193736" h="118742">
                  <a:moveTo>
                    <a:pt x="104835" y="17828"/>
                  </a:moveTo>
                  <a:lnTo>
                    <a:pt x="104835" y="17828"/>
                  </a:lnTo>
                  <a:lnTo>
                    <a:pt x="99060" y="12759"/>
                  </a:lnTo>
                  <a:lnTo>
                    <a:pt x="77699" y="2901"/>
                  </a:lnTo>
                  <a:lnTo>
                    <a:pt x="63242" y="0"/>
                  </a:lnTo>
                  <a:lnTo>
                    <a:pt x="52482" y="3084"/>
                  </a:lnTo>
                  <a:lnTo>
                    <a:pt x="46650" y="5882"/>
                  </a:lnTo>
                  <a:lnTo>
                    <a:pt x="24957" y="26675"/>
                  </a:lnTo>
                  <a:lnTo>
                    <a:pt x="7398" y="58549"/>
                  </a:lnTo>
                  <a:lnTo>
                    <a:pt x="0" y="91434"/>
                  </a:lnTo>
                  <a:lnTo>
                    <a:pt x="2032" y="107221"/>
                  </a:lnTo>
                  <a:lnTo>
                    <a:pt x="4550" y="113407"/>
                  </a:lnTo>
                  <a:lnTo>
                    <a:pt x="9051" y="116825"/>
                  </a:lnTo>
                  <a:lnTo>
                    <a:pt x="21577" y="118741"/>
                  </a:lnTo>
                  <a:lnTo>
                    <a:pt x="27457" y="116148"/>
                  </a:lnTo>
                  <a:lnTo>
                    <a:pt x="42476" y="99720"/>
                  </a:lnTo>
                  <a:lnTo>
                    <a:pt x="68060" y="68701"/>
                  </a:lnTo>
                  <a:lnTo>
                    <a:pt x="73909" y="65133"/>
                  </a:lnTo>
                  <a:lnTo>
                    <a:pt x="75751" y="65592"/>
                  </a:lnTo>
                  <a:lnTo>
                    <a:pt x="76979" y="67310"/>
                  </a:lnTo>
                  <a:lnTo>
                    <a:pt x="86127" y="91264"/>
                  </a:lnTo>
                  <a:lnTo>
                    <a:pt x="90170" y="96328"/>
                  </a:lnTo>
                  <a:lnTo>
                    <a:pt x="94319" y="98578"/>
                  </a:lnTo>
                  <a:lnTo>
                    <a:pt x="100397" y="97696"/>
                  </a:lnTo>
                  <a:lnTo>
                    <a:pt x="103993" y="96473"/>
                  </a:lnTo>
                  <a:lnTo>
                    <a:pt x="111751" y="87589"/>
                  </a:lnTo>
                  <a:lnTo>
                    <a:pt x="124859" y="62260"/>
                  </a:lnTo>
                  <a:lnTo>
                    <a:pt x="130095" y="31642"/>
                  </a:lnTo>
                  <a:lnTo>
                    <a:pt x="135698" y="74716"/>
                  </a:lnTo>
                  <a:lnTo>
                    <a:pt x="130771" y="107862"/>
                  </a:lnTo>
                  <a:lnTo>
                    <a:pt x="130593" y="108190"/>
                  </a:lnTo>
                  <a:lnTo>
                    <a:pt x="130473" y="107703"/>
                  </a:lnTo>
                  <a:lnTo>
                    <a:pt x="141080" y="62049"/>
                  </a:lnTo>
                  <a:lnTo>
                    <a:pt x="151218" y="22173"/>
                  </a:lnTo>
                  <a:lnTo>
                    <a:pt x="158611" y="9176"/>
                  </a:lnTo>
                  <a:lnTo>
                    <a:pt x="166600" y="3399"/>
                  </a:lnTo>
                  <a:lnTo>
                    <a:pt x="170001" y="3975"/>
                  </a:lnTo>
                  <a:lnTo>
                    <a:pt x="172973" y="6476"/>
                  </a:lnTo>
                  <a:lnTo>
                    <a:pt x="175661" y="10260"/>
                  </a:lnTo>
                  <a:lnTo>
                    <a:pt x="184337" y="40976"/>
                  </a:lnTo>
                  <a:lnTo>
                    <a:pt x="190355" y="83426"/>
                  </a:lnTo>
                  <a:lnTo>
                    <a:pt x="193735" y="1003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8698"/>
            <p:cNvSpPr/>
            <p:nvPr>
              <p:custDataLst>
                <p:tags r:id="rId88"/>
              </p:custDataLst>
            </p:nvPr>
          </p:nvSpPr>
          <p:spPr>
            <a:xfrm>
              <a:off x="2063117" y="2699246"/>
              <a:ext cx="105906" cy="295174"/>
            </a:xfrm>
            <a:custGeom>
              <a:avLst/>
              <a:gdLst/>
              <a:ahLst/>
              <a:cxnLst/>
              <a:rect l="0" t="0" r="0" b="0"/>
              <a:pathLst>
                <a:path w="105906" h="295174">
                  <a:moveTo>
                    <a:pt x="89533" y="209054"/>
                  </a:moveTo>
                  <a:lnTo>
                    <a:pt x="89533" y="209054"/>
                  </a:lnTo>
                  <a:lnTo>
                    <a:pt x="80695" y="200216"/>
                  </a:lnTo>
                  <a:lnTo>
                    <a:pt x="78549" y="194307"/>
                  </a:lnTo>
                  <a:lnTo>
                    <a:pt x="76890" y="187683"/>
                  </a:lnTo>
                  <a:lnTo>
                    <a:pt x="73801" y="182387"/>
                  </a:lnTo>
                  <a:lnTo>
                    <a:pt x="70578" y="180693"/>
                  </a:lnTo>
                  <a:lnTo>
                    <a:pt x="61353" y="178810"/>
                  </a:lnTo>
                  <a:lnTo>
                    <a:pt x="48316" y="183618"/>
                  </a:lnTo>
                  <a:lnTo>
                    <a:pt x="32409" y="195632"/>
                  </a:lnTo>
                  <a:lnTo>
                    <a:pt x="7147" y="228753"/>
                  </a:lnTo>
                  <a:lnTo>
                    <a:pt x="0" y="250734"/>
                  </a:lnTo>
                  <a:lnTo>
                    <a:pt x="587" y="268501"/>
                  </a:lnTo>
                  <a:lnTo>
                    <a:pt x="2719" y="276202"/>
                  </a:lnTo>
                  <a:lnTo>
                    <a:pt x="12614" y="288522"/>
                  </a:lnTo>
                  <a:lnTo>
                    <a:pt x="19203" y="293782"/>
                  </a:lnTo>
                  <a:lnTo>
                    <a:pt x="25713" y="295173"/>
                  </a:lnTo>
                  <a:lnTo>
                    <a:pt x="32170" y="293984"/>
                  </a:lnTo>
                  <a:lnTo>
                    <a:pt x="38591" y="291073"/>
                  </a:lnTo>
                  <a:lnTo>
                    <a:pt x="61112" y="266752"/>
                  </a:lnTo>
                  <a:lnTo>
                    <a:pt x="82288" y="229364"/>
                  </a:lnTo>
                  <a:lnTo>
                    <a:pt x="93604" y="197620"/>
                  </a:lnTo>
                  <a:lnTo>
                    <a:pt x="101925" y="159522"/>
                  </a:lnTo>
                  <a:lnTo>
                    <a:pt x="105624" y="112016"/>
                  </a:lnTo>
                  <a:lnTo>
                    <a:pt x="105905" y="87917"/>
                  </a:lnTo>
                  <a:lnTo>
                    <a:pt x="104335" y="40445"/>
                  </a:lnTo>
                  <a:lnTo>
                    <a:pt x="99485" y="3795"/>
                  </a:lnTo>
                  <a:lnTo>
                    <a:pt x="96167" y="248"/>
                  </a:lnTo>
                  <a:lnTo>
                    <a:pt x="91839" y="0"/>
                  </a:lnTo>
                  <a:lnTo>
                    <a:pt x="86837" y="1951"/>
                  </a:lnTo>
                  <a:lnTo>
                    <a:pt x="79398" y="21053"/>
                  </a:lnTo>
                  <a:lnTo>
                    <a:pt x="74445" y="52120"/>
                  </a:lnTo>
                  <a:lnTo>
                    <a:pt x="72244" y="91798"/>
                  </a:lnTo>
                  <a:lnTo>
                    <a:pt x="75029" y="135303"/>
                  </a:lnTo>
                  <a:lnTo>
                    <a:pt x="80970" y="178392"/>
                  </a:lnTo>
                  <a:lnTo>
                    <a:pt x="88314" y="216358"/>
                  </a:lnTo>
                  <a:lnTo>
                    <a:pt x="98752" y="263623"/>
                  </a:lnTo>
                  <a:lnTo>
                    <a:pt x="102233" y="2789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8699"/>
            <p:cNvSpPr/>
            <p:nvPr>
              <p:custDataLst>
                <p:tags r:id="rId89"/>
              </p:custDataLst>
            </p:nvPr>
          </p:nvSpPr>
          <p:spPr>
            <a:xfrm>
              <a:off x="1847253" y="2863850"/>
              <a:ext cx="222848" cy="164671"/>
            </a:xfrm>
            <a:custGeom>
              <a:avLst/>
              <a:gdLst/>
              <a:ahLst/>
              <a:cxnLst/>
              <a:rect l="0" t="0" r="0" b="0"/>
              <a:pathLst>
                <a:path w="222848" h="164671">
                  <a:moveTo>
                    <a:pt x="70447" y="76200"/>
                  </a:moveTo>
                  <a:lnTo>
                    <a:pt x="70447" y="76200"/>
                  </a:lnTo>
                  <a:lnTo>
                    <a:pt x="87388" y="40436"/>
                  </a:lnTo>
                  <a:lnTo>
                    <a:pt x="88091" y="37541"/>
                  </a:lnTo>
                  <a:lnTo>
                    <a:pt x="86443" y="34905"/>
                  </a:lnTo>
                  <a:lnTo>
                    <a:pt x="78968" y="30095"/>
                  </a:lnTo>
                  <a:lnTo>
                    <a:pt x="66229" y="26791"/>
                  </a:lnTo>
                  <a:lnTo>
                    <a:pt x="52110" y="33544"/>
                  </a:lnTo>
                  <a:lnTo>
                    <a:pt x="43405" y="39296"/>
                  </a:lnTo>
                  <a:lnTo>
                    <a:pt x="17671" y="74359"/>
                  </a:lnTo>
                  <a:lnTo>
                    <a:pt x="2285" y="110384"/>
                  </a:lnTo>
                  <a:lnTo>
                    <a:pt x="0" y="140029"/>
                  </a:lnTo>
                  <a:lnTo>
                    <a:pt x="4094" y="154193"/>
                  </a:lnTo>
                  <a:lnTo>
                    <a:pt x="7162" y="159945"/>
                  </a:lnTo>
                  <a:lnTo>
                    <a:pt x="11324" y="163075"/>
                  </a:lnTo>
                  <a:lnTo>
                    <a:pt x="16215" y="164455"/>
                  </a:lnTo>
                  <a:lnTo>
                    <a:pt x="21592" y="164670"/>
                  </a:lnTo>
                  <a:lnTo>
                    <a:pt x="35093" y="157383"/>
                  </a:lnTo>
                  <a:lnTo>
                    <a:pt x="49090" y="144031"/>
                  </a:lnTo>
                  <a:lnTo>
                    <a:pt x="69573" y="104833"/>
                  </a:lnTo>
                  <a:lnTo>
                    <a:pt x="86981" y="59724"/>
                  </a:lnTo>
                  <a:lnTo>
                    <a:pt x="87820" y="58866"/>
                  </a:lnTo>
                  <a:lnTo>
                    <a:pt x="92371" y="71143"/>
                  </a:lnTo>
                  <a:lnTo>
                    <a:pt x="99152" y="116848"/>
                  </a:lnTo>
                  <a:lnTo>
                    <a:pt x="102284" y="124465"/>
                  </a:lnTo>
                  <a:lnTo>
                    <a:pt x="106488" y="128838"/>
                  </a:lnTo>
                  <a:lnTo>
                    <a:pt x="111408" y="131048"/>
                  </a:lnTo>
                  <a:lnTo>
                    <a:pt x="116804" y="131815"/>
                  </a:lnTo>
                  <a:lnTo>
                    <a:pt x="121813" y="125977"/>
                  </a:lnTo>
                  <a:lnTo>
                    <a:pt x="131141" y="102556"/>
                  </a:lnTo>
                  <a:lnTo>
                    <a:pt x="132465" y="80388"/>
                  </a:lnTo>
                  <a:lnTo>
                    <a:pt x="128238" y="36535"/>
                  </a:lnTo>
                  <a:lnTo>
                    <a:pt x="127882" y="27291"/>
                  </a:lnTo>
                  <a:lnTo>
                    <a:pt x="128492" y="24544"/>
                  </a:lnTo>
                  <a:lnTo>
                    <a:pt x="129605" y="22713"/>
                  </a:lnTo>
                  <a:lnTo>
                    <a:pt x="131052" y="21492"/>
                  </a:lnTo>
                  <a:lnTo>
                    <a:pt x="138305" y="23898"/>
                  </a:lnTo>
                  <a:lnTo>
                    <a:pt x="156169" y="36949"/>
                  </a:lnTo>
                  <a:lnTo>
                    <a:pt x="184119" y="70015"/>
                  </a:lnTo>
                  <a:lnTo>
                    <a:pt x="191524" y="89914"/>
                  </a:lnTo>
                  <a:lnTo>
                    <a:pt x="196277" y="117950"/>
                  </a:lnTo>
                  <a:lnTo>
                    <a:pt x="195961" y="120261"/>
                  </a:lnTo>
                  <a:lnTo>
                    <a:pt x="195046" y="121096"/>
                  </a:lnTo>
                  <a:lnTo>
                    <a:pt x="193729" y="120948"/>
                  </a:lnTo>
                  <a:lnTo>
                    <a:pt x="181764" y="113996"/>
                  </a:lnTo>
                  <a:lnTo>
                    <a:pt x="174484" y="101230"/>
                  </a:lnTo>
                  <a:lnTo>
                    <a:pt x="170308" y="82385"/>
                  </a:lnTo>
                  <a:lnTo>
                    <a:pt x="170803" y="57547"/>
                  </a:lnTo>
                  <a:lnTo>
                    <a:pt x="179020" y="35689"/>
                  </a:lnTo>
                  <a:lnTo>
                    <a:pt x="192079" y="18684"/>
                  </a:lnTo>
                  <a:lnTo>
                    <a:pt x="22284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8700"/>
            <p:cNvSpPr/>
            <p:nvPr>
              <p:custDataLst>
                <p:tags r:id="rId90"/>
              </p:custDataLst>
            </p:nvPr>
          </p:nvSpPr>
          <p:spPr>
            <a:xfrm>
              <a:off x="1729068" y="2749142"/>
              <a:ext cx="124449" cy="292078"/>
            </a:xfrm>
            <a:custGeom>
              <a:avLst/>
              <a:gdLst/>
              <a:ahLst/>
              <a:cxnLst/>
              <a:rect l="0" t="0" r="0" b="0"/>
              <a:pathLst>
                <a:path w="124449" h="292078">
                  <a:moveTo>
                    <a:pt x="106082" y="216308"/>
                  </a:moveTo>
                  <a:lnTo>
                    <a:pt x="106082" y="216308"/>
                  </a:lnTo>
                  <a:lnTo>
                    <a:pt x="93872" y="189793"/>
                  </a:lnTo>
                  <a:lnTo>
                    <a:pt x="82317" y="178270"/>
                  </a:lnTo>
                  <a:lnTo>
                    <a:pt x="70355" y="174708"/>
                  </a:lnTo>
                  <a:lnTo>
                    <a:pt x="63214" y="173758"/>
                  </a:lnTo>
                  <a:lnTo>
                    <a:pt x="47754" y="178347"/>
                  </a:lnTo>
                  <a:lnTo>
                    <a:pt x="32181" y="188853"/>
                  </a:lnTo>
                  <a:lnTo>
                    <a:pt x="12219" y="215307"/>
                  </a:lnTo>
                  <a:lnTo>
                    <a:pt x="1806" y="237735"/>
                  </a:lnTo>
                  <a:lnTo>
                    <a:pt x="0" y="258052"/>
                  </a:lnTo>
                  <a:lnTo>
                    <a:pt x="3901" y="275077"/>
                  </a:lnTo>
                  <a:lnTo>
                    <a:pt x="10339" y="287348"/>
                  </a:lnTo>
                  <a:lnTo>
                    <a:pt x="15442" y="290479"/>
                  </a:lnTo>
                  <a:lnTo>
                    <a:pt x="28638" y="292077"/>
                  </a:lnTo>
                  <a:lnTo>
                    <a:pt x="45792" y="284790"/>
                  </a:lnTo>
                  <a:lnTo>
                    <a:pt x="63764" y="270734"/>
                  </a:lnTo>
                  <a:lnTo>
                    <a:pt x="86488" y="236903"/>
                  </a:lnTo>
                  <a:lnTo>
                    <a:pt x="102548" y="205000"/>
                  </a:lnTo>
                  <a:lnTo>
                    <a:pt x="113448" y="165892"/>
                  </a:lnTo>
                  <a:lnTo>
                    <a:pt x="119939" y="121228"/>
                  </a:lnTo>
                  <a:lnTo>
                    <a:pt x="121670" y="96477"/>
                  </a:lnTo>
                  <a:lnTo>
                    <a:pt x="123593" y="50161"/>
                  </a:lnTo>
                  <a:lnTo>
                    <a:pt x="124448" y="17817"/>
                  </a:lnTo>
                  <a:lnTo>
                    <a:pt x="121854" y="8486"/>
                  </a:lnTo>
                  <a:lnTo>
                    <a:pt x="117302" y="2971"/>
                  </a:lnTo>
                  <a:lnTo>
                    <a:pt x="111445" y="0"/>
                  </a:lnTo>
                  <a:lnTo>
                    <a:pt x="105424" y="1547"/>
                  </a:lnTo>
                  <a:lnTo>
                    <a:pt x="93090" y="12673"/>
                  </a:lnTo>
                  <a:lnTo>
                    <a:pt x="74245" y="55626"/>
                  </a:lnTo>
                  <a:lnTo>
                    <a:pt x="69119" y="96916"/>
                  </a:lnTo>
                  <a:lnTo>
                    <a:pt x="69899" y="141372"/>
                  </a:lnTo>
                  <a:lnTo>
                    <a:pt x="74949" y="182298"/>
                  </a:lnTo>
                  <a:lnTo>
                    <a:pt x="81897" y="216009"/>
                  </a:lnTo>
                  <a:lnTo>
                    <a:pt x="93382" y="260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SMARTInkShape-Group1618"/>
          <p:cNvGrpSpPr/>
          <p:nvPr/>
        </p:nvGrpSpPr>
        <p:grpSpPr>
          <a:xfrm>
            <a:off x="2390295" y="2794000"/>
            <a:ext cx="664056" cy="215105"/>
            <a:chOff x="2390295" y="2794000"/>
            <a:chExt cx="664056" cy="215105"/>
          </a:xfrm>
        </p:grpSpPr>
        <p:sp>
          <p:nvSpPr>
            <p:cNvPr id="88" name="SMARTInkShape-8701"/>
            <p:cNvSpPr/>
            <p:nvPr>
              <p:custDataLst>
                <p:tags r:id="rId79"/>
              </p:custDataLst>
            </p:nvPr>
          </p:nvSpPr>
          <p:spPr>
            <a:xfrm>
              <a:off x="2547233" y="2852033"/>
              <a:ext cx="95830" cy="139664"/>
            </a:xfrm>
            <a:custGeom>
              <a:avLst/>
              <a:gdLst/>
              <a:ahLst/>
              <a:cxnLst/>
              <a:rect l="0" t="0" r="0" b="0"/>
              <a:pathLst>
                <a:path w="95830" h="139664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29080" y="8033"/>
                  </a:lnTo>
                  <a:lnTo>
                    <a:pt x="56130" y="27551"/>
                  </a:lnTo>
                  <a:lnTo>
                    <a:pt x="83116" y="62418"/>
                  </a:lnTo>
                  <a:lnTo>
                    <a:pt x="92894" y="86047"/>
                  </a:lnTo>
                  <a:lnTo>
                    <a:pt x="95829" y="107603"/>
                  </a:lnTo>
                  <a:lnTo>
                    <a:pt x="92430" y="126590"/>
                  </a:lnTo>
                  <a:lnTo>
                    <a:pt x="89548" y="132782"/>
                  </a:lnTo>
                  <a:lnTo>
                    <a:pt x="86215" y="136911"/>
                  </a:lnTo>
                  <a:lnTo>
                    <a:pt x="82582" y="139663"/>
                  </a:lnTo>
                  <a:lnTo>
                    <a:pt x="78749" y="139381"/>
                  </a:lnTo>
                  <a:lnTo>
                    <a:pt x="70728" y="133423"/>
                  </a:lnTo>
                  <a:lnTo>
                    <a:pt x="61649" y="114798"/>
                  </a:lnTo>
                  <a:lnTo>
                    <a:pt x="61232" y="84663"/>
                  </a:lnTo>
                  <a:lnTo>
                    <a:pt x="68949" y="52294"/>
                  </a:lnTo>
                  <a:lnTo>
                    <a:pt x="78131" y="36627"/>
                  </a:lnTo>
                  <a:lnTo>
                    <a:pt x="94367" y="18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8702"/>
            <p:cNvSpPr/>
            <p:nvPr>
              <p:custDataLst>
                <p:tags r:id="rId80"/>
              </p:custDataLst>
            </p:nvPr>
          </p:nvSpPr>
          <p:spPr>
            <a:xfrm>
              <a:off x="2679700" y="2825750"/>
              <a:ext cx="114301" cy="154737"/>
            </a:xfrm>
            <a:custGeom>
              <a:avLst/>
              <a:gdLst/>
              <a:ahLst/>
              <a:cxnLst/>
              <a:rect l="0" t="0" r="0" b="0"/>
              <a:pathLst>
                <a:path w="114301" h="154737">
                  <a:moveTo>
                    <a:pt x="0" y="12700"/>
                  </a:moveTo>
                  <a:lnTo>
                    <a:pt x="0" y="12700"/>
                  </a:lnTo>
                  <a:lnTo>
                    <a:pt x="3371" y="9329"/>
                  </a:lnTo>
                  <a:lnTo>
                    <a:pt x="10670" y="9556"/>
                  </a:lnTo>
                  <a:lnTo>
                    <a:pt x="15580" y="10604"/>
                  </a:lnTo>
                  <a:lnTo>
                    <a:pt x="32603" y="22192"/>
                  </a:lnTo>
                  <a:lnTo>
                    <a:pt x="51053" y="45773"/>
                  </a:lnTo>
                  <a:lnTo>
                    <a:pt x="57968" y="68792"/>
                  </a:lnTo>
                  <a:lnTo>
                    <a:pt x="59979" y="107636"/>
                  </a:lnTo>
                  <a:lnTo>
                    <a:pt x="56997" y="130388"/>
                  </a:lnTo>
                  <a:lnTo>
                    <a:pt x="50967" y="145204"/>
                  </a:lnTo>
                  <a:lnTo>
                    <a:pt x="47383" y="149719"/>
                  </a:lnTo>
                  <a:lnTo>
                    <a:pt x="39639" y="154736"/>
                  </a:lnTo>
                  <a:lnTo>
                    <a:pt x="37009" y="153252"/>
                  </a:lnTo>
                  <a:lnTo>
                    <a:pt x="34087" y="144077"/>
                  </a:lnTo>
                  <a:lnTo>
                    <a:pt x="43056" y="103641"/>
                  </a:lnTo>
                  <a:lnTo>
                    <a:pt x="59324" y="60263"/>
                  </a:lnTo>
                  <a:lnTo>
                    <a:pt x="81705" y="2350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8703"/>
            <p:cNvSpPr/>
            <p:nvPr>
              <p:custDataLst>
                <p:tags r:id="rId81"/>
              </p:custDataLst>
            </p:nvPr>
          </p:nvSpPr>
          <p:spPr>
            <a:xfrm>
              <a:off x="2788714" y="2852449"/>
              <a:ext cx="110803" cy="122378"/>
            </a:xfrm>
            <a:custGeom>
              <a:avLst/>
              <a:gdLst/>
              <a:ahLst/>
              <a:cxnLst/>
              <a:rect l="0" t="0" r="0" b="0"/>
              <a:pathLst>
                <a:path w="110803" h="122378">
                  <a:moveTo>
                    <a:pt x="87836" y="24101"/>
                  </a:moveTo>
                  <a:lnTo>
                    <a:pt x="87836" y="24101"/>
                  </a:lnTo>
                  <a:lnTo>
                    <a:pt x="84465" y="17359"/>
                  </a:lnTo>
                  <a:lnTo>
                    <a:pt x="79047" y="12168"/>
                  </a:lnTo>
                  <a:lnTo>
                    <a:pt x="67442" y="3086"/>
                  </a:lnTo>
                  <a:lnTo>
                    <a:pt x="50435" y="0"/>
                  </a:lnTo>
                  <a:lnTo>
                    <a:pt x="35465" y="4923"/>
                  </a:lnTo>
                  <a:lnTo>
                    <a:pt x="20110" y="15577"/>
                  </a:lnTo>
                  <a:lnTo>
                    <a:pt x="6230" y="32072"/>
                  </a:lnTo>
                  <a:lnTo>
                    <a:pt x="531" y="53043"/>
                  </a:lnTo>
                  <a:lnTo>
                    <a:pt x="0" y="64563"/>
                  </a:lnTo>
                  <a:lnTo>
                    <a:pt x="6935" y="86769"/>
                  </a:lnTo>
                  <a:lnTo>
                    <a:pt x="19424" y="106281"/>
                  </a:lnTo>
                  <a:lnTo>
                    <a:pt x="34382" y="119657"/>
                  </a:lnTo>
                  <a:lnTo>
                    <a:pt x="43028" y="122377"/>
                  </a:lnTo>
                  <a:lnTo>
                    <a:pt x="62042" y="121637"/>
                  </a:lnTo>
                  <a:lnTo>
                    <a:pt x="89209" y="109915"/>
                  </a:lnTo>
                  <a:lnTo>
                    <a:pt x="100911" y="97048"/>
                  </a:lnTo>
                  <a:lnTo>
                    <a:pt x="107758" y="81216"/>
                  </a:lnTo>
                  <a:lnTo>
                    <a:pt x="110802" y="62421"/>
                  </a:lnTo>
                  <a:lnTo>
                    <a:pt x="106509" y="44189"/>
                  </a:lnTo>
                  <a:lnTo>
                    <a:pt x="87836" y="11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8704"/>
            <p:cNvSpPr/>
            <p:nvPr>
              <p:custDataLst>
                <p:tags r:id="rId82"/>
              </p:custDataLst>
            </p:nvPr>
          </p:nvSpPr>
          <p:spPr>
            <a:xfrm>
              <a:off x="2914650" y="2794000"/>
              <a:ext cx="139701" cy="202320"/>
            </a:xfrm>
            <a:custGeom>
              <a:avLst/>
              <a:gdLst/>
              <a:ahLst/>
              <a:cxnLst/>
              <a:rect l="0" t="0" r="0" b="0"/>
              <a:pathLst>
                <a:path w="139701" h="202320">
                  <a:moveTo>
                    <a:pt x="0" y="44450"/>
                  </a:moveTo>
                  <a:lnTo>
                    <a:pt x="0" y="44450"/>
                  </a:lnTo>
                  <a:lnTo>
                    <a:pt x="3371" y="44450"/>
                  </a:lnTo>
                  <a:lnTo>
                    <a:pt x="12209" y="47821"/>
                  </a:lnTo>
                  <a:lnTo>
                    <a:pt x="27136" y="63401"/>
                  </a:lnTo>
                  <a:lnTo>
                    <a:pt x="44965" y="92634"/>
                  </a:lnTo>
                  <a:lnTo>
                    <a:pt x="53540" y="134848"/>
                  </a:lnTo>
                  <a:lnTo>
                    <a:pt x="52709" y="172991"/>
                  </a:lnTo>
                  <a:lnTo>
                    <a:pt x="46004" y="190009"/>
                  </a:lnTo>
                  <a:lnTo>
                    <a:pt x="37380" y="200160"/>
                  </a:lnTo>
                  <a:lnTo>
                    <a:pt x="34092" y="201879"/>
                  </a:lnTo>
                  <a:lnTo>
                    <a:pt x="31195" y="202319"/>
                  </a:lnTo>
                  <a:lnTo>
                    <a:pt x="29263" y="199085"/>
                  </a:lnTo>
                  <a:lnTo>
                    <a:pt x="27117" y="186084"/>
                  </a:lnTo>
                  <a:lnTo>
                    <a:pt x="32651" y="152189"/>
                  </a:lnTo>
                  <a:lnTo>
                    <a:pt x="45085" y="119380"/>
                  </a:lnTo>
                  <a:lnTo>
                    <a:pt x="63783" y="83397"/>
                  </a:lnTo>
                  <a:lnTo>
                    <a:pt x="99959" y="38194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8705"/>
            <p:cNvSpPr/>
            <p:nvPr>
              <p:custDataLst>
                <p:tags r:id="rId83"/>
              </p:custDataLst>
            </p:nvPr>
          </p:nvSpPr>
          <p:spPr>
            <a:xfrm>
              <a:off x="2390295" y="2858362"/>
              <a:ext cx="187806" cy="150743"/>
            </a:xfrm>
            <a:custGeom>
              <a:avLst/>
              <a:gdLst/>
              <a:ahLst/>
              <a:cxnLst/>
              <a:rect l="0" t="0" r="0" b="0"/>
              <a:pathLst>
                <a:path w="187806" h="150743">
                  <a:moveTo>
                    <a:pt x="10005" y="81688"/>
                  </a:moveTo>
                  <a:lnTo>
                    <a:pt x="10005" y="81688"/>
                  </a:lnTo>
                  <a:lnTo>
                    <a:pt x="10005" y="85059"/>
                  </a:lnTo>
                  <a:lnTo>
                    <a:pt x="10711" y="86052"/>
                  </a:lnTo>
                  <a:lnTo>
                    <a:pt x="11886" y="86714"/>
                  </a:lnTo>
                  <a:lnTo>
                    <a:pt x="13376" y="87155"/>
                  </a:lnTo>
                  <a:lnTo>
                    <a:pt x="28956" y="84405"/>
                  </a:lnTo>
                  <a:lnTo>
                    <a:pt x="58189" y="69009"/>
                  </a:lnTo>
                  <a:lnTo>
                    <a:pt x="83548" y="46573"/>
                  </a:lnTo>
                  <a:lnTo>
                    <a:pt x="92080" y="32215"/>
                  </a:lnTo>
                  <a:lnTo>
                    <a:pt x="94355" y="25422"/>
                  </a:lnTo>
                  <a:lnTo>
                    <a:pt x="93120" y="12231"/>
                  </a:lnTo>
                  <a:lnTo>
                    <a:pt x="90815" y="5750"/>
                  </a:lnTo>
                  <a:lnTo>
                    <a:pt x="86456" y="2135"/>
                  </a:lnTo>
                  <a:lnTo>
                    <a:pt x="80728" y="430"/>
                  </a:lnTo>
                  <a:lnTo>
                    <a:pt x="74087" y="0"/>
                  </a:lnTo>
                  <a:lnTo>
                    <a:pt x="57301" y="7047"/>
                  </a:lnTo>
                  <a:lnTo>
                    <a:pt x="47885" y="12877"/>
                  </a:lnTo>
                  <a:lnTo>
                    <a:pt x="17779" y="51421"/>
                  </a:lnTo>
                  <a:lnTo>
                    <a:pt x="0" y="92946"/>
                  </a:lnTo>
                  <a:lnTo>
                    <a:pt x="620" y="115384"/>
                  </a:lnTo>
                  <a:lnTo>
                    <a:pt x="3748" y="125319"/>
                  </a:lnTo>
                  <a:lnTo>
                    <a:pt x="14750" y="140120"/>
                  </a:lnTo>
                  <a:lnTo>
                    <a:pt x="21635" y="146043"/>
                  </a:lnTo>
                  <a:lnTo>
                    <a:pt x="44337" y="150742"/>
                  </a:lnTo>
                  <a:lnTo>
                    <a:pt x="73241" y="148362"/>
                  </a:lnTo>
                  <a:lnTo>
                    <a:pt x="119131" y="132566"/>
                  </a:lnTo>
                  <a:lnTo>
                    <a:pt x="154600" y="116911"/>
                  </a:lnTo>
                  <a:lnTo>
                    <a:pt x="187805" y="88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SMARTInkShape-Group1619"/>
          <p:cNvGrpSpPr/>
          <p:nvPr/>
        </p:nvGrpSpPr>
        <p:grpSpPr>
          <a:xfrm>
            <a:off x="2051208" y="3288505"/>
            <a:ext cx="1017624" cy="451646"/>
            <a:chOff x="2051208" y="3288505"/>
            <a:chExt cx="1017624" cy="451646"/>
          </a:xfrm>
        </p:grpSpPr>
        <p:sp>
          <p:nvSpPr>
            <p:cNvPr id="94" name="SMARTInkShape-8706"/>
            <p:cNvSpPr/>
            <p:nvPr>
              <p:custDataLst>
                <p:tags r:id="rId73"/>
              </p:custDataLst>
            </p:nvPr>
          </p:nvSpPr>
          <p:spPr>
            <a:xfrm>
              <a:off x="2051208" y="3458506"/>
              <a:ext cx="136576" cy="229168"/>
            </a:xfrm>
            <a:custGeom>
              <a:avLst/>
              <a:gdLst/>
              <a:ahLst/>
              <a:cxnLst/>
              <a:rect l="0" t="0" r="0" b="0"/>
              <a:pathLst>
                <a:path w="136576" h="229168">
                  <a:moveTo>
                    <a:pt x="101442" y="21294"/>
                  </a:moveTo>
                  <a:lnTo>
                    <a:pt x="101442" y="21294"/>
                  </a:lnTo>
                  <a:lnTo>
                    <a:pt x="62750" y="900"/>
                  </a:lnTo>
                  <a:lnTo>
                    <a:pt x="50379" y="0"/>
                  </a:lnTo>
                  <a:lnTo>
                    <a:pt x="44116" y="748"/>
                  </a:lnTo>
                  <a:lnTo>
                    <a:pt x="21819" y="11914"/>
                  </a:lnTo>
                  <a:lnTo>
                    <a:pt x="4080" y="31998"/>
                  </a:lnTo>
                  <a:lnTo>
                    <a:pt x="79" y="49570"/>
                  </a:lnTo>
                  <a:lnTo>
                    <a:pt x="0" y="59195"/>
                  </a:lnTo>
                  <a:lnTo>
                    <a:pt x="7438" y="77415"/>
                  </a:lnTo>
                  <a:lnTo>
                    <a:pt x="21563" y="94920"/>
                  </a:lnTo>
                  <a:lnTo>
                    <a:pt x="65124" y="129153"/>
                  </a:lnTo>
                  <a:lnTo>
                    <a:pt x="111123" y="159722"/>
                  </a:lnTo>
                  <a:lnTo>
                    <a:pt x="133395" y="179667"/>
                  </a:lnTo>
                  <a:lnTo>
                    <a:pt x="136150" y="186142"/>
                  </a:lnTo>
                  <a:lnTo>
                    <a:pt x="136575" y="192577"/>
                  </a:lnTo>
                  <a:lnTo>
                    <a:pt x="135447" y="198982"/>
                  </a:lnTo>
                  <a:lnTo>
                    <a:pt x="122905" y="211744"/>
                  </a:lnTo>
                  <a:lnTo>
                    <a:pt x="103220" y="222355"/>
                  </a:lnTo>
                  <a:lnTo>
                    <a:pt x="57970" y="229167"/>
                  </a:lnTo>
                  <a:lnTo>
                    <a:pt x="33058" y="228465"/>
                  </a:lnTo>
                  <a:lnTo>
                    <a:pt x="28336" y="227142"/>
                  </a:lnTo>
                  <a:lnTo>
                    <a:pt x="27304" y="223437"/>
                  </a:lnTo>
                  <a:lnTo>
                    <a:pt x="31803" y="211794"/>
                  </a:lnTo>
                  <a:lnTo>
                    <a:pt x="69692" y="1800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8707"/>
            <p:cNvSpPr/>
            <p:nvPr>
              <p:custDataLst>
                <p:tags r:id="rId74"/>
              </p:custDataLst>
            </p:nvPr>
          </p:nvSpPr>
          <p:spPr>
            <a:xfrm>
              <a:off x="2219368" y="3467309"/>
              <a:ext cx="123783" cy="222042"/>
            </a:xfrm>
            <a:custGeom>
              <a:avLst/>
              <a:gdLst/>
              <a:ahLst/>
              <a:cxnLst/>
              <a:rect l="0" t="0" r="0" b="0"/>
              <a:pathLst>
                <a:path w="123783" h="222042">
                  <a:moveTo>
                    <a:pt x="28532" y="82341"/>
                  </a:moveTo>
                  <a:lnTo>
                    <a:pt x="28532" y="82341"/>
                  </a:lnTo>
                  <a:lnTo>
                    <a:pt x="23065" y="87808"/>
                  </a:lnTo>
                  <a:lnTo>
                    <a:pt x="29185" y="88429"/>
                  </a:lnTo>
                  <a:lnTo>
                    <a:pt x="46678" y="88613"/>
                  </a:lnTo>
                  <a:lnTo>
                    <a:pt x="61762" y="83012"/>
                  </a:lnTo>
                  <a:lnTo>
                    <a:pt x="91070" y="65540"/>
                  </a:lnTo>
                  <a:lnTo>
                    <a:pt x="100542" y="53237"/>
                  </a:lnTo>
                  <a:lnTo>
                    <a:pt x="104055" y="46004"/>
                  </a:lnTo>
                  <a:lnTo>
                    <a:pt x="106077" y="30443"/>
                  </a:lnTo>
                  <a:lnTo>
                    <a:pt x="105629" y="22342"/>
                  </a:lnTo>
                  <a:lnTo>
                    <a:pt x="99486" y="9579"/>
                  </a:lnTo>
                  <a:lnTo>
                    <a:pt x="94885" y="4199"/>
                  </a:lnTo>
                  <a:lnTo>
                    <a:pt x="88995" y="1319"/>
                  </a:lnTo>
                  <a:lnTo>
                    <a:pt x="74925" y="0"/>
                  </a:lnTo>
                  <a:lnTo>
                    <a:pt x="57383" y="7410"/>
                  </a:lnTo>
                  <a:lnTo>
                    <a:pt x="47766" y="13337"/>
                  </a:lnTo>
                  <a:lnTo>
                    <a:pt x="20747" y="48646"/>
                  </a:lnTo>
                  <a:lnTo>
                    <a:pt x="7198" y="80771"/>
                  </a:lnTo>
                  <a:lnTo>
                    <a:pt x="0" y="116215"/>
                  </a:lnTo>
                  <a:lnTo>
                    <a:pt x="3857" y="153135"/>
                  </a:lnTo>
                  <a:lnTo>
                    <a:pt x="18271" y="181303"/>
                  </a:lnTo>
                  <a:lnTo>
                    <a:pt x="38788" y="201819"/>
                  </a:lnTo>
                  <a:lnTo>
                    <a:pt x="62018" y="215640"/>
                  </a:lnTo>
                  <a:lnTo>
                    <a:pt x="86454" y="220842"/>
                  </a:lnTo>
                  <a:lnTo>
                    <a:pt x="123782" y="2220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8708"/>
            <p:cNvSpPr/>
            <p:nvPr>
              <p:custDataLst>
                <p:tags r:id="rId75"/>
              </p:custDataLst>
            </p:nvPr>
          </p:nvSpPr>
          <p:spPr>
            <a:xfrm>
              <a:off x="2493913" y="3393343"/>
              <a:ext cx="147688" cy="342149"/>
            </a:xfrm>
            <a:custGeom>
              <a:avLst/>
              <a:gdLst/>
              <a:ahLst/>
              <a:cxnLst/>
              <a:rect l="0" t="0" r="0" b="0"/>
              <a:pathLst>
                <a:path w="147688" h="342149">
                  <a:moveTo>
                    <a:pt x="134987" y="35657"/>
                  </a:moveTo>
                  <a:lnTo>
                    <a:pt x="134987" y="35657"/>
                  </a:lnTo>
                  <a:lnTo>
                    <a:pt x="134281" y="25518"/>
                  </a:lnTo>
                  <a:lnTo>
                    <a:pt x="126149" y="5803"/>
                  </a:lnTo>
                  <a:lnTo>
                    <a:pt x="123450" y="3054"/>
                  </a:lnTo>
                  <a:lnTo>
                    <a:pt x="116689" y="0"/>
                  </a:lnTo>
                  <a:lnTo>
                    <a:pt x="105218" y="2406"/>
                  </a:lnTo>
                  <a:lnTo>
                    <a:pt x="98207" y="5023"/>
                  </a:lnTo>
                  <a:lnTo>
                    <a:pt x="71486" y="28932"/>
                  </a:lnTo>
                  <a:lnTo>
                    <a:pt x="37855" y="72940"/>
                  </a:lnTo>
                  <a:lnTo>
                    <a:pt x="19145" y="111729"/>
                  </a:lnTo>
                  <a:lnTo>
                    <a:pt x="5890" y="154839"/>
                  </a:lnTo>
                  <a:lnTo>
                    <a:pt x="0" y="199869"/>
                  </a:lnTo>
                  <a:lnTo>
                    <a:pt x="1145" y="243872"/>
                  </a:lnTo>
                  <a:lnTo>
                    <a:pt x="9179" y="284124"/>
                  </a:lnTo>
                  <a:lnTo>
                    <a:pt x="26861" y="316126"/>
                  </a:lnTo>
                  <a:lnTo>
                    <a:pt x="50712" y="335053"/>
                  </a:lnTo>
                  <a:lnTo>
                    <a:pt x="63987" y="341087"/>
                  </a:lnTo>
                  <a:lnTo>
                    <a:pt x="95670" y="342148"/>
                  </a:lnTo>
                  <a:lnTo>
                    <a:pt x="147687" y="3341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8709"/>
            <p:cNvSpPr/>
            <p:nvPr>
              <p:custDataLst>
                <p:tags r:id="rId76"/>
              </p:custDataLst>
            </p:nvPr>
          </p:nvSpPr>
          <p:spPr>
            <a:xfrm>
              <a:off x="2732431" y="3480693"/>
              <a:ext cx="220320" cy="223077"/>
            </a:xfrm>
            <a:custGeom>
              <a:avLst/>
              <a:gdLst/>
              <a:ahLst/>
              <a:cxnLst/>
              <a:rect l="0" t="0" r="0" b="0"/>
              <a:pathLst>
                <a:path w="220320" h="223077">
                  <a:moveTo>
                    <a:pt x="112369" y="49907"/>
                  </a:moveTo>
                  <a:lnTo>
                    <a:pt x="112369" y="49907"/>
                  </a:lnTo>
                  <a:lnTo>
                    <a:pt x="103531" y="32230"/>
                  </a:lnTo>
                  <a:lnTo>
                    <a:pt x="100832" y="29656"/>
                  </a:lnTo>
                  <a:lnTo>
                    <a:pt x="94071" y="26795"/>
                  </a:lnTo>
                  <a:lnTo>
                    <a:pt x="78960" y="25185"/>
                  </a:lnTo>
                  <a:lnTo>
                    <a:pt x="61078" y="28079"/>
                  </a:lnTo>
                  <a:lnTo>
                    <a:pt x="48651" y="37148"/>
                  </a:lnTo>
                  <a:lnTo>
                    <a:pt x="29754" y="61884"/>
                  </a:lnTo>
                  <a:lnTo>
                    <a:pt x="10750" y="97906"/>
                  </a:lnTo>
                  <a:lnTo>
                    <a:pt x="883" y="124862"/>
                  </a:lnTo>
                  <a:lnTo>
                    <a:pt x="0" y="163132"/>
                  </a:lnTo>
                  <a:lnTo>
                    <a:pt x="9068" y="195717"/>
                  </a:lnTo>
                  <a:lnTo>
                    <a:pt x="19185" y="212078"/>
                  </a:lnTo>
                  <a:lnTo>
                    <a:pt x="25552" y="217287"/>
                  </a:lnTo>
                  <a:lnTo>
                    <a:pt x="40152" y="223076"/>
                  </a:lnTo>
                  <a:lnTo>
                    <a:pt x="64239" y="222963"/>
                  </a:lnTo>
                  <a:lnTo>
                    <a:pt x="95991" y="208349"/>
                  </a:lnTo>
                  <a:lnTo>
                    <a:pt x="128840" y="182774"/>
                  </a:lnTo>
                  <a:lnTo>
                    <a:pt x="154173" y="146111"/>
                  </a:lnTo>
                  <a:lnTo>
                    <a:pt x="168343" y="103968"/>
                  </a:lnTo>
                  <a:lnTo>
                    <a:pt x="170268" y="60202"/>
                  </a:lnTo>
                  <a:lnTo>
                    <a:pt x="164207" y="36373"/>
                  </a:lnTo>
                  <a:lnTo>
                    <a:pt x="159628" y="26068"/>
                  </a:lnTo>
                  <a:lnTo>
                    <a:pt x="145132" y="10854"/>
                  </a:lnTo>
                  <a:lnTo>
                    <a:pt x="136328" y="4822"/>
                  </a:lnTo>
                  <a:lnTo>
                    <a:pt x="117138" y="0"/>
                  </a:lnTo>
                  <a:lnTo>
                    <a:pt x="96144" y="1621"/>
                  </a:lnTo>
                  <a:lnTo>
                    <a:pt x="72702" y="9396"/>
                  </a:lnTo>
                  <a:lnTo>
                    <a:pt x="53817" y="23671"/>
                  </a:lnTo>
                  <a:lnTo>
                    <a:pt x="39074" y="42480"/>
                  </a:lnTo>
                  <a:lnTo>
                    <a:pt x="27817" y="64950"/>
                  </a:lnTo>
                  <a:lnTo>
                    <a:pt x="23755" y="89048"/>
                  </a:lnTo>
                  <a:lnTo>
                    <a:pt x="23660" y="101401"/>
                  </a:lnTo>
                  <a:lnTo>
                    <a:pt x="31080" y="120771"/>
                  </a:lnTo>
                  <a:lnTo>
                    <a:pt x="37009" y="128899"/>
                  </a:lnTo>
                  <a:lnTo>
                    <a:pt x="45196" y="134319"/>
                  </a:lnTo>
                  <a:lnTo>
                    <a:pt x="65581" y="140340"/>
                  </a:lnTo>
                  <a:lnTo>
                    <a:pt x="107600" y="136988"/>
                  </a:lnTo>
                  <a:lnTo>
                    <a:pt x="152427" y="123686"/>
                  </a:lnTo>
                  <a:lnTo>
                    <a:pt x="198860" y="104593"/>
                  </a:lnTo>
                  <a:lnTo>
                    <a:pt x="220319" y="816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8710"/>
            <p:cNvSpPr/>
            <p:nvPr>
              <p:custDataLst>
                <p:tags r:id="rId77"/>
              </p:custDataLst>
            </p:nvPr>
          </p:nvSpPr>
          <p:spPr>
            <a:xfrm>
              <a:off x="2762328" y="3288505"/>
              <a:ext cx="145973" cy="121446"/>
            </a:xfrm>
            <a:custGeom>
              <a:avLst/>
              <a:gdLst/>
              <a:ahLst/>
              <a:cxnLst/>
              <a:rect l="0" t="0" r="0" b="0"/>
              <a:pathLst>
                <a:path w="145973" h="121446">
                  <a:moveTo>
                    <a:pt x="6272" y="26195"/>
                  </a:moveTo>
                  <a:lnTo>
                    <a:pt x="6272" y="26195"/>
                  </a:lnTo>
                  <a:lnTo>
                    <a:pt x="1246" y="71698"/>
                  </a:lnTo>
                  <a:lnTo>
                    <a:pt x="0" y="105555"/>
                  </a:lnTo>
                  <a:lnTo>
                    <a:pt x="4996" y="65926"/>
                  </a:lnTo>
                  <a:lnTo>
                    <a:pt x="18220" y="18640"/>
                  </a:lnTo>
                  <a:lnTo>
                    <a:pt x="25929" y="6844"/>
                  </a:lnTo>
                  <a:lnTo>
                    <a:pt x="29960" y="2711"/>
                  </a:lnTo>
                  <a:lnTo>
                    <a:pt x="33353" y="661"/>
                  </a:lnTo>
                  <a:lnTo>
                    <a:pt x="36320" y="0"/>
                  </a:lnTo>
                  <a:lnTo>
                    <a:pt x="39004" y="265"/>
                  </a:lnTo>
                  <a:lnTo>
                    <a:pt x="45749" y="6204"/>
                  </a:lnTo>
                  <a:lnTo>
                    <a:pt x="83708" y="53185"/>
                  </a:lnTo>
                  <a:lnTo>
                    <a:pt x="119899" y="94582"/>
                  </a:lnTo>
                  <a:lnTo>
                    <a:pt x="145972" y="1214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8711"/>
            <p:cNvSpPr/>
            <p:nvPr>
              <p:custDataLst>
                <p:tags r:id="rId78"/>
              </p:custDataLst>
            </p:nvPr>
          </p:nvSpPr>
          <p:spPr>
            <a:xfrm>
              <a:off x="2965450" y="3355491"/>
              <a:ext cx="103382" cy="384660"/>
            </a:xfrm>
            <a:custGeom>
              <a:avLst/>
              <a:gdLst/>
              <a:ahLst/>
              <a:cxnLst/>
              <a:rect l="0" t="0" r="0" b="0"/>
              <a:pathLst>
                <a:path w="103382" h="384660">
                  <a:moveTo>
                    <a:pt x="44450" y="3659"/>
                  </a:moveTo>
                  <a:lnTo>
                    <a:pt x="44450" y="3659"/>
                  </a:lnTo>
                  <a:lnTo>
                    <a:pt x="41079" y="3659"/>
                  </a:lnTo>
                  <a:lnTo>
                    <a:pt x="40086" y="2953"/>
                  </a:lnTo>
                  <a:lnTo>
                    <a:pt x="39424" y="1777"/>
                  </a:lnTo>
                  <a:lnTo>
                    <a:pt x="38983" y="288"/>
                  </a:lnTo>
                  <a:lnTo>
                    <a:pt x="39394" y="0"/>
                  </a:lnTo>
                  <a:lnTo>
                    <a:pt x="41733" y="1563"/>
                  </a:lnTo>
                  <a:lnTo>
                    <a:pt x="53758" y="13151"/>
                  </a:lnTo>
                  <a:lnTo>
                    <a:pt x="70726" y="46844"/>
                  </a:lnTo>
                  <a:lnTo>
                    <a:pt x="84821" y="86118"/>
                  </a:lnTo>
                  <a:lnTo>
                    <a:pt x="92530" y="109431"/>
                  </a:lnTo>
                  <a:lnTo>
                    <a:pt x="97670" y="135557"/>
                  </a:lnTo>
                  <a:lnTo>
                    <a:pt x="101097" y="163558"/>
                  </a:lnTo>
                  <a:lnTo>
                    <a:pt x="103381" y="192808"/>
                  </a:lnTo>
                  <a:lnTo>
                    <a:pt x="101376" y="220775"/>
                  </a:lnTo>
                  <a:lnTo>
                    <a:pt x="96512" y="247886"/>
                  </a:lnTo>
                  <a:lnTo>
                    <a:pt x="89741" y="274427"/>
                  </a:lnTo>
                  <a:lnTo>
                    <a:pt x="69048" y="317087"/>
                  </a:lnTo>
                  <a:lnTo>
                    <a:pt x="44799" y="348983"/>
                  </a:lnTo>
                  <a:lnTo>
                    <a:pt x="0" y="384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SMARTInkShape-Group1620"/>
          <p:cNvGrpSpPr/>
          <p:nvPr/>
        </p:nvGrpSpPr>
        <p:grpSpPr>
          <a:xfrm>
            <a:off x="3454400" y="3549650"/>
            <a:ext cx="254001" cy="137936"/>
            <a:chOff x="3454400" y="3549650"/>
            <a:chExt cx="254001" cy="137936"/>
          </a:xfrm>
        </p:grpSpPr>
        <p:sp>
          <p:nvSpPr>
            <p:cNvPr id="101" name="SMARTInkShape-8712"/>
            <p:cNvSpPr/>
            <p:nvPr>
              <p:custDataLst>
                <p:tags r:id="rId71"/>
              </p:custDataLst>
            </p:nvPr>
          </p:nvSpPr>
          <p:spPr>
            <a:xfrm>
              <a:off x="3454400" y="3549650"/>
              <a:ext cx="254001" cy="25401"/>
            </a:xfrm>
            <a:custGeom>
              <a:avLst/>
              <a:gdLst/>
              <a:ahLst/>
              <a:cxnLst/>
              <a:rect l="0" t="0" r="0" b="0"/>
              <a:pathLst>
                <a:path w="254001" h="25401">
                  <a:moveTo>
                    <a:pt x="0" y="25400"/>
                  </a:moveTo>
                  <a:lnTo>
                    <a:pt x="0" y="25400"/>
                  </a:lnTo>
                  <a:lnTo>
                    <a:pt x="9434" y="16672"/>
                  </a:lnTo>
                  <a:lnTo>
                    <a:pt x="14305" y="14465"/>
                  </a:lnTo>
                  <a:lnTo>
                    <a:pt x="53468" y="11637"/>
                  </a:lnTo>
                  <a:lnTo>
                    <a:pt x="95260" y="6113"/>
                  </a:lnTo>
                  <a:lnTo>
                    <a:pt x="140645" y="2717"/>
                  </a:lnTo>
                  <a:lnTo>
                    <a:pt x="183865" y="1208"/>
                  </a:lnTo>
                  <a:lnTo>
                    <a:pt x="231024" y="358"/>
                  </a:lnTo>
                  <a:lnTo>
                    <a:pt x="254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8713"/>
            <p:cNvSpPr/>
            <p:nvPr>
              <p:custDataLst>
                <p:tags r:id="rId72"/>
              </p:custDataLst>
            </p:nvPr>
          </p:nvSpPr>
          <p:spPr>
            <a:xfrm>
              <a:off x="3498354" y="3663950"/>
              <a:ext cx="184647" cy="23636"/>
            </a:xfrm>
            <a:custGeom>
              <a:avLst/>
              <a:gdLst/>
              <a:ahLst/>
              <a:cxnLst/>
              <a:rect l="0" t="0" r="0" b="0"/>
              <a:pathLst>
                <a:path w="184647" h="23636">
                  <a:moveTo>
                    <a:pt x="13196" y="12700"/>
                  </a:moveTo>
                  <a:lnTo>
                    <a:pt x="13196" y="12700"/>
                  </a:lnTo>
                  <a:lnTo>
                    <a:pt x="810" y="21428"/>
                  </a:lnTo>
                  <a:lnTo>
                    <a:pt x="0" y="22752"/>
                  </a:lnTo>
                  <a:lnTo>
                    <a:pt x="165" y="23635"/>
                  </a:lnTo>
                  <a:lnTo>
                    <a:pt x="34376" y="19982"/>
                  </a:lnTo>
                  <a:lnTo>
                    <a:pt x="70351" y="16406"/>
                  </a:lnTo>
                  <a:lnTo>
                    <a:pt x="114093" y="10585"/>
                  </a:lnTo>
                  <a:lnTo>
                    <a:pt x="153289" y="4704"/>
                  </a:lnTo>
                  <a:lnTo>
                    <a:pt x="18464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SMARTInkShape-Group1621"/>
          <p:cNvGrpSpPr/>
          <p:nvPr/>
        </p:nvGrpSpPr>
        <p:grpSpPr>
          <a:xfrm>
            <a:off x="3975100" y="3283702"/>
            <a:ext cx="1435101" cy="498007"/>
            <a:chOff x="3975100" y="3283702"/>
            <a:chExt cx="1435101" cy="498007"/>
          </a:xfrm>
        </p:grpSpPr>
        <p:sp>
          <p:nvSpPr>
            <p:cNvPr id="104" name="SMARTInkShape-8714"/>
            <p:cNvSpPr/>
            <p:nvPr>
              <p:custDataLst>
                <p:tags r:id="rId64"/>
              </p:custDataLst>
            </p:nvPr>
          </p:nvSpPr>
          <p:spPr>
            <a:xfrm>
              <a:off x="3975100" y="3283702"/>
              <a:ext cx="1435101" cy="498007"/>
            </a:xfrm>
            <a:custGeom>
              <a:avLst/>
              <a:gdLst/>
              <a:ahLst/>
              <a:cxnLst/>
              <a:rect l="0" t="0" r="0" b="0"/>
              <a:pathLst>
                <a:path w="1435101" h="498007">
                  <a:moveTo>
                    <a:pt x="0" y="348498"/>
                  </a:moveTo>
                  <a:lnTo>
                    <a:pt x="0" y="348498"/>
                  </a:lnTo>
                  <a:lnTo>
                    <a:pt x="6742" y="345127"/>
                  </a:lnTo>
                  <a:lnTo>
                    <a:pt x="9434" y="345545"/>
                  </a:lnTo>
                  <a:lnTo>
                    <a:pt x="11933" y="347235"/>
                  </a:lnTo>
                  <a:lnTo>
                    <a:pt x="14305" y="349773"/>
                  </a:lnTo>
                  <a:lnTo>
                    <a:pt x="27214" y="392480"/>
                  </a:lnTo>
                  <a:lnTo>
                    <a:pt x="36756" y="430909"/>
                  </a:lnTo>
                  <a:lnTo>
                    <a:pt x="46301" y="478450"/>
                  </a:lnTo>
                  <a:lnTo>
                    <a:pt x="49467" y="497617"/>
                  </a:lnTo>
                  <a:lnTo>
                    <a:pt x="52028" y="498006"/>
                  </a:lnTo>
                  <a:lnTo>
                    <a:pt x="60518" y="490911"/>
                  </a:lnTo>
                  <a:lnTo>
                    <a:pt x="70456" y="464307"/>
                  </a:lnTo>
                  <a:lnTo>
                    <a:pt x="74498" y="419501"/>
                  </a:lnTo>
                  <a:lnTo>
                    <a:pt x="71681" y="378643"/>
                  </a:lnTo>
                  <a:lnTo>
                    <a:pt x="68953" y="355895"/>
                  </a:lnTo>
                  <a:lnTo>
                    <a:pt x="65724" y="330852"/>
                  </a:lnTo>
                  <a:lnTo>
                    <a:pt x="62161" y="304278"/>
                  </a:lnTo>
                  <a:lnTo>
                    <a:pt x="58374" y="276685"/>
                  </a:lnTo>
                  <a:lnTo>
                    <a:pt x="55144" y="250528"/>
                  </a:lnTo>
                  <a:lnTo>
                    <a:pt x="52284" y="225329"/>
                  </a:lnTo>
                  <a:lnTo>
                    <a:pt x="47226" y="179456"/>
                  </a:lnTo>
                  <a:lnTo>
                    <a:pt x="42626" y="142605"/>
                  </a:lnTo>
                  <a:lnTo>
                    <a:pt x="38696" y="98045"/>
                  </a:lnTo>
                  <a:lnTo>
                    <a:pt x="38135" y="82749"/>
                  </a:lnTo>
                  <a:lnTo>
                    <a:pt x="38103" y="90720"/>
                  </a:lnTo>
                  <a:lnTo>
                    <a:pt x="38807" y="91979"/>
                  </a:lnTo>
                  <a:lnTo>
                    <a:pt x="39983" y="92819"/>
                  </a:lnTo>
                  <a:lnTo>
                    <a:pt x="43170" y="94457"/>
                  </a:lnTo>
                  <a:lnTo>
                    <a:pt x="46939" y="97537"/>
                  </a:lnTo>
                  <a:lnTo>
                    <a:pt x="59769" y="99867"/>
                  </a:lnTo>
                  <a:lnTo>
                    <a:pt x="97202" y="97187"/>
                  </a:lnTo>
                  <a:lnTo>
                    <a:pt x="141979" y="93812"/>
                  </a:lnTo>
                  <a:lnTo>
                    <a:pt x="168736" y="91924"/>
                  </a:lnTo>
                  <a:lnTo>
                    <a:pt x="202802" y="89254"/>
                  </a:lnTo>
                  <a:lnTo>
                    <a:pt x="241740" y="86063"/>
                  </a:lnTo>
                  <a:lnTo>
                    <a:pt x="283927" y="82525"/>
                  </a:lnTo>
                  <a:lnTo>
                    <a:pt x="334629" y="78049"/>
                  </a:lnTo>
                  <a:lnTo>
                    <a:pt x="391008" y="72949"/>
                  </a:lnTo>
                  <a:lnTo>
                    <a:pt x="451172" y="67432"/>
                  </a:lnTo>
                  <a:lnTo>
                    <a:pt x="518093" y="61637"/>
                  </a:lnTo>
                  <a:lnTo>
                    <a:pt x="589518" y="55657"/>
                  </a:lnTo>
                  <a:lnTo>
                    <a:pt x="663945" y="49554"/>
                  </a:lnTo>
                  <a:lnTo>
                    <a:pt x="736846" y="44074"/>
                  </a:lnTo>
                  <a:lnTo>
                    <a:pt x="808731" y="39010"/>
                  </a:lnTo>
                  <a:lnTo>
                    <a:pt x="879937" y="34222"/>
                  </a:lnTo>
                  <a:lnTo>
                    <a:pt x="945752" y="29620"/>
                  </a:lnTo>
                  <a:lnTo>
                    <a:pt x="1007974" y="25140"/>
                  </a:lnTo>
                  <a:lnTo>
                    <a:pt x="1067799" y="20743"/>
                  </a:lnTo>
                  <a:lnTo>
                    <a:pt x="1121794" y="16400"/>
                  </a:lnTo>
                  <a:lnTo>
                    <a:pt x="1171901" y="12093"/>
                  </a:lnTo>
                  <a:lnTo>
                    <a:pt x="1219418" y="7812"/>
                  </a:lnTo>
                  <a:lnTo>
                    <a:pt x="1260973" y="4957"/>
                  </a:lnTo>
                  <a:lnTo>
                    <a:pt x="1298554" y="3054"/>
                  </a:lnTo>
                  <a:lnTo>
                    <a:pt x="1333486" y="1785"/>
                  </a:lnTo>
                  <a:lnTo>
                    <a:pt x="1361007" y="939"/>
                  </a:lnTo>
                  <a:lnTo>
                    <a:pt x="1402876" y="0"/>
                  </a:lnTo>
                  <a:lnTo>
                    <a:pt x="1422424" y="1464"/>
                  </a:lnTo>
                  <a:lnTo>
                    <a:pt x="1435100" y="55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8715"/>
            <p:cNvSpPr/>
            <p:nvPr>
              <p:custDataLst>
                <p:tags r:id="rId65"/>
              </p:custDataLst>
            </p:nvPr>
          </p:nvSpPr>
          <p:spPr>
            <a:xfrm>
              <a:off x="4206392" y="3481160"/>
              <a:ext cx="149709" cy="274725"/>
            </a:xfrm>
            <a:custGeom>
              <a:avLst/>
              <a:gdLst/>
              <a:ahLst/>
              <a:cxnLst/>
              <a:rect l="0" t="0" r="0" b="0"/>
              <a:pathLst>
                <a:path w="149709" h="274725">
                  <a:moveTo>
                    <a:pt x="3658" y="30390"/>
                  </a:moveTo>
                  <a:lnTo>
                    <a:pt x="3658" y="30390"/>
                  </a:lnTo>
                  <a:lnTo>
                    <a:pt x="3658" y="23648"/>
                  </a:lnTo>
                  <a:lnTo>
                    <a:pt x="1776" y="18457"/>
                  </a:lnTo>
                  <a:lnTo>
                    <a:pt x="287" y="16085"/>
                  </a:lnTo>
                  <a:lnTo>
                    <a:pt x="0" y="14503"/>
                  </a:lnTo>
                  <a:lnTo>
                    <a:pt x="514" y="13449"/>
                  </a:lnTo>
                  <a:lnTo>
                    <a:pt x="1562" y="12745"/>
                  </a:lnTo>
                  <a:lnTo>
                    <a:pt x="2966" y="14394"/>
                  </a:lnTo>
                  <a:lnTo>
                    <a:pt x="6408" y="21869"/>
                  </a:lnTo>
                  <a:lnTo>
                    <a:pt x="15072" y="65605"/>
                  </a:lnTo>
                  <a:lnTo>
                    <a:pt x="21901" y="98252"/>
                  </a:lnTo>
                  <a:lnTo>
                    <a:pt x="29640" y="133929"/>
                  </a:lnTo>
                  <a:lnTo>
                    <a:pt x="37783" y="170246"/>
                  </a:lnTo>
                  <a:lnTo>
                    <a:pt x="46106" y="205202"/>
                  </a:lnTo>
                  <a:lnTo>
                    <a:pt x="55354" y="249873"/>
                  </a:lnTo>
                  <a:lnTo>
                    <a:pt x="62147" y="267403"/>
                  </a:lnTo>
                  <a:lnTo>
                    <a:pt x="65934" y="273065"/>
                  </a:lnTo>
                  <a:lnTo>
                    <a:pt x="70575" y="274724"/>
                  </a:lnTo>
                  <a:lnTo>
                    <a:pt x="75786" y="273712"/>
                  </a:lnTo>
                  <a:lnTo>
                    <a:pt x="81377" y="270921"/>
                  </a:lnTo>
                  <a:lnTo>
                    <a:pt x="89470" y="260295"/>
                  </a:lnTo>
                  <a:lnTo>
                    <a:pt x="103786" y="223734"/>
                  </a:lnTo>
                  <a:lnTo>
                    <a:pt x="111894" y="192756"/>
                  </a:lnTo>
                  <a:lnTo>
                    <a:pt x="119496" y="152647"/>
                  </a:lnTo>
                  <a:lnTo>
                    <a:pt x="122511" y="128122"/>
                  </a:lnTo>
                  <a:lnTo>
                    <a:pt x="125227" y="101895"/>
                  </a:lnTo>
                  <a:lnTo>
                    <a:pt x="130126" y="57702"/>
                  </a:lnTo>
                  <a:lnTo>
                    <a:pt x="134969" y="14258"/>
                  </a:lnTo>
                  <a:lnTo>
                    <a:pt x="135396" y="2759"/>
                  </a:lnTo>
                  <a:lnTo>
                    <a:pt x="134522" y="681"/>
                  </a:lnTo>
                  <a:lnTo>
                    <a:pt x="133234" y="0"/>
                  </a:lnTo>
                  <a:lnTo>
                    <a:pt x="133081" y="1663"/>
                  </a:lnTo>
                  <a:lnTo>
                    <a:pt x="136942" y="14117"/>
                  </a:lnTo>
                  <a:lnTo>
                    <a:pt x="149708" y="36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8716"/>
            <p:cNvSpPr/>
            <p:nvPr>
              <p:custDataLst>
                <p:tags r:id="rId66"/>
              </p:custDataLst>
            </p:nvPr>
          </p:nvSpPr>
          <p:spPr>
            <a:xfrm>
              <a:off x="4387604" y="3549650"/>
              <a:ext cx="273297" cy="159792"/>
            </a:xfrm>
            <a:custGeom>
              <a:avLst/>
              <a:gdLst/>
              <a:ahLst/>
              <a:cxnLst/>
              <a:rect l="0" t="0" r="0" b="0"/>
              <a:pathLst>
                <a:path w="273297" h="159792">
                  <a:moveTo>
                    <a:pt x="70096" y="82550"/>
                  </a:moveTo>
                  <a:lnTo>
                    <a:pt x="70096" y="82550"/>
                  </a:lnTo>
                  <a:lnTo>
                    <a:pt x="53089" y="49947"/>
                  </a:lnTo>
                  <a:lnTo>
                    <a:pt x="48897" y="46893"/>
                  </a:lnTo>
                  <a:lnTo>
                    <a:pt x="40918" y="49299"/>
                  </a:lnTo>
                  <a:lnTo>
                    <a:pt x="30317" y="56483"/>
                  </a:lnTo>
                  <a:lnTo>
                    <a:pt x="18550" y="69083"/>
                  </a:lnTo>
                  <a:lnTo>
                    <a:pt x="3395" y="98785"/>
                  </a:lnTo>
                  <a:lnTo>
                    <a:pt x="0" y="118459"/>
                  </a:lnTo>
                  <a:lnTo>
                    <a:pt x="1548" y="135198"/>
                  </a:lnTo>
                  <a:lnTo>
                    <a:pt x="6939" y="147342"/>
                  </a:lnTo>
                  <a:lnTo>
                    <a:pt x="11058" y="149733"/>
                  </a:lnTo>
                  <a:lnTo>
                    <a:pt x="15920" y="149916"/>
                  </a:lnTo>
                  <a:lnTo>
                    <a:pt x="21279" y="148628"/>
                  </a:lnTo>
                  <a:lnTo>
                    <a:pt x="30996" y="141551"/>
                  </a:lnTo>
                  <a:lnTo>
                    <a:pt x="39312" y="130645"/>
                  </a:lnTo>
                  <a:lnTo>
                    <a:pt x="54287" y="96499"/>
                  </a:lnTo>
                  <a:lnTo>
                    <a:pt x="55323" y="95378"/>
                  </a:lnTo>
                  <a:lnTo>
                    <a:pt x="56014" y="95334"/>
                  </a:lnTo>
                  <a:lnTo>
                    <a:pt x="64017" y="125143"/>
                  </a:lnTo>
                  <a:lnTo>
                    <a:pt x="78408" y="145500"/>
                  </a:lnTo>
                  <a:lnTo>
                    <a:pt x="92706" y="158195"/>
                  </a:lnTo>
                  <a:lnTo>
                    <a:pt x="97164" y="159791"/>
                  </a:lnTo>
                  <a:lnTo>
                    <a:pt x="105880" y="159683"/>
                  </a:lnTo>
                  <a:lnTo>
                    <a:pt x="109474" y="157255"/>
                  </a:lnTo>
                  <a:lnTo>
                    <a:pt x="115349" y="148913"/>
                  </a:lnTo>
                  <a:lnTo>
                    <a:pt x="122623" y="128946"/>
                  </a:lnTo>
                  <a:lnTo>
                    <a:pt x="121611" y="81691"/>
                  </a:lnTo>
                  <a:lnTo>
                    <a:pt x="122989" y="56190"/>
                  </a:lnTo>
                  <a:lnTo>
                    <a:pt x="126405" y="41673"/>
                  </a:lnTo>
                  <a:lnTo>
                    <a:pt x="128097" y="41188"/>
                  </a:lnTo>
                  <a:lnTo>
                    <a:pt x="133739" y="42530"/>
                  </a:lnTo>
                  <a:lnTo>
                    <a:pt x="171784" y="66801"/>
                  </a:lnTo>
                  <a:lnTo>
                    <a:pt x="187257" y="83312"/>
                  </a:lnTo>
                  <a:lnTo>
                    <a:pt x="198838" y="104761"/>
                  </a:lnTo>
                  <a:lnTo>
                    <a:pt x="203044" y="124642"/>
                  </a:lnTo>
                  <a:lnTo>
                    <a:pt x="201857" y="141474"/>
                  </a:lnTo>
                  <a:lnTo>
                    <a:pt x="196624" y="153659"/>
                  </a:lnTo>
                  <a:lnTo>
                    <a:pt x="193254" y="156767"/>
                  </a:lnTo>
                  <a:lnTo>
                    <a:pt x="189596" y="158133"/>
                  </a:lnTo>
                  <a:lnTo>
                    <a:pt x="185746" y="158339"/>
                  </a:lnTo>
                  <a:lnTo>
                    <a:pt x="182474" y="156359"/>
                  </a:lnTo>
                  <a:lnTo>
                    <a:pt x="176956" y="148515"/>
                  </a:lnTo>
                  <a:lnTo>
                    <a:pt x="175915" y="134210"/>
                  </a:lnTo>
                  <a:lnTo>
                    <a:pt x="184367" y="89540"/>
                  </a:lnTo>
                  <a:lnTo>
                    <a:pt x="202339" y="50990"/>
                  </a:lnTo>
                  <a:lnTo>
                    <a:pt x="219417" y="33010"/>
                  </a:lnTo>
                  <a:lnTo>
                    <a:pt x="27329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8717"/>
            <p:cNvSpPr/>
            <p:nvPr>
              <p:custDataLst>
                <p:tags r:id="rId67"/>
              </p:custDataLst>
            </p:nvPr>
          </p:nvSpPr>
          <p:spPr>
            <a:xfrm>
              <a:off x="4771539" y="3455283"/>
              <a:ext cx="130662" cy="286604"/>
            </a:xfrm>
            <a:custGeom>
              <a:avLst/>
              <a:gdLst/>
              <a:ahLst/>
              <a:cxnLst/>
              <a:rect l="0" t="0" r="0" b="0"/>
              <a:pathLst>
                <a:path w="130662" h="286604">
                  <a:moveTo>
                    <a:pt x="92561" y="5467"/>
                  </a:moveTo>
                  <a:lnTo>
                    <a:pt x="92561" y="5467"/>
                  </a:lnTo>
                  <a:lnTo>
                    <a:pt x="92561" y="2096"/>
                  </a:lnTo>
                  <a:lnTo>
                    <a:pt x="91855" y="1103"/>
                  </a:lnTo>
                  <a:lnTo>
                    <a:pt x="90679" y="441"/>
                  </a:lnTo>
                  <a:lnTo>
                    <a:pt x="89190" y="0"/>
                  </a:lnTo>
                  <a:lnTo>
                    <a:pt x="80352" y="2749"/>
                  </a:lnTo>
                  <a:lnTo>
                    <a:pt x="65425" y="21517"/>
                  </a:lnTo>
                  <a:lnTo>
                    <a:pt x="40007" y="66650"/>
                  </a:lnTo>
                  <a:lnTo>
                    <a:pt x="22166" y="98981"/>
                  </a:lnTo>
                  <a:lnTo>
                    <a:pt x="8123" y="136399"/>
                  </a:lnTo>
                  <a:lnTo>
                    <a:pt x="0" y="174431"/>
                  </a:lnTo>
                  <a:lnTo>
                    <a:pt x="1093" y="207797"/>
                  </a:lnTo>
                  <a:lnTo>
                    <a:pt x="11927" y="235327"/>
                  </a:lnTo>
                  <a:lnTo>
                    <a:pt x="28501" y="257910"/>
                  </a:lnTo>
                  <a:lnTo>
                    <a:pt x="47627" y="275003"/>
                  </a:lnTo>
                  <a:lnTo>
                    <a:pt x="67887" y="284011"/>
                  </a:lnTo>
                  <a:lnTo>
                    <a:pt x="88650" y="286603"/>
                  </a:lnTo>
                  <a:lnTo>
                    <a:pt x="130661" y="278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8718"/>
            <p:cNvSpPr/>
            <p:nvPr>
              <p:custDataLst>
                <p:tags r:id="rId68"/>
              </p:custDataLst>
            </p:nvPr>
          </p:nvSpPr>
          <p:spPr>
            <a:xfrm>
              <a:off x="4940058" y="3525394"/>
              <a:ext cx="165343" cy="204656"/>
            </a:xfrm>
            <a:custGeom>
              <a:avLst/>
              <a:gdLst/>
              <a:ahLst/>
              <a:cxnLst/>
              <a:rect l="0" t="0" r="0" b="0"/>
              <a:pathLst>
                <a:path w="165343" h="204656">
                  <a:moveTo>
                    <a:pt x="101842" y="11556"/>
                  </a:moveTo>
                  <a:lnTo>
                    <a:pt x="101842" y="11556"/>
                  </a:lnTo>
                  <a:lnTo>
                    <a:pt x="93003" y="2718"/>
                  </a:lnTo>
                  <a:lnTo>
                    <a:pt x="87095" y="572"/>
                  </a:lnTo>
                  <a:lnTo>
                    <a:pt x="83544" y="0"/>
                  </a:lnTo>
                  <a:lnTo>
                    <a:pt x="73955" y="3127"/>
                  </a:lnTo>
                  <a:lnTo>
                    <a:pt x="68433" y="5937"/>
                  </a:lnTo>
                  <a:lnTo>
                    <a:pt x="36242" y="47235"/>
                  </a:lnTo>
                  <a:lnTo>
                    <a:pt x="16083" y="84452"/>
                  </a:lnTo>
                  <a:lnTo>
                    <a:pt x="3054" y="124877"/>
                  </a:lnTo>
                  <a:lnTo>
                    <a:pt x="0" y="137903"/>
                  </a:lnTo>
                  <a:lnTo>
                    <a:pt x="2251" y="161784"/>
                  </a:lnTo>
                  <a:lnTo>
                    <a:pt x="10307" y="182041"/>
                  </a:lnTo>
                  <a:lnTo>
                    <a:pt x="20943" y="195747"/>
                  </a:lnTo>
                  <a:lnTo>
                    <a:pt x="34607" y="202780"/>
                  </a:lnTo>
                  <a:lnTo>
                    <a:pt x="42202" y="204655"/>
                  </a:lnTo>
                  <a:lnTo>
                    <a:pt x="56285" y="202976"/>
                  </a:lnTo>
                  <a:lnTo>
                    <a:pt x="63004" y="200553"/>
                  </a:lnTo>
                  <a:lnTo>
                    <a:pt x="89315" y="180287"/>
                  </a:lnTo>
                  <a:lnTo>
                    <a:pt x="112712" y="151940"/>
                  </a:lnTo>
                  <a:lnTo>
                    <a:pt x="129678" y="114456"/>
                  </a:lnTo>
                  <a:lnTo>
                    <a:pt x="133530" y="72070"/>
                  </a:lnTo>
                  <a:lnTo>
                    <a:pt x="126832" y="38345"/>
                  </a:lnTo>
                  <a:lnTo>
                    <a:pt x="112243" y="21345"/>
                  </a:lnTo>
                  <a:lnTo>
                    <a:pt x="93059" y="8851"/>
                  </a:lnTo>
                  <a:lnTo>
                    <a:pt x="75125" y="3298"/>
                  </a:lnTo>
                  <a:lnTo>
                    <a:pt x="57748" y="4594"/>
                  </a:lnTo>
                  <a:lnTo>
                    <a:pt x="49162" y="6914"/>
                  </a:lnTo>
                  <a:lnTo>
                    <a:pt x="33979" y="17019"/>
                  </a:lnTo>
                  <a:lnTo>
                    <a:pt x="21586" y="30212"/>
                  </a:lnTo>
                  <a:lnTo>
                    <a:pt x="13726" y="43131"/>
                  </a:lnTo>
                  <a:lnTo>
                    <a:pt x="8705" y="62304"/>
                  </a:lnTo>
                  <a:lnTo>
                    <a:pt x="10118" y="67966"/>
                  </a:lnTo>
                  <a:lnTo>
                    <a:pt x="17331" y="78019"/>
                  </a:lnTo>
                  <a:lnTo>
                    <a:pt x="35119" y="83429"/>
                  </a:lnTo>
                  <a:lnTo>
                    <a:pt x="72899" y="86474"/>
                  </a:lnTo>
                  <a:lnTo>
                    <a:pt x="113492" y="87376"/>
                  </a:lnTo>
                  <a:lnTo>
                    <a:pt x="136653" y="86176"/>
                  </a:lnTo>
                  <a:lnTo>
                    <a:pt x="165342" y="75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8719"/>
            <p:cNvSpPr/>
            <p:nvPr>
              <p:custDataLst>
                <p:tags r:id="rId69"/>
              </p:custDataLst>
            </p:nvPr>
          </p:nvSpPr>
          <p:spPr>
            <a:xfrm>
              <a:off x="4946958" y="3382964"/>
              <a:ext cx="139393" cy="90487"/>
            </a:xfrm>
            <a:custGeom>
              <a:avLst/>
              <a:gdLst/>
              <a:ahLst/>
              <a:cxnLst/>
              <a:rect l="0" t="0" r="0" b="0"/>
              <a:pathLst>
                <a:path w="139393" h="90487">
                  <a:moveTo>
                    <a:pt x="25092" y="46036"/>
                  </a:moveTo>
                  <a:lnTo>
                    <a:pt x="25092" y="46036"/>
                  </a:lnTo>
                  <a:lnTo>
                    <a:pt x="25092" y="39294"/>
                  </a:lnTo>
                  <a:lnTo>
                    <a:pt x="24386" y="37308"/>
                  </a:lnTo>
                  <a:lnTo>
                    <a:pt x="23211" y="35984"/>
                  </a:lnTo>
                  <a:lnTo>
                    <a:pt x="19625" y="33859"/>
                  </a:lnTo>
                  <a:lnTo>
                    <a:pt x="19330" y="34390"/>
                  </a:lnTo>
                  <a:lnTo>
                    <a:pt x="19003" y="36862"/>
                  </a:lnTo>
                  <a:lnTo>
                    <a:pt x="10065" y="54337"/>
                  </a:lnTo>
                  <a:lnTo>
                    <a:pt x="4955" y="74408"/>
                  </a:lnTo>
                  <a:lnTo>
                    <a:pt x="731" y="82214"/>
                  </a:lnTo>
                  <a:lnTo>
                    <a:pt x="385" y="82149"/>
                  </a:lnTo>
                  <a:lnTo>
                    <a:pt x="0" y="80196"/>
                  </a:lnTo>
                  <a:lnTo>
                    <a:pt x="3154" y="71758"/>
                  </a:lnTo>
                  <a:lnTo>
                    <a:pt x="28241" y="26502"/>
                  </a:lnTo>
                  <a:lnTo>
                    <a:pt x="42958" y="267"/>
                  </a:lnTo>
                  <a:lnTo>
                    <a:pt x="45470" y="0"/>
                  </a:lnTo>
                  <a:lnTo>
                    <a:pt x="47143" y="2646"/>
                  </a:lnTo>
                  <a:lnTo>
                    <a:pt x="75616" y="28596"/>
                  </a:lnTo>
                  <a:lnTo>
                    <a:pt x="93486" y="55577"/>
                  </a:lnTo>
                  <a:lnTo>
                    <a:pt x="139392" y="904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8720"/>
            <p:cNvSpPr/>
            <p:nvPr>
              <p:custDataLst>
                <p:tags r:id="rId70"/>
              </p:custDataLst>
            </p:nvPr>
          </p:nvSpPr>
          <p:spPr>
            <a:xfrm>
              <a:off x="5086350" y="3457091"/>
              <a:ext cx="108771" cy="295760"/>
            </a:xfrm>
            <a:custGeom>
              <a:avLst/>
              <a:gdLst/>
              <a:ahLst/>
              <a:cxnLst/>
              <a:rect l="0" t="0" r="0" b="0"/>
              <a:pathLst>
                <a:path w="108771" h="295760">
                  <a:moveTo>
                    <a:pt x="76200" y="3659"/>
                  </a:moveTo>
                  <a:lnTo>
                    <a:pt x="76200" y="3659"/>
                  </a:lnTo>
                  <a:lnTo>
                    <a:pt x="76200" y="0"/>
                  </a:lnTo>
                  <a:lnTo>
                    <a:pt x="76200" y="1563"/>
                  </a:lnTo>
                  <a:lnTo>
                    <a:pt x="99344" y="36732"/>
                  </a:lnTo>
                  <a:lnTo>
                    <a:pt x="108770" y="79545"/>
                  </a:lnTo>
                  <a:lnTo>
                    <a:pt x="108079" y="116173"/>
                  </a:lnTo>
                  <a:lnTo>
                    <a:pt x="102364" y="154559"/>
                  </a:lnTo>
                  <a:lnTo>
                    <a:pt x="92767" y="190435"/>
                  </a:lnTo>
                  <a:lnTo>
                    <a:pt x="75802" y="223313"/>
                  </a:lnTo>
                  <a:lnTo>
                    <a:pt x="44332" y="263945"/>
                  </a:lnTo>
                  <a:lnTo>
                    <a:pt x="18309" y="286333"/>
                  </a:lnTo>
                  <a:lnTo>
                    <a:pt x="0" y="2957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SMARTInkShape-Group1622"/>
          <p:cNvGrpSpPr/>
          <p:nvPr/>
        </p:nvGrpSpPr>
        <p:grpSpPr>
          <a:xfrm>
            <a:off x="536759" y="4392888"/>
            <a:ext cx="397427" cy="345527"/>
            <a:chOff x="536759" y="4392888"/>
            <a:chExt cx="397427" cy="345527"/>
          </a:xfrm>
        </p:grpSpPr>
        <p:sp>
          <p:nvSpPr>
            <p:cNvPr id="112" name="SMARTInkShape-8721"/>
            <p:cNvSpPr/>
            <p:nvPr>
              <p:custDataLst>
                <p:tags r:id="rId62"/>
              </p:custDataLst>
            </p:nvPr>
          </p:nvSpPr>
          <p:spPr>
            <a:xfrm>
              <a:off x="536759" y="4392888"/>
              <a:ext cx="397427" cy="345527"/>
            </a:xfrm>
            <a:custGeom>
              <a:avLst/>
              <a:gdLst/>
              <a:ahLst/>
              <a:cxnLst/>
              <a:rect l="0" t="0" r="0" b="0"/>
              <a:pathLst>
                <a:path w="397427" h="345527">
                  <a:moveTo>
                    <a:pt x="231591" y="20362"/>
                  </a:moveTo>
                  <a:lnTo>
                    <a:pt x="231591" y="20362"/>
                  </a:lnTo>
                  <a:lnTo>
                    <a:pt x="215677" y="6564"/>
                  </a:lnTo>
                  <a:lnTo>
                    <a:pt x="201705" y="589"/>
                  </a:lnTo>
                  <a:lnTo>
                    <a:pt x="174601" y="0"/>
                  </a:lnTo>
                  <a:lnTo>
                    <a:pt x="137486" y="11036"/>
                  </a:lnTo>
                  <a:lnTo>
                    <a:pt x="95209" y="37825"/>
                  </a:lnTo>
                  <a:lnTo>
                    <a:pt x="54774" y="79315"/>
                  </a:lnTo>
                  <a:lnTo>
                    <a:pt x="30709" y="114767"/>
                  </a:lnTo>
                  <a:lnTo>
                    <a:pt x="11077" y="154747"/>
                  </a:lnTo>
                  <a:lnTo>
                    <a:pt x="0" y="198387"/>
                  </a:lnTo>
                  <a:lnTo>
                    <a:pt x="28513" y="228650"/>
                  </a:lnTo>
                  <a:lnTo>
                    <a:pt x="79273" y="264349"/>
                  </a:lnTo>
                  <a:lnTo>
                    <a:pt x="144862" y="303670"/>
                  </a:lnTo>
                  <a:lnTo>
                    <a:pt x="194938" y="327062"/>
                  </a:lnTo>
                  <a:lnTo>
                    <a:pt x="234673" y="339834"/>
                  </a:lnTo>
                  <a:lnTo>
                    <a:pt x="267512" y="345526"/>
                  </a:lnTo>
                  <a:lnTo>
                    <a:pt x="297166" y="342972"/>
                  </a:lnTo>
                  <a:lnTo>
                    <a:pt x="324697" y="334918"/>
                  </a:lnTo>
                  <a:lnTo>
                    <a:pt x="368927" y="311154"/>
                  </a:lnTo>
                  <a:lnTo>
                    <a:pt x="390937" y="286480"/>
                  </a:lnTo>
                  <a:lnTo>
                    <a:pt x="397426" y="255759"/>
                  </a:lnTo>
                  <a:lnTo>
                    <a:pt x="393490" y="220233"/>
                  </a:lnTo>
                  <a:lnTo>
                    <a:pt x="379981" y="180925"/>
                  </a:lnTo>
                  <a:lnTo>
                    <a:pt x="358455" y="143699"/>
                  </a:lnTo>
                  <a:lnTo>
                    <a:pt x="318569" y="96652"/>
                  </a:lnTo>
                  <a:lnTo>
                    <a:pt x="277353" y="62252"/>
                  </a:lnTo>
                  <a:lnTo>
                    <a:pt x="250519" y="46035"/>
                  </a:lnTo>
                  <a:lnTo>
                    <a:pt x="222129" y="38828"/>
                  </a:lnTo>
                  <a:lnTo>
                    <a:pt x="193049" y="41268"/>
                  </a:lnTo>
                  <a:lnTo>
                    <a:pt x="149041" y="521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8722"/>
            <p:cNvSpPr/>
            <p:nvPr>
              <p:custDataLst>
                <p:tags r:id="rId63"/>
              </p:custDataLst>
            </p:nvPr>
          </p:nvSpPr>
          <p:spPr>
            <a:xfrm>
              <a:off x="698500" y="4523566"/>
              <a:ext cx="149103" cy="214196"/>
            </a:xfrm>
            <a:custGeom>
              <a:avLst/>
              <a:gdLst/>
              <a:ahLst/>
              <a:cxnLst/>
              <a:rect l="0" t="0" r="0" b="0"/>
              <a:pathLst>
                <a:path w="149103" h="214196">
                  <a:moveTo>
                    <a:pt x="31750" y="29384"/>
                  </a:moveTo>
                  <a:lnTo>
                    <a:pt x="31750" y="29384"/>
                  </a:lnTo>
                  <a:lnTo>
                    <a:pt x="36820" y="23609"/>
                  </a:lnTo>
                  <a:lnTo>
                    <a:pt x="46677" y="5618"/>
                  </a:lnTo>
                  <a:lnTo>
                    <a:pt x="49462" y="2957"/>
                  </a:lnTo>
                  <a:lnTo>
                    <a:pt x="56320" y="0"/>
                  </a:lnTo>
                  <a:lnTo>
                    <a:pt x="84970" y="1706"/>
                  </a:lnTo>
                  <a:lnTo>
                    <a:pt x="101499" y="8616"/>
                  </a:lnTo>
                  <a:lnTo>
                    <a:pt x="107883" y="13422"/>
                  </a:lnTo>
                  <a:lnTo>
                    <a:pt x="111433" y="20154"/>
                  </a:lnTo>
                  <a:lnTo>
                    <a:pt x="113496" y="37041"/>
                  </a:lnTo>
                  <a:lnTo>
                    <a:pt x="107320" y="63011"/>
                  </a:lnTo>
                  <a:lnTo>
                    <a:pt x="96616" y="78196"/>
                  </a:lnTo>
                  <a:lnTo>
                    <a:pt x="64385" y="109555"/>
                  </a:lnTo>
                  <a:lnTo>
                    <a:pt x="52395" y="115698"/>
                  </a:lnTo>
                  <a:lnTo>
                    <a:pt x="52569" y="116560"/>
                  </a:lnTo>
                  <a:lnTo>
                    <a:pt x="54096" y="117134"/>
                  </a:lnTo>
                  <a:lnTo>
                    <a:pt x="95606" y="116087"/>
                  </a:lnTo>
                  <a:lnTo>
                    <a:pt x="122245" y="124375"/>
                  </a:lnTo>
                  <a:lnTo>
                    <a:pt x="141270" y="135768"/>
                  </a:lnTo>
                  <a:lnTo>
                    <a:pt x="144980" y="140523"/>
                  </a:lnTo>
                  <a:lnTo>
                    <a:pt x="149102" y="151451"/>
                  </a:lnTo>
                  <a:lnTo>
                    <a:pt x="147379" y="157329"/>
                  </a:lnTo>
                  <a:lnTo>
                    <a:pt x="137939" y="169504"/>
                  </a:lnTo>
                  <a:lnTo>
                    <a:pt x="113386" y="184887"/>
                  </a:lnTo>
                  <a:lnTo>
                    <a:pt x="77027" y="198382"/>
                  </a:lnTo>
                  <a:lnTo>
                    <a:pt x="38345" y="211318"/>
                  </a:lnTo>
                  <a:lnTo>
                    <a:pt x="20335" y="214195"/>
                  </a:lnTo>
                  <a:lnTo>
                    <a:pt x="0" y="2135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SMARTInkShape-Group1623"/>
          <p:cNvGrpSpPr/>
          <p:nvPr/>
        </p:nvGrpSpPr>
        <p:grpSpPr>
          <a:xfrm>
            <a:off x="1244600" y="4395797"/>
            <a:ext cx="2593976" cy="373747"/>
            <a:chOff x="1244600" y="4395797"/>
            <a:chExt cx="2593976" cy="373747"/>
          </a:xfrm>
        </p:grpSpPr>
        <p:sp>
          <p:nvSpPr>
            <p:cNvPr id="115" name="SMARTInkShape-8723"/>
            <p:cNvSpPr/>
            <p:nvPr>
              <p:custDataLst>
                <p:tags r:id="rId49"/>
              </p:custDataLst>
            </p:nvPr>
          </p:nvSpPr>
          <p:spPr>
            <a:xfrm>
              <a:off x="1244600" y="4395797"/>
              <a:ext cx="222251" cy="306344"/>
            </a:xfrm>
            <a:custGeom>
              <a:avLst/>
              <a:gdLst/>
              <a:ahLst/>
              <a:cxnLst/>
              <a:rect l="0" t="0" r="0" b="0"/>
              <a:pathLst>
                <a:path w="222251" h="306344">
                  <a:moveTo>
                    <a:pt x="0" y="125403"/>
                  </a:moveTo>
                  <a:lnTo>
                    <a:pt x="0" y="125403"/>
                  </a:lnTo>
                  <a:lnTo>
                    <a:pt x="0" y="115983"/>
                  </a:lnTo>
                  <a:lnTo>
                    <a:pt x="0" y="155519"/>
                  </a:lnTo>
                  <a:lnTo>
                    <a:pt x="3763" y="189588"/>
                  </a:lnTo>
                  <a:lnTo>
                    <a:pt x="8728" y="228718"/>
                  </a:lnTo>
                  <a:lnTo>
                    <a:pt x="11523" y="273137"/>
                  </a:lnTo>
                  <a:lnTo>
                    <a:pt x="12545" y="306343"/>
                  </a:lnTo>
                  <a:lnTo>
                    <a:pt x="16057" y="267176"/>
                  </a:lnTo>
                  <a:lnTo>
                    <a:pt x="19601" y="236626"/>
                  </a:lnTo>
                  <a:lnTo>
                    <a:pt x="23528" y="199530"/>
                  </a:lnTo>
                  <a:lnTo>
                    <a:pt x="27626" y="159524"/>
                  </a:lnTo>
                  <a:lnTo>
                    <a:pt x="31798" y="114463"/>
                  </a:lnTo>
                  <a:lnTo>
                    <a:pt x="36710" y="70446"/>
                  </a:lnTo>
                  <a:lnTo>
                    <a:pt x="47409" y="24688"/>
                  </a:lnTo>
                  <a:lnTo>
                    <a:pt x="55408" y="7498"/>
                  </a:lnTo>
                  <a:lnTo>
                    <a:pt x="58811" y="3055"/>
                  </a:lnTo>
                  <a:lnTo>
                    <a:pt x="61785" y="799"/>
                  </a:lnTo>
                  <a:lnTo>
                    <a:pt x="64473" y="0"/>
                  </a:lnTo>
                  <a:lnTo>
                    <a:pt x="73105" y="8520"/>
                  </a:lnTo>
                  <a:lnTo>
                    <a:pt x="87983" y="35032"/>
                  </a:lnTo>
                  <a:lnTo>
                    <a:pt x="109023" y="75175"/>
                  </a:lnTo>
                  <a:lnTo>
                    <a:pt x="127318" y="94920"/>
                  </a:lnTo>
                  <a:lnTo>
                    <a:pt x="132856" y="98025"/>
                  </a:lnTo>
                  <a:lnTo>
                    <a:pt x="142773" y="99594"/>
                  </a:lnTo>
                  <a:lnTo>
                    <a:pt x="153766" y="94177"/>
                  </a:lnTo>
                  <a:lnTo>
                    <a:pt x="178070" y="70081"/>
                  </a:lnTo>
                  <a:lnTo>
                    <a:pt x="203714" y="33685"/>
                  </a:lnTo>
                  <a:lnTo>
                    <a:pt x="206365" y="31802"/>
                  </a:lnTo>
                  <a:lnTo>
                    <a:pt x="208838" y="31958"/>
                  </a:lnTo>
                  <a:lnTo>
                    <a:pt x="211192" y="33473"/>
                  </a:lnTo>
                  <a:lnTo>
                    <a:pt x="213807" y="42682"/>
                  </a:lnTo>
                  <a:lnTo>
                    <a:pt x="218858" y="81703"/>
                  </a:lnTo>
                  <a:lnTo>
                    <a:pt x="220742" y="112330"/>
                  </a:lnTo>
                  <a:lnTo>
                    <a:pt x="221580" y="146404"/>
                  </a:lnTo>
                  <a:lnTo>
                    <a:pt x="221952" y="180363"/>
                  </a:lnTo>
                  <a:lnTo>
                    <a:pt x="222162" y="227844"/>
                  </a:lnTo>
                  <a:lnTo>
                    <a:pt x="222238" y="274787"/>
                  </a:lnTo>
                  <a:lnTo>
                    <a:pt x="222250" y="2841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8724"/>
            <p:cNvSpPr/>
            <p:nvPr>
              <p:custDataLst>
                <p:tags r:id="rId50"/>
              </p:custDataLst>
            </p:nvPr>
          </p:nvSpPr>
          <p:spPr>
            <a:xfrm>
              <a:off x="1517825" y="4530569"/>
              <a:ext cx="76026" cy="114283"/>
            </a:xfrm>
            <a:custGeom>
              <a:avLst/>
              <a:gdLst/>
              <a:ahLst/>
              <a:cxnLst/>
              <a:rect l="0" t="0" r="0" b="0"/>
              <a:pathLst>
                <a:path w="76026" h="114283">
                  <a:moveTo>
                    <a:pt x="37925" y="66831"/>
                  </a:moveTo>
                  <a:lnTo>
                    <a:pt x="37925" y="66831"/>
                  </a:lnTo>
                  <a:lnTo>
                    <a:pt x="41296" y="66831"/>
                  </a:lnTo>
                  <a:lnTo>
                    <a:pt x="44833" y="64949"/>
                  </a:lnTo>
                  <a:lnTo>
                    <a:pt x="59296" y="50930"/>
                  </a:lnTo>
                  <a:lnTo>
                    <a:pt x="64592" y="43066"/>
                  </a:lnTo>
                  <a:lnTo>
                    <a:pt x="68169" y="23962"/>
                  </a:lnTo>
                  <a:lnTo>
                    <a:pt x="65858" y="7170"/>
                  </a:lnTo>
                  <a:lnTo>
                    <a:pt x="63602" y="3774"/>
                  </a:lnTo>
                  <a:lnTo>
                    <a:pt x="60688" y="1509"/>
                  </a:lnTo>
                  <a:lnTo>
                    <a:pt x="57334" y="0"/>
                  </a:lnTo>
                  <a:lnTo>
                    <a:pt x="52981" y="405"/>
                  </a:lnTo>
                  <a:lnTo>
                    <a:pt x="42500" y="4618"/>
                  </a:lnTo>
                  <a:lnTo>
                    <a:pt x="21328" y="28407"/>
                  </a:lnTo>
                  <a:lnTo>
                    <a:pt x="3923" y="58895"/>
                  </a:lnTo>
                  <a:lnTo>
                    <a:pt x="0" y="77886"/>
                  </a:lnTo>
                  <a:lnTo>
                    <a:pt x="1314" y="94322"/>
                  </a:lnTo>
                  <a:lnTo>
                    <a:pt x="6602" y="106331"/>
                  </a:lnTo>
                  <a:lnTo>
                    <a:pt x="11398" y="110098"/>
                  </a:lnTo>
                  <a:lnTo>
                    <a:pt x="24254" y="114282"/>
                  </a:lnTo>
                  <a:lnTo>
                    <a:pt x="76025" y="1112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8725"/>
            <p:cNvSpPr/>
            <p:nvPr>
              <p:custDataLst>
                <p:tags r:id="rId51"/>
              </p:custDataLst>
            </p:nvPr>
          </p:nvSpPr>
          <p:spPr>
            <a:xfrm>
              <a:off x="1622829" y="4543197"/>
              <a:ext cx="232749" cy="111354"/>
            </a:xfrm>
            <a:custGeom>
              <a:avLst/>
              <a:gdLst/>
              <a:ahLst/>
              <a:cxnLst/>
              <a:rect l="0" t="0" r="0" b="0"/>
              <a:pathLst>
                <a:path w="232749" h="111354">
                  <a:moveTo>
                    <a:pt x="123421" y="35153"/>
                  </a:moveTo>
                  <a:lnTo>
                    <a:pt x="123421" y="35153"/>
                  </a:lnTo>
                  <a:lnTo>
                    <a:pt x="123421" y="25040"/>
                  </a:lnTo>
                  <a:lnTo>
                    <a:pt x="115895" y="14430"/>
                  </a:lnTo>
                  <a:lnTo>
                    <a:pt x="109937" y="8638"/>
                  </a:lnTo>
                  <a:lnTo>
                    <a:pt x="103143" y="5482"/>
                  </a:lnTo>
                  <a:lnTo>
                    <a:pt x="88068" y="3857"/>
                  </a:lnTo>
                  <a:lnTo>
                    <a:pt x="60343" y="13650"/>
                  </a:lnTo>
                  <a:lnTo>
                    <a:pt x="29785" y="33329"/>
                  </a:lnTo>
                  <a:lnTo>
                    <a:pt x="8502" y="57033"/>
                  </a:lnTo>
                  <a:lnTo>
                    <a:pt x="0" y="75189"/>
                  </a:lnTo>
                  <a:lnTo>
                    <a:pt x="219" y="79482"/>
                  </a:lnTo>
                  <a:lnTo>
                    <a:pt x="1775" y="83050"/>
                  </a:lnTo>
                  <a:lnTo>
                    <a:pt x="4223" y="86134"/>
                  </a:lnTo>
                  <a:lnTo>
                    <a:pt x="7973" y="87485"/>
                  </a:lnTo>
                  <a:lnTo>
                    <a:pt x="17783" y="87104"/>
                  </a:lnTo>
                  <a:lnTo>
                    <a:pt x="29198" y="80820"/>
                  </a:lnTo>
                  <a:lnTo>
                    <a:pt x="67474" y="47901"/>
                  </a:lnTo>
                  <a:lnTo>
                    <a:pt x="70601" y="47179"/>
                  </a:lnTo>
                  <a:lnTo>
                    <a:pt x="73391" y="47404"/>
                  </a:lnTo>
                  <a:lnTo>
                    <a:pt x="75956" y="48965"/>
                  </a:lnTo>
                  <a:lnTo>
                    <a:pt x="80689" y="54462"/>
                  </a:lnTo>
                  <a:lnTo>
                    <a:pt x="83262" y="61609"/>
                  </a:lnTo>
                  <a:lnTo>
                    <a:pt x="88285" y="77695"/>
                  </a:lnTo>
                  <a:lnTo>
                    <a:pt x="92048" y="82283"/>
                  </a:lnTo>
                  <a:lnTo>
                    <a:pt x="94039" y="83506"/>
                  </a:lnTo>
                  <a:lnTo>
                    <a:pt x="96777" y="82911"/>
                  </a:lnTo>
                  <a:lnTo>
                    <a:pt x="111311" y="71815"/>
                  </a:lnTo>
                  <a:lnTo>
                    <a:pt x="118745" y="63442"/>
                  </a:lnTo>
                  <a:lnTo>
                    <a:pt x="126190" y="47533"/>
                  </a:lnTo>
                  <a:lnTo>
                    <a:pt x="129300" y="31548"/>
                  </a:lnTo>
                  <a:lnTo>
                    <a:pt x="128751" y="31339"/>
                  </a:lnTo>
                  <a:lnTo>
                    <a:pt x="126260" y="32987"/>
                  </a:lnTo>
                  <a:lnTo>
                    <a:pt x="124683" y="39835"/>
                  </a:lnTo>
                  <a:lnTo>
                    <a:pt x="124687" y="49934"/>
                  </a:lnTo>
                  <a:lnTo>
                    <a:pt x="129611" y="81278"/>
                  </a:lnTo>
                  <a:lnTo>
                    <a:pt x="130429" y="74847"/>
                  </a:lnTo>
                  <a:lnTo>
                    <a:pt x="156905" y="27936"/>
                  </a:lnTo>
                  <a:lnTo>
                    <a:pt x="174735" y="8398"/>
                  </a:lnTo>
                  <a:lnTo>
                    <a:pt x="187149" y="2095"/>
                  </a:lnTo>
                  <a:lnTo>
                    <a:pt x="199723" y="0"/>
                  </a:lnTo>
                  <a:lnTo>
                    <a:pt x="212366" y="1420"/>
                  </a:lnTo>
                  <a:lnTo>
                    <a:pt x="217290" y="4903"/>
                  </a:lnTo>
                  <a:lnTo>
                    <a:pt x="224642" y="16299"/>
                  </a:lnTo>
                  <a:lnTo>
                    <a:pt x="232748" y="38582"/>
                  </a:lnTo>
                  <a:lnTo>
                    <a:pt x="232040" y="84802"/>
                  </a:lnTo>
                  <a:lnTo>
                    <a:pt x="231371" y="1113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8726"/>
            <p:cNvSpPr/>
            <p:nvPr>
              <p:custDataLst>
                <p:tags r:id="rId52"/>
              </p:custDataLst>
            </p:nvPr>
          </p:nvSpPr>
          <p:spPr>
            <a:xfrm>
              <a:off x="2063891" y="4425262"/>
              <a:ext cx="158680" cy="248339"/>
            </a:xfrm>
            <a:custGeom>
              <a:avLst/>
              <a:gdLst/>
              <a:ahLst/>
              <a:cxnLst/>
              <a:rect l="0" t="0" r="0" b="0"/>
              <a:pathLst>
                <a:path w="158680" h="248339">
                  <a:moveTo>
                    <a:pt x="152259" y="38788"/>
                  </a:moveTo>
                  <a:lnTo>
                    <a:pt x="152259" y="38788"/>
                  </a:lnTo>
                  <a:lnTo>
                    <a:pt x="148888" y="28675"/>
                  </a:lnTo>
                  <a:lnTo>
                    <a:pt x="141589" y="19947"/>
                  </a:lnTo>
                  <a:lnTo>
                    <a:pt x="116285" y="2846"/>
                  </a:lnTo>
                  <a:lnTo>
                    <a:pt x="96759" y="0"/>
                  </a:lnTo>
                  <a:lnTo>
                    <a:pt x="73970" y="2499"/>
                  </a:lnTo>
                  <a:lnTo>
                    <a:pt x="38046" y="17217"/>
                  </a:lnTo>
                  <a:lnTo>
                    <a:pt x="15655" y="33904"/>
                  </a:lnTo>
                  <a:lnTo>
                    <a:pt x="3352" y="53080"/>
                  </a:lnTo>
                  <a:lnTo>
                    <a:pt x="71" y="63133"/>
                  </a:lnTo>
                  <a:lnTo>
                    <a:pt x="0" y="72656"/>
                  </a:lnTo>
                  <a:lnTo>
                    <a:pt x="5566" y="90765"/>
                  </a:lnTo>
                  <a:lnTo>
                    <a:pt x="27342" y="116826"/>
                  </a:lnTo>
                  <a:lnTo>
                    <a:pt x="72080" y="145847"/>
                  </a:lnTo>
                  <a:lnTo>
                    <a:pt x="111961" y="165524"/>
                  </a:lnTo>
                  <a:lnTo>
                    <a:pt x="150231" y="189254"/>
                  </a:lnTo>
                  <a:lnTo>
                    <a:pt x="155140" y="194132"/>
                  </a:lnTo>
                  <a:lnTo>
                    <a:pt x="157708" y="199501"/>
                  </a:lnTo>
                  <a:lnTo>
                    <a:pt x="158679" y="211110"/>
                  </a:lnTo>
                  <a:lnTo>
                    <a:pt x="155833" y="216464"/>
                  </a:lnTo>
                  <a:lnTo>
                    <a:pt x="145146" y="226175"/>
                  </a:lnTo>
                  <a:lnTo>
                    <a:pt x="113149" y="239576"/>
                  </a:lnTo>
                  <a:lnTo>
                    <a:pt x="72388" y="245742"/>
                  </a:lnTo>
                  <a:lnTo>
                    <a:pt x="24905" y="248110"/>
                  </a:lnTo>
                  <a:lnTo>
                    <a:pt x="18909" y="248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8727"/>
            <p:cNvSpPr/>
            <p:nvPr>
              <p:custDataLst>
                <p:tags r:id="rId53"/>
              </p:custDataLst>
            </p:nvPr>
          </p:nvSpPr>
          <p:spPr>
            <a:xfrm>
              <a:off x="2217798" y="4580178"/>
              <a:ext cx="353953" cy="189366"/>
            </a:xfrm>
            <a:custGeom>
              <a:avLst/>
              <a:gdLst/>
              <a:ahLst/>
              <a:cxnLst/>
              <a:rect l="0" t="0" r="0" b="0"/>
              <a:pathLst>
                <a:path w="353953" h="189366">
                  <a:moveTo>
                    <a:pt x="87252" y="61672"/>
                  </a:moveTo>
                  <a:lnTo>
                    <a:pt x="87252" y="61672"/>
                  </a:lnTo>
                  <a:lnTo>
                    <a:pt x="87252" y="58301"/>
                  </a:lnTo>
                  <a:lnTo>
                    <a:pt x="80510" y="49463"/>
                  </a:lnTo>
                  <a:lnTo>
                    <a:pt x="61522" y="36615"/>
                  </a:lnTo>
                  <a:lnTo>
                    <a:pt x="52533" y="32897"/>
                  </a:lnTo>
                  <a:lnTo>
                    <a:pt x="26732" y="30314"/>
                  </a:lnTo>
                  <a:lnTo>
                    <a:pt x="22211" y="32299"/>
                  </a:lnTo>
                  <a:lnTo>
                    <a:pt x="13425" y="40150"/>
                  </a:lnTo>
                  <a:lnTo>
                    <a:pt x="3915" y="56471"/>
                  </a:lnTo>
                  <a:lnTo>
                    <a:pt x="0" y="71342"/>
                  </a:lnTo>
                  <a:lnTo>
                    <a:pt x="862" y="75174"/>
                  </a:lnTo>
                  <a:lnTo>
                    <a:pt x="5582" y="81313"/>
                  </a:lnTo>
                  <a:lnTo>
                    <a:pt x="12384" y="84512"/>
                  </a:lnTo>
                  <a:lnTo>
                    <a:pt x="16173" y="85366"/>
                  </a:lnTo>
                  <a:lnTo>
                    <a:pt x="26028" y="82551"/>
                  </a:lnTo>
                  <a:lnTo>
                    <a:pt x="68866" y="59509"/>
                  </a:lnTo>
                  <a:lnTo>
                    <a:pt x="72172" y="59525"/>
                  </a:lnTo>
                  <a:lnTo>
                    <a:pt x="75082" y="60240"/>
                  </a:lnTo>
                  <a:lnTo>
                    <a:pt x="80197" y="64798"/>
                  </a:lnTo>
                  <a:lnTo>
                    <a:pt x="82549" y="67989"/>
                  </a:lnTo>
                  <a:lnTo>
                    <a:pt x="83280" y="79061"/>
                  </a:lnTo>
                  <a:lnTo>
                    <a:pt x="77844" y="101161"/>
                  </a:lnTo>
                  <a:lnTo>
                    <a:pt x="63365" y="140655"/>
                  </a:lnTo>
                  <a:lnTo>
                    <a:pt x="45257" y="186526"/>
                  </a:lnTo>
                  <a:lnTo>
                    <a:pt x="44439" y="188653"/>
                  </a:lnTo>
                  <a:lnTo>
                    <a:pt x="43893" y="189365"/>
                  </a:lnTo>
                  <a:lnTo>
                    <a:pt x="43530" y="189133"/>
                  </a:lnTo>
                  <a:lnTo>
                    <a:pt x="83307" y="149145"/>
                  </a:lnTo>
                  <a:lnTo>
                    <a:pt x="98199" y="130888"/>
                  </a:lnTo>
                  <a:lnTo>
                    <a:pt x="119188" y="92137"/>
                  </a:lnTo>
                  <a:lnTo>
                    <a:pt x="142262" y="47336"/>
                  </a:lnTo>
                  <a:lnTo>
                    <a:pt x="170764" y="0"/>
                  </a:lnTo>
                  <a:lnTo>
                    <a:pt x="171149" y="96"/>
                  </a:lnTo>
                  <a:lnTo>
                    <a:pt x="157672" y="42987"/>
                  </a:lnTo>
                  <a:lnTo>
                    <a:pt x="152802" y="66249"/>
                  </a:lnTo>
                  <a:lnTo>
                    <a:pt x="153545" y="76171"/>
                  </a:lnTo>
                  <a:lnTo>
                    <a:pt x="154730" y="79805"/>
                  </a:lnTo>
                  <a:lnTo>
                    <a:pt x="156226" y="81521"/>
                  </a:lnTo>
                  <a:lnTo>
                    <a:pt x="157929" y="81960"/>
                  </a:lnTo>
                  <a:lnTo>
                    <a:pt x="169103" y="77595"/>
                  </a:lnTo>
                  <a:lnTo>
                    <a:pt x="200354" y="43478"/>
                  </a:lnTo>
                  <a:lnTo>
                    <a:pt x="204547" y="36417"/>
                  </a:lnTo>
                  <a:lnTo>
                    <a:pt x="206371" y="34958"/>
                  </a:lnTo>
                  <a:lnTo>
                    <a:pt x="208293" y="34690"/>
                  </a:lnTo>
                  <a:lnTo>
                    <a:pt x="210279" y="35217"/>
                  </a:lnTo>
                  <a:lnTo>
                    <a:pt x="211603" y="36980"/>
                  </a:lnTo>
                  <a:lnTo>
                    <a:pt x="217274" y="57227"/>
                  </a:lnTo>
                  <a:lnTo>
                    <a:pt x="220500" y="61531"/>
                  </a:lnTo>
                  <a:lnTo>
                    <a:pt x="229729" y="68194"/>
                  </a:lnTo>
                  <a:lnTo>
                    <a:pt x="246825" y="75912"/>
                  </a:lnTo>
                  <a:lnTo>
                    <a:pt x="272038" y="75926"/>
                  </a:lnTo>
                  <a:lnTo>
                    <a:pt x="306387" y="64540"/>
                  </a:lnTo>
                  <a:lnTo>
                    <a:pt x="320818" y="56832"/>
                  </a:lnTo>
                  <a:lnTo>
                    <a:pt x="330524" y="46821"/>
                  </a:lnTo>
                  <a:lnTo>
                    <a:pt x="336484" y="34610"/>
                  </a:lnTo>
                  <a:lnTo>
                    <a:pt x="339133" y="19776"/>
                  </a:lnTo>
                  <a:lnTo>
                    <a:pt x="338428" y="13986"/>
                  </a:lnTo>
                  <a:lnTo>
                    <a:pt x="336547" y="9420"/>
                  </a:lnTo>
                  <a:lnTo>
                    <a:pt x="333882" y="5671"/>
                  </a:lnTo>
                  <a:lnTo>
                    <a:pt x="329283" y="4582"/>
                  </a:lnTo>
                  <a:lnTo>
                    <a:pt x="316647" y="7136"/>
                  </a:lnTo>
                  <a:lnTo>
                    <a:pt x="286925" y="19878"/>
                  </a:lnTo>
                  <a:lnTo>
                    <a:pt x="271010" y="32983"/>
                  </a:lnTo>
                  <a:lnTo>
                    <a:pt x="255999" y="54347"/>
                  </a:lnTo>
                  <a:lnTo>
                    <a:pt x="251151" y="66178"/>
                  </a:lnTo>
                  <a:lnTo>
                    <a:pt x="251347" y="73787"/>
                  </a:lnTo>
                  <a:lnTo>
                    <a:pt x="253093" y="75394"/>
                  </a:lnTo>
                  <a:lnTo>
                    <a:pt x="255668" y="75758"/>
                  </a:lnTo>
                  <a:lnTo>
                    <a:pt x="258796" y="75296"/>
                  </a:lnTo>
                  <a:lnTo>
                    <a:pt x="303403" y="55586"/>
                  </a:lnTo>
                  <a:lnTo>
                    <a:pt x="322276" y="50931"/>
                  </a:lnTo>
                  <a:lnTo>
                    <a:pt x="328601" y="50278"/>
                  </a:lnTo>
                  <a:lnTo>
                    <a:pt x="333524" y="51959"/>
                  </a:lnTo>
                  <a:lnTo>
                    <a:pt x="340875" y="59472"/>
                  </a:lnTo>
                  <a:lnTo>
                    <a:pt x="344612" y="69866"/>
                  </a:lnTo>
                  <a:lnTo>
                    <a:pt x="353952" y="1061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8728"/>
            <p:cNvSpPr/>
            <p:nvPr>
              <p:custDataLst>
                <p:tags r:id="rId54"/>
              </p:custDataLst>
            </p:nvPr>
          </p:nvSpPr>
          <p:spPr>
            <a:xfrm>
              <a:off x="2568092" y="4582218"/>
              <a:ext cx="111609" cy="82972"/>
            </a:xfrm>
            <a:custGeom>
              <a:avLst/>
              <a:gdLst/>
              <a:ahLst/>
              <a:cxnLst/>
              <a:rect l="0" t="0" r="0" b="0"/>
              <a:pathLst>
                <a:path w="111609" h="82972">
                  <a:moveTo>
                    <a:pt x="3658" y="15182"/>
                  </a:moveTo>
                  <a:lnTo>
                    <a:pt x="3658" y="15182"/>
                  </a:lnTo>
                  <a:lnTo>
                    <a:pt x="287" y="8440"/>
                  </a:lnTo>
                  <a:lnTo>
                    <a:pt x="0" y="5748"/>
                  </a:lnTo>
                  <a:lnTo>
                    <a:pt x="1562" y="876"/>
                  </a:lnTo>
                  <a:lnTo>
                    <a:pt x="3672" y="0"/>
                  </a:lnTo>
                  <a:lnTo>
                    <a:pt x="9779" y="908"/>
                  </a:lnTo>
                  <a:lnTo>
                    <a:pt x="45666" y="23391"/>
                  </a:lnTo>
                  <a:lnTo>
                    <a:pt x="63063" y="44504"/>
                  </a:lnTo>
                  <a:lnTo>
                    <a:pt x="66985" y="58553"/>
                  </a:lnTo>
                  <a:lnTo>
                    <a:pt x="66375" y="70441"/>
                  </a:lnTo>
                  <a:lnTo>
                    <a:pt x="63753" y="78077"/>
                  </a:lnTo>
                  <a:lnTo>
                    <a:pt x="61360" y="80395"/>
                  </a:lnTo>
                  <a:lnTo>
                    <a:pt x="54939" y="82971"/>
                  </a:lnTo>
                  <a:lnTo>
                    <a:pt x="51956" y="82952"/>
                  </a:lnTo>
                  <a:lnTo>
                    <a:pt x="46761" y="81050"/>
                  </a:lnTo>
                  <a:lnTo>
                    <a:pt x="45093" y="78144"/>
                  </a:lnTo>
                  <a:lnTo>
                    <a:pt x="43240" y="69271"/>
                  </a:lnTo>
                  <a:lnTo>
                    <a:pt x="48939" y="49004"/>
                  </a:lnTo>
                  <a:lnTo>
                    <a:pt x="62936" y="28496"/>
                  </a:lnTo>
                  <a:lnTo>
                    <a:pt x="111608" y="24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8729"/>
            <p:cNvSpPr/>
            <p:nvPr>
              <p:custDataLst>
                <p:tags r:id="rId55"/>
              </p:custDataLst>
            </p:nvPr>
          </p:nvSpPr>
          <p:spPr>
            <a:xfrm>
              <a:off x="2689820" y="4429006"/>
              <a:ext cx="218481" cy="246281"/>
            </a:xfrm>
            <a:custGeom>
              <a:avLst/>
              <a:gdLst/>
              <a:ahLst/>
              <a:cxnLst/>
              <a:rect l="0" t="0" r="0" b="0"/>
              <a:pathLst>
                <a:path w="218481" h="246281">
                  <a:moveTo>
                    <a:pt x="40680" y="174744"/>
                  </a:moveTo>
                  <a:lnTo>
                    <a:pt x="40680" y="174744"/>
                  </a:lnTo>
                  <a:lnTo>
                    <a:pt x="33938" y="178115"/>
                  </a:lnTo>
                  <a:lnTo>
                    <a:pt x="31952" y="180519"/>
                  </a:lnTo>
                  <a:lnTo>
                    <a:pt x="29745" y="186953"/>
                  </a:lnTo>
                  <a:lnTo>
                    <a:pt x="29862" y="189233"/>
                  </a:lnTo>
                  <a:lnTo>
                    <a:pt x="30646" y="190754"/>
                  </a:lnTo>
                  <a:lnTo>
                    <a:pt x="31874" y="191767"/>
                  </a:lnTo>
                  <a:lnTo>
                    <a:pt x="40344" y="193193"/>
                  </a:lnTo>
                  <a:lnTo>
                    <a:pt x="51791" y="190245"/>
                  </a:lnTo>
                  <a:lnTo>
                    <a:pt x="59964" y="179281"/>
                  </a:lnTo>
                  <a:lnTo>
                    <a:pt x="64120" y="171419"/>
                  </a:lnTo>
                  <a:lnTo>
                    <a:pt x="65479" y="165472"/>
                  </a:lnTo>
                  <a:lnTo>
                    <a:pt x="64973" y="160801"/>
                  </a:lnTo>
                  <a:lnTo>
                    <a:pt x="63226" y="156982"/>
                  </a:lnTo>
                  <a:lnTo>
                    <a:pt x="59238" y="155142"/>
                  </a:lnTo>
                  <a:lnTo>
                    <a:pt x="47282" y="154978"/>
                  </a:lnTo>
                  <a:lnTo>
                    <a:pt x="28055" y="158853"/>
                  </a:lnTo>
                  <a:lnTo>
                    <a:pt x="15313" y="168152"/>
                  </a:lnTo>
                  <a:lnTo>
                    <a:pt x="8952" y="174582"/>
                  </a:lnTo>
                  <a:lnTo>
                    <a:pt x="1884" y="189254"/>
                  </a:lnTo>
                  <a:lnTo>
                    <a:pt x="0" y="197117"/>
                  </a:lnTo>
                  <a:lnTo>
                    <a:pt x="860" y="204476"/>
                  </a:lnTo>
                  <a:lnTo>
                    <a:pt x="7460" y="218297"/>
                  </a:lnTo>
                  <a:lnTo>
                    <a:pt x="21212" y="229614"/>
                  </a:lnTo>
                  <a:lnTo>
                    <a:pt x="50669" y="242037"/>
                  </a:lnTo>
                  <a:lnTo>
                    <a:pt x="74047" y="246280"/>
                  </a:lnTo>
                  <a:lnTo>
                    <a:pt x="111009" y="243996"/>
                  </a:lnTo>
                  <a:lnTo>
                    <a:pt x="145950" y="233990"/>
                  </a:lnTo>
                  <a:lnTo>
                    <a:pt x="160609" y="223653"/>
                  </a:lnTo>
                  <a:lnTo>
                    <a:pt x="168065" y="212004"/>
                  </a:lnTo>
                  <a:lnTo>
                    <a:pt x="170673" y="199770"/>
                  </a:lnTo>
                  <a:lnTo>
                    <a:pt x="169481" y="187278"/>
                  </a:lnTo>
                  <a:lnTo>
                    <a:pt x="166764" y="183100"/>
                  </a:lnTo>
                  <a:lnTo>
                    <a:pt x="162836" y="180315"/>
                  </a:lnTo>
                  <a:lnTo>
                    <a:pt x="158101" y="178458"/>
                  </a:lnTo>
                  <a:lnTo>
                    <a:pt x="137952" y="179215"/>
                  </a:lnTo>
                  <a:lnTo>
                    <a:pt x="117479" y="187279"/>
                  </a:lnTo>
                  <a:lnTo>
                    <a:pt x="108209" y="196543"/>
                  </a:lnTo>
                  <a:lnTo>
                    <a:pt x="102443" y="207716"/>
                  </a:lnTo>
                  <a:lnTo>
                    <a:pt x="99880" y="219737"/>
                  </a:lnTo>
                  <a:lnTo>
                    <a:pt x="101314" y="225200"/>
                  </a:lnTo>
                  <a:lnTo>
                    <a:pt x="108550" y="235034"/>
                  </a:lnTo>
                  <a:lnTo>
                    <a:pt x="120704" y="240345"/>
                  </a:lnTo>
                  <a:lnTo>
                    <a:pt x="127896" y="241761"/>
                  </a:lnTo>
                  <a:lnTo>
                    <a:pt x="143413" y="239572"/>
                  </a:lnTo>
                  <a:lnTo>
                    <a:pt x="151502" y="237013"/>
                  </a:lnTo>
                  <a:lnTo>
                    <a:pt x="166134" y="226643"/>
                  </a:lnTo>
                  <a:lnTo>
                    <a:pt x="178987" y="211922"/>
                  </a:lnTo>
                  <a:lnTo>
                    <a:pt x="193451" y="183094"/>
                  </a:lnTo>
                  <a:lnTo>
                    <a:pt x="199830" y="160110"/>
                  </a:lnTo>
                  <a:lnTo>
                    <a:pt x="199372" y="126378"/>
                  </a:lnTo>
                  <a:lnTo>
                    <a:pt x="195171" y="86925"/>
                  </a:lnTo>
                  <a:lnTo>
                    <a:pt x="190952" y="48224"/>
                  </a:lnTo>
                  <a:lnTo>
                    <a:pt x="181239" y="10963"/>
                  </a:lnTo>
                  <a:lnTo>
                    <a:pt x="176720" y="4879"/>
                  </a:lnTo>
                  <a:lnTo>
                    <a:pt x="171590" y="1528"/>
                  </a:lnTo>
                  <a:lnTo>
                    <a:pt x="166053" y="0"/>
                  </a:lnTo>
                  <a:lnTo>
                    <a:pt x="159540" y="1804"/>
                  </a:lnTo>
                  <a:lnTo>
                    <a:pt x="144777" y="11333"/>
                  </a:lnTo>
                  <a:lnTo>
                    <a:pt x="134453" y="32502"/>
                  </a:lnTo>
                  <a:lnTo>
                    <a:pt x="130712" y="46049"/>
                  </a:lnTo>
                  <a:lnTo>
                    <a:pt x="132200" y="78035"/>
                  </a:lnTo>
                  <a:lnTo>
                    <a:pt x="142033" y="112712"/>
                  </a:lnTo>
                  <a:lnTo>
                    <a:pt x="160515" y="146939"/>
                  </a:lnTo>
                  <a:lnTo>
                    <a:pt x="194720" y="187829"/>
                  </a:lnTo>
                  <a:lnTo>
                    <a:pt x="218480" y="2128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8730"/>
            <p:cNvSpPr/>
            <p:nvPr>
              <p:custDataLst>
                <p:tags r:id="rId56"/>
              </p:custDataLst>
            </p:nvPr>
          </p:nvSpPr>
          <p:spPr>
            <a:xfrm>
              <a:off x="3109808" y="4494540"/>
              <a:ext cx="184761" cy="239713"/>
            </a:xfrm>
            <a:custGeom>
              <a:avLst/>
              <a:gdLst/>
              <a:ahLst/>
              <a:cxnLst/>
              <a:rect l="0" t="0" r="0" b="0"/>
              <a:pathLst>
                <a:path w="184761" h="239713">
                  <a:moveTo>
                    <a:pt x="39792" y="7610"/>
                  </a:moveTo>
                  <a:lnTo>
                    <a:pt x="39792" y="7610"/>
                  </a:lnTo>
                  <a:lnTo>
                    <a:pt x="33050" y="10981"/>
                  </a:lnTo>
                  <a:lnTo>
                    <a:pt x="27859" y="16399"/>
                  </a:lnTo>
                  <a:lnTo>
                    <a:pt x="23905" y="23511"/>
                  </a:lnTo>
                  <a:lnTo>
                    <a:pt x="22148" y="31375"/>
                  </a:lnTo>
                  <a:lnTo>
                    <a:pt x="23796" y="35448"/>
                  </a:lnTo>
                  <a:lnTo>
                    <a:pt x="31271" y="43736"/>
                  </a:lnTo>
                  <a:lnTo>
                    <a:pt x="47294" y="48361"/>
                  </a:lnTo>
                  <a:lnTo>
                    <a:pt x="83878" y="49082"/>
                  </a:lnTo>
                  <a:lnTo>
                    <a:pt x="126702" y="41065"/>
                  </a:lnTo>
                  <a:lnTo>
                    <a:pt x="168986" y="22763"/>
                  </a:lnTo>
                  <a:lnTo>
                    <a:pt x="184218" y="9827"/>
                  </a:lnTo>
                  <a:lnTo>
                    <a:pt x="184760" y="6266"/>
                  </a:lnTo>
                  <a:lnTo>
                    <a:pt x="183004" y="3186"/>
                  </a:lnTo>
                  <a:lnTo>
                    <a:pt x="179716" y="427"/>
                  </a:lnTo>
                  <a:lnTo>
                    <a:pt x="173997" y="0"/>
                  </a:lnTo>
                  <a:lnTo>
                    <a:pt x="135707" y="11333"/>
                  </a:lnTo>
                  <a:lnTo>
                    <a:pt x="97139" y="29644"/>
                  </a:lnTo>
                  <a:lnTo>
                    <a:pt x="52923" y="57745"/>
                  </a:lnTo>
                  <a:lnTo>
                    <a:pt x="42100" y="68933"/>
                  </a:lnTo>
                  <a:lnTo>
                    <a:pt x="39214" y="73892"/>
                  </a:lnTo>
                  <a:lnTo>
                    <a:pt x="40112" y="78609"/>
                  </a:lnTo>
                  <a:lnTo>
                    <a:pt x="48636" y="87613"/>
                  </a:lnTo>
                  <a:lnTo>
                    <a:pt x="90445" y="107147"/>
                  </a:lnTo>
                  <a:lnTo>
                    <a:pt x="90494" y="107834"/>
                  </a:lnTo>
                  <a:lnTo>
                    <a:pt x="48659" y="135861"/>
                  </a:lnTo>
                  <a:lnTo>
                    <a:pt x="24388" y="154736"/>
                  </a:lnTo>
                  <a:lnTo>
                    <a:pt x="12720" y="169895"/>
                  </a:lnTo>
                  <a:lnTo>
                    <a:pt x="1589" y="197668"/>
                  </a:lnTo>
                  <a:lnTo>
                    <a:pt x="0" y="214141"/>
                  </a:lnTo>
                  <a:lnTo>
                    <a:pt x="564" y="221498"/>
                  </a:lnTo>
                  <a:lnTo>
                    <a:pt x="3057" y="227107"/>
                  </a:lnTo>
                  <a:lnTo>
                    <a:pt x="11470" y="235222"/>
                  </a:lnTo>
                  <a:lnTo>
                    <a:pt x="24147" y="239299"/>
                  </a:lnTo>
                  <a:lnTo>
                    <a:pt x="52795" y="239712"/>
                  </a:lnTo>
                  <a:lnTo>
                    <a:pt x="92563" y="235366"/>
                  </a:lnTo>
                  <a:lnTo>
                    <a:pt x="135626" y="225847"/>
                  </a:lnTo>
                  <a:lnTo>
                    <a:pt x="179492" y="2108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8731"/>
            <p:cNvSpPr/>
            <p:nvPr>
              <p:custDataLst>
                <p:tags r:id="rId57"/>
              </p:custDataLst>
            </p:nvPr>
          </p:nvSpPr>
          <p:spPr>
            <a:xfrm>
              <a:off x="3251200" y="4604894"/>
              <a:ext cx="133351" cy="89295"/>
            </a:xfrm>
            <a:custGeom>
              <a:avLst/>
              <a:gdLst/>
              <a:ahLst/>
              <a:cxnLst/>
              <a:rect l="0" t="0" r="0" b="0"/>
              <a:pathLst>
                <a:path w="133351" h="89295">
                  <a:moveTo>
                    <a:pt x="0" y="11556"/>
                  </a:moveTo>
                  <a:lnTo>
                    <a:pt x="0" y="11556"/>
                  </a:lnTo>
                  <a:lnTo>
                    <a:pt x="0" y="8185"/>
                  </a:lnTo>
                  <a:lnTo>
                    <a:pt x="5644" y="4648"/>
                  </a:lnTo>
                  <a:lnTo>
                    <a:pt x="15914" y="1430"/>
                  </a:lnTo>
                  <a:lnTo>
                    <a:pt x="29886" y="0"/>
                  </a:lnTo>
                  <a:lnTo>
                    <a:pt x="66215" y="9220"/>
                  </a:lnTo>
                  <a:lnTo>
                    <a:pt x="91978" y="21996"/>
                  </a:lnTo>
                  <a:lnTo>
                    <a:pt x="106496" y="35481"/>
                  </a:lnTo>
                  <a:lnTo>
                    <a:pt x="114359" y="50882"/>
                  </a:lnTo>
                  <a:lnTo>
                    <a:pt x="117149" y="65723"/>
                  </a:lnTo>
                  <a:lnTo>
                    <a:pt x="116036" y="77023"/>
                  </a:lnTo>
                  <a:lnTo>
                    <a:pt x="113341" y="81306"/>
                  </a:lnTo>
                  <a:lnTo>
                    <a:pt x="104701" y="87946"/>
                  </a:lnTo>
                  <a:lnTo>
                    <a:pt x="100140" y="89294"/>
                  </a:lnTo>
                  <a:lnTo>
                    <a:pt x="91308" y="88910"/>
                  </a:lnTo>
                  <a:lnTo>
                    <a:pt x="84561" y="86387"/>
                  </a:lnTo>
                  <a:lnTo>
                    <a:pt x="81774" y="84727"/>
                  </a:lnTo>
                  <a:lnTo>
                    <a:pt x="80621" y="81503"/>
                  </a:lnTo>
                  <a:lnTo>
                    <a:pt x="81222" y="72277"/>
                  </a:lnTo>
                  <a:lnTo>
                    <a:pt x="88898" y="48441"/>
                  </a:lnTo>
                  <a:lnTo>
                    <a:pt x="103716" y="32888"/>
                  </a:lnTo>
                  <a:lnTo>
                    <a:pt x="133350" y="11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8732"/>
            <p:cNvSpPr/>
            <p:nvPr>
              <p:custDataLst>
                <p:tags r:id="rId58"/>
              </p:custDataLst>
            </p:nvPr>
          </p:nvSpPr>
          <p:spPr>
            <a:xfrm>
              <a:off x="3435350" y="4584700"/>
              <a:ext cx="152401" cy="117083"/>
            </a:xfrm>
            <a:custGeom>
              <a:avLst/>
              <a:gdLst/>
              <a:ahLst/>
              <a:cxnLst/>
              <a:rect l="0" t="0" r="0" b="0"/>
              <a:pathLst>
                <a:path w="152401" h="117083">
                  <a:moveTo>
                    <a:pt x="0" y="0"/>
                  </a:moveTo>
                  <a:lnTo>
                    <a:pt x="0" y="0"/>
                  </a:lnTo>
                  <a:lnTo>
                    <a:pt x="6481" y="705"/>
                  </a:lnTo>
                  <a:lnTo>
                    <a:pt x="26680" y="8788"/>
                  </a:lnTo>
                  <a:lnTo>
                    <a:pt x="54423" y="30507"/>
                  </a:lnTo>
                  <a:lnTo>
                    <a:pt x="64875" y="47660"/>
                  </a:lnTo>
                  <a:lnTo>
                    <a:pt x="72844" y="77151"/>
                  </a:lnTo>
                  <a:lnTo>
                    <a:pt x="73297" y="95672"/>
                  </a:lnTo>
                  <a:lnTo>
                    <a:pt x="68795" y="108608"/>
                  </a:lnTo>
                  <a:lnTo>
                    <a:pt x="65619" y="112623"/>
                  </a:lnTo>
                  <a:lnTo>
                    <a:pt x="58327" y="117082"/>
                  </a:lnTo>
                  <a:lnTo>
                    <a:pt x="54407" y="116860"/>
                  </a:lnTo>
                  <a:lnTo>
                    <a:pt x="46288" y="112851"/>
                  </a:lnTo>
                  <a:lnTo>
                    <a:pt x="37155" y="102660"/>
                  </a:lnTo>
                  <a:lnTo>
                    <a:pt x="33351" y="83962"/>
                  </a:lnTo>
                  <a:lnTo>
                    <a:pt x="38966" y="57176"/>
                  </a:lnTo>
                  <a:lnTo>
                    <a:pt x="49538" y="40934"/>
                  </a:lnTo>
                  <a:lnTo>
                    <a:pt x="56309" y="33639"/>
                  </a:lnTo>
                  <a:lnTo>
                    <a:pt x="77002" y="23652"/>
                  </a:lnTo>
                  <a:lnTo>
                    <a:pt x="114538" y="12183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8733"/>
            <p:cNvSpPr/>
            <p:nvPr>
              <p:custDataLst>
                <p:tags r:id="rId59"/>
              </p:custDataLst>
            </p:nvPr>
          </p:nvSpPr>
          <p:spPr>
            <a:xfrm>
              <a:off x="3555849" y="4610100"/>
              <a:ext cx="82838" cy="71328"/>
            </a:xfrm>
            <a:custGeom>
              <a:avLst/>
              <a:gdLst/>
              <a:ahLst/>
              <a:cxnLst/>
              <a:rect l="0" t="0" r="0" b="0"/>
              <a:pathLst>
                <a:path w="82838" h="71328">
                  <a:moveTo>
                    <a:pt x="57301" y="0"/>
                  </a:moveTo>
                  <a:lnTo>
                    <a:pt x="57301" y="0"/>
                  </a:lnTo>
                  <a:lnTo>
                    <a:pt x="24663" y="1881"/>
                  </a:lnTo>
                  <a:lnTo>
                    <a:pt x="13162" y="5775"/>
                  </a:lnTo>
                  <a:lnTo>
                    <a:pt x="3347" y="12209"/>
                  </a:lnTo>
                  <a:lnTo>
                    <a:pt x="870" y="16606"/>
                  </a:lnTo>
                  <a:lnTo>
                    <a:pt x="0" y="27136"/>
                  </a:lnTo>
                  <a:lnTo>
                    <a:pt x="6848" y="48335"/>
                  </a:lnTo>
                  <a:lnTo>
                    <a:pt x="11671" y="54096"/>
                  </a:lnTo>
                  <a:lnTo>
                    <a:pt x="31238" y="65574"/>
                  </a:lnTo>
                  <a:lnTo>
                    <a:pt x="44306" y="71007"/>
                  </a:lnTo>
                  <a:lnTo>
                    <a:pt x="50754" y="71327"/>
                  </a:lnTo>
                  <a:lnTo>
                    <a:pt x="74431" y="63583"/>
                  </a:lnTo>
                  <a:lnTo>
                    <a:pt x="79304" y="61438"/>
                  </a:lnTo>
                  <a:lnTo>
                    <a:pt x="81848" y="59303"/>
                  </a:lnTo>
                  <a:lnTo>
                    <a:pt x="82837" y="57174"/>
                  </a:lnTo>
                  <a:lnTo>
                    <a:pt x="82792" y="55049"/>
                  </a:lnTo>
                  <a:lnTo>
                    <a:pt x="80645" y="52927"/>
                  </a:lnTo>
                  <a:lnTo>
                    <a:pt x="68922" y="45159"/>
                  </a:lnTo>
                  <a:lnTo>
                    <a:pt x="57301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8734"/>
            <p:cNvSpPr/>
            <p:nvPr>
              <p:custDataLst>
                <p:tags r:id="rId60"/>
              </p:custDataLst>
            </p:nvPr>
          </p:nvSpPr>
          <p:spPr>
            <a:xfrm>
              <a:off x="3632200" y="4581630"/>
              <a:ext cx="89006" cy="111902"/>
            </a:xfrm>
            <a:custGeom>
              <a:avLst/>
              <a:gdLst/>
              <a:ahLst/>
              <a:cxnLst/>
              <a:rect l="0" t="0" r="0" b="0"/>
              <a:pathLst>
                <a:path w="89006" h="111902">
                  <a:moveTo>
                    <a:pt x="0" y="9420"/>
                  </a:moveTo>
                  <a:lnTo>
                    <a:pt x="0" y="9420"/>
                  </a:lnTo>
                  <a:lnTo>
                    <a:pt x="0" y="6049"/>
                  </a:lnTo>
                  <a:lnTo>
                    <a:pt x="1882" y="2512"/>
                  </a:lnTo>
                  <a:lnTo>
                    <a:pt x="3371" y="581"/>
                  </a:lnTo>
                  <a:lnTo>
                    <a:pt x="6481" y="0"/>
                  </a:lnTo>
                  <a:lnTo>
                    <a:pt x="15580" y="1235"/>
                  </a:lnTo>
                  <a:lnTo>
                    <a:pt x="32603" y="9268"/>
                  </a:lnTo>
                  <a:lnTo>
                    <a:pt x="51053" y="23956"/>
                  </a:lnTo>
                  <a:lnTo>
                    <a:pt x="80702" y="66046"/>
                  </a:lnTo>
                  <a:lnTo>
                    <a:pt x="88079" y="82564"/>
                  </a:lnTo>
                  <a:lnTo>
                    <a:pt x="89005" y="96962"/>
                  </a:lnTo>
                  <a:lnTo>
                    <a:pt x="87559" y="102353"/>
                  </a:lnTo>
                  <a:lnTo>
                    <a:pt x="82189" y="110225"/>
                  </a:lnTo>
                  <a:lnTo>
                    <a:pt x="78076" y="111901"/>
                  </a:lnTo>
                  <a:lnTo>
                    <a:pt x="67861" y="111882"/>
                  </a:lnTo>
                  <a:lnTo>
                    <a:pt x="58148" y="107640"/>
                  </a:lnTo>
                  <a:lnTo>
                    <a:pt x="53582" y="104534"/>
                  </a:lnTo>
                  <a:lnTo>
                    <a:pt x="46627" y="95437"/>
                  </a:lnTo>
                  <a:lnTo>
                    <a:pt x="43784" y="90048"/>
                  </a:lnTo>
                  <a:lnTo>
                    <a:pt x="42508" y="76534"/>
                  </a:lnTo>
                  <a:lnTo>
                    <a:pt x="45703" y="60415"/>
                  </a:lnTo>
                  <a:lnTo>
                    <a:pt x="54179" y="41492"/>
                  </a:lnTo>
                  <a:lnTo>
                    <a:pt x="66883" y="28848"/>
                  </a:lnTo>
                  <a:lnTo>
                    <a:pt x="88900" y="157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8735"/>
            <p:cNvSpPr/>
            <p:nvPr>
              <p:custDataLst>
                <p:tags r:id="rId61"/>
              </p:custDataLst>
            </p:nvPr>
          </p:nvSpPr>
          <p:spPr>
            <a:xfrm>
              <a:off x="3829050" y="46672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SMARTInkShape-Group1624"/>
          <p:cNvGrpSpPr/>
          <p:nvPr/>
        </p:nvGrpSpPr>
        <p:grpSpPr>
          <a:xfrm>
            <a:off x="2235627" y="5010150"/>
            <a:ext cx="1434871" cy="396418"/>
            <a:chOff x="2235627" y="5010150"/>
            <a:chExt cx="1434871" cy="396418"/>
          </a:xfrm>
        </p:grpSpPr>
        <p:sp>
          <p:nvSpPr>
            <p:cNvPr id="129" name="SMARTInkShape-8736"/>
            <p:cNvSpPr/>
            <p:nvPr>
              <p:custDataLst>
                <p:tags r:id="rId41"/>
              </p:custDataLst>
            </p:nvPr>
          </p:nvSpPr>
          <p:spPr>
            <a:xfrm>
              <a:off x="3067652" y="5017906"/>
              <a:ext cx="196249" cy="373245"/>
            </a:xfrm>
            <a:custGeom>
              <a:avLst/>
              <a:gdLst/>
              <a:ahLst/>
              <a:cxnLst/>
              <a:rect l="0" t="0" r="0" b="0"/>
              <a:pathLst>
                <a:path w="196249" h="373245">
                  <a:moveTo>
                    <a:pt x="196248" y="17644"/>
                  </a:moveTo>
                  <a:lnTo>
                    <a:pt x="196248" y="17644"/>
                  </a:lnTo>
                  <a:lnTo>
                    <a:pt x="182433" y="5711"/>
                  </a:lnTo>
                  <a:lnTo>
                    <a:pt x="174586" y="1757"/>
                  </a:lnTo>
                  <a:lnTo>
                    <a:pt x="166394" y="0"/>
                  </a:lnTo>
                  <a:lnTo>
                    <a:pt x="147107" y="5752"/>
                  </a:lnTo>
                  <a:lnTo>
                    <a:pt x="109531" y="32594"/>
                  </a:lnTo>
                  <a:lnTo>
                    <a:pt x="75069" y="70914"/>
                  </a:lnTo>
                  <a:lnTo>
                    <a:pt x="53020" y="104114"/>
                  </a:lnTo>
                  <a:lnTo>
                    <a:pt x="33343" y="141917"/>
                  </a:lnTo>
                  <a:lnTo>
                    <a:pt x="16601" y="181532"/>
                  </a:lnTo>
                  <a:lnTo>
                    <a:pt x="4457" y="220306"/>
                  </a:lnTo>
                  <a:lnTo>
                    <a:pt x="0" y="256823"/>
                  </a:lnTo>
                  <a:lnTo>
                    <a:pt x="2488" y="289751"/>
                  </a:lnTo>
                  <a:lnTo>
                    <a:pt x="13001" y="316145"/>
                  </a:lnTo>
                  <a:lnTo>
                    <a:pt x="34606" y="337754"/>
                  </a:lnTo>
                  <a:lnTo>
                    <a:pt x="62318" y="354648"/>
                  </a:lnTo>
                  <a:lnTo>
                    <a:pt x="107098" y="367420"/>
                  </a:lnTo>
                  <a:lnTo>
                    <a:pt x="153605" y="371519"/>
                  </a:lnTo>
                  <a:lnTo>
                    <a:pt x="177198" y="3732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8737"/>
            <p:cNvSpPr/>
            <p:nvPr>
              <p:custDataLst>
                <p:tags r:id="rId42"/>
              </p:custDataLst>
            </p:nvPr>
          </p:nvSpPr>
          <p:spPr>
            <a:xfrm>
              <a:off x="3309838" y="5166370"/>
              <a:ext cx="214413" cy="203506"/>
            </a:xfrm>
            <a:custGeom>
              <a:avLst/>
              <a:gdLst/>
              <a:ahLst/>
              <a:cxnLst/>
              <a:rect l="0" t="0" r="0" b="0"/>
              <a:pathLst>
                <a:path w="214413" h="203506">
                  <a:moveTo>
                    <a:pt x="163612" y="46980"/>
                  </a:moveTo>
                  <a:lnTo>
                    <a:pt x="163612" y="46980"/>
                  </a:lnTo>
                  <a:lnTo>
                    <a:pt x="157837" y="28113"/>
                  </a:lnTo>
                  <a:lnTo>
                    <a:pt x="151402" y="18369"/>
                  </a:lnTo>
                  <a:lnTo>
                    <a:pt x="147006" y="15206"/>
                  </a:lnTo>
                  <a:lnTo>
                    <a:pt x="136476" y="11691"/>
                  </a:lnTo>
                  <a:lnTo>
                    <a:pt x="126622" y="12011"/>
                  </a:lnTo>
                  <a:lnTo>
                    <a:pt x="122019" y="13084"/>
                  </a:lnTo>
                  <a:lnTo>
                    <a:pt x="98685" y="28078"/>
                  </a:lnTo>
                  <a:lnTo>
                    <a:pt x="59901" y="68569"/>
                  </a:lnTo>
                  <a:lnTo>
                    <a:pt x="35830" y="104177"/>
                  </a:lnTo>
                  <a:lnTo>
                    <a:pt x="29209" y="126493"/>
                  </a:lnTo>
                  <a:lnTo>
                    <a:pt x="28852" y="158890"/>
                  </a:lnTo>
                  <a:lnTo>
                    <a:pt x="35280" y="176446"/>
                  </a:lnTo>
                  <a:lnTo>
                    <a:pt x="39957" y="184091"/>
                  </a:lnTo>
                  <a:lnTo>
                    <a:pt x="52680" y="194466"/>
                  </a:lnTo>
                  <a:lnTo>
                    <a:pt x="68448" y="200724"/>
                  </a:lnTo>
                  <a:lnTo>
                    <a:pt x="87215" y="203505"/>
                  </a:lnTo>
                  <a:lnTo>
                    <a:pt x="105434" y="199097"/>
                  </a:lnTo>
                  <a:lnTo>
                    <a:pt x="143497" y="175649"/>
                  </a:lnTo>
                  <a:lnTo>
                    <a:pt x="167765" y="148682"/>
                  </a:lnTo>
                  <a:lnTo>
                    <a:pt x="176041" y="124871"/>
                  </a:lnTo>
                  <a:lnTo>
                    <a:pt x="177603" y="97826"/>
                  </a:lnTo>
                  <a:lnTo>
                    <a:pt x="171241" y="69343"/>
                  </a:lnTo>
                  <a:lnTo>
                    <a:pt x="149017" y="32282"/>
                  </a:lnTo>
                  <a:lnTo>
                    <a:pt x="128197" y="15518"/>
                  </a:lnTo>
                  <a:lnTo>
                    <a:pt x="104833" y="4774"/>
                  </a:lnTo>
                  <a:lnTo>
                    <a:pt x="80338" y="0"/>
                  </a:lnTo>
                  <a:lnTo>
                    <a:pt x="55340" y="3522"/>
                  </a:lnTo>
                  <a:lnTo>
                    <a:pt x="23111" y="17405"/>
                  </a:lnTo>
                  <a:lnTo>
                    <a:pt x="8739" y="29602"/>
                  </a:lnTo>
                  <a:lnTo>
                    <a:pt x="0" y="44431"/>
                  </a:lnTo>
                  <a:lnTo>
                    <a:pt x="915" y="50925"/>
                  </a:lnTo>
                  <a:lnTo>
                    <a:pt x="5053" y="56666"/>
                  </a:lnTo>
                  <a:lnTo>
                    <a:pt x="11340" y="61904"/>
                  </a:lnTo>
                  <a:lnTo>
                    <a:pt x="47155" y="76018"/>
                  </a:lnTo>
                  <a:lnTo>
                    <a:pt x="93515" y="85766"/>
                  </a:lnTo>
                  <a:lnTo>
                    <a:pt x="126343" y="85149"/>
                  </a:lnTo>
                  <a:lnTo>
                    <a:pt x="172795" y="78751"/>
                  </a:lnTo>
                  <a:lnTo>
                    <a:pt x="214412" y="723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8738"/>
            <p:cNvSpPr/>
            <p:nvPr>
              <p:custDataLst>
                <p:tags r:id="rId43"/>
              </p:custDataLst>
            </p:nvPr>
          </p:nvSpPr>
          <p:spPr>
            <a:xfrm>
              <a:off x="3334012" y="5016796"/>
              <a:ext cx="139439" cy="107655"/>
            </a:xfrm>
            <a:custGeom>
              <a:avLst/>
              <a:gdLst/>
              <a:ahLst/>
              <a:cxnLst/>
              <a:rect l="0" t="0" r="0" b="0"/>
              <a:pathLst>
                <a:path w="139439" h="107655">
                  <a:moveTo>
                    <a:pt x="6088" y="6054"/>
                  </a:moveTo>
                  <a:lnTo>
                    <a:pt x="6088" y="6054"/>
                  </a:lnTo>
                  <a:lnTo>
                    <a:pt x="1724" y="47981"/>
                  </a:lnTo>
                  <a:lnTo>
                    <a:pt x="0" y="80554"/>
                  </a:lnTo>
                  <a:lnTo>
                    <a:pt x="618" y="83237"/>
                  </a:lnTo>
                  <a:lnTo>
                    <a:pt x="1736" y="85026"/>
                  </a:lnTo>
                  <a:lnTo>
                    <a:pt x="3187" y="86218"/>
                  </a:lnTo>
                  <a:lnTo>
                    <a:pt x="4859" y="84897"/>
                  </a:lnTo>
                  <a:lnTo>
                    <a:pt x="33148" y="40391"/>
                  </a:lnTo>
                  <a:lnTo>
                    <a:pt x="48488" y="9962"/>
                  </a:lnTo>
                  <a:lnTo>
                    <a:pt x="58799" y="1206"/>
                  </a:lnTo>
                  <a:lnTo>
                    <a:pt x="64512" y="0"/>
                  </a:lnTo>
                  <a:lnTo>
                    <a:pt x="76504" y="2422"/>
                  </a:lnTo>
                  <a:lnTo>
                    <a:pt x="87008" y="11966"/>
                  </a:lnTo>
                  <a:lnTo>
                    <a:pt x="105249" y="44459"/>
                  </a:lnTo>
                  <a:lnTo>
                    <a:pt x="123551" y="86484"/>
                  </a:lnTo>
                  <a:lnTo>
                    <a:pt x="139438" y="1076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8739"/>
            <p:cNvSpPr/>
            <p:nvPr>
              <p:custDataLst>
                <p:tags r:id="rId44"/>
              </p:custDataLst>
            </p:nvPr>
          </p:nvSpPr>
          <p:spPr>
            <a:xfrm>
              <a:off x="2235627" y="5099691"/>
              <a:ext cx="272624" cy="300484"/>
            </a:xfrm>
            <a:custGeom>
              <a:avLst/>
              <a:gdLst/>
              <a:ahLst/>
              <a:cxnLst/>
              <a:rect l="0" t="0" r="0" b="0"/>
              <a:pathLst>
                <a:path w="272624" h="300484">
                  <a:moveTo>
                    <a:pt x="12273" y="50159"/>
                  </a:moveTo>
                  <a:lnTo>
                    <a:pt x="12273" y="50159"/>
                  </a:lnTo>
                  <a:lnTo>
                    <a:pt x="8902" y="50159"/>
                  </a:lnTo>
                  <a:lnTo>
                    <a:pt x="5365" y="52040"/>
                  </a:lnTo>
                  <a:lnTo>
                    <a:pt x="3435" y="53530"/>
                  </a:lnTo>
                  <a:lnTo>
                    <a:pt x="717" y="72481"/>
                  </a:lnTo>
                  <a:lnTo>
                    <a:pt x="4868" y="111901"/>
                  </a:lnTo>
                  <a:lnTo>
                    <a:pt x="9765" y="152335"/>
                  </a:lnTo>
                  <a:lnTo>
                    <a:pt x="10824" y="199751"/>
                  </a:lnTo>
                  <a:lnTo>
                    <a:pt x="8394" y="246726"/>
                  </a:lnTo>
                  <a:lnTo>
                    <a:pt x="11623" y="291752"/>
                  </a:lnTo>
                  <a:lnTo>
                    <a:pt x="12080" y="300483"/>
                  </a:lnTo>
                  <a:lnTo>
                    <a:pt x="12145" y="300297"/>
                  </a:lnTo>
                  <a:lnTo>
                    <a:pt x="11529" y="291882"/>
                  </a:lnTo>
                  <a:lnTo>
                    <a:pt x="6801" y="249791"/>
                  </a:lnTo>
                  <a:lnTo>
                    <a:pt x="4432" y="218847"/>
                  </a:lnTo>
                  <a:lnTo>
                    <a:pt x="1732" y="180870"/>
                  </a:lnTo>
                  <a:lnTo>
                    <a:pt x="533" y="138122"/>
                  </a:lnTo>
                  <a:lnTo>
                    <a:pt x="0" y="100778"/>
                  </a:lnTo>
                  <a:lnTo>
                    <a:pt x="1581" y="55749"/>
                  </a:lnTo>
                  <a:lnTo>
                    <a:pt x="6110" y="31477"/>
                  </a:lnTo>
                  <a:lnTo>
                    <a:pt x="15178" y="8930"/>
                  </a:lnTo>
                  <a:lnTo>
                    <a:pt x="19854" y="2917"/>
                  </a:lnTo>
                  <a:lnTo>
                    <a:pt x="24383" y="320"/>
                  </a:lnTo>
                  <a:lnTo>
                    <a:pt x="28813" y="0"/>
                  </a:lnTo>
                  <a:lnTo>
                    <a:pt x="33177" y="2608"/>
                  </a:lnTo>
                  <a:lnTo>
                    <a:pt x="46767" y="21175"/>
                  </a:lnTo>
                  <a:lnTo>
                    <a:pt x="69965" y="64659"/>
                  </a:lnTo>
                  <a:lnTo>
                    <a:pt x="98301" y="107273"/>
                  </a:lnTo>
                  <a:lnTo>
                    <a:pt x="120230" y="131317"/>
                  </a:lnTo>
                  <a:lnTo>
                    <a:pt x="126811" y="135618"/>
                  </a:lnTo>
                  <a:lnTo>
                    <a:pt x="130260" y="135354"/>
                  </a:lnTo>
                  <a:lnTo>
                    <a:pt x="137854" y="131297"/>
                  </a:lnTo>
                  <a:lnTo>
                    <a:pt x="150063" y="114338"/>
                  </a:lnTo>
                  <a:lnTo>
                    <a:pt x="162467" y="74595"/>
                  </a:lnTo>
                  <a:lnTo>
                    <a:pt x="177773" y="41868"/>
                  </a:lnTo>
                  <a:lnTo>
                    <a:pt x="187643" y="28138"/>
                  </a:lnTo>
                  <a:lnTo>
                    <a:pt x="189864" y="27717"/>
                  </a:lnTo>
                  <a:lnTo>
                    <a:pt x="196095" y="29131"/>
                  </a:lnTo>
                  <a:lnTo>
                    <a:pt x="203568" y="37756"/>
                  </a:lnTo>
                  <a:lnTo>
                    <a:pt x="210887" y="51702"/>
                  </a:lnTo>
                  <a:lnTo>
                    <a:pt x="221335" y="91282"/>
                  </a:lnTo>
                  <a:lnTo>
                    <a:pt x="228028" y="129136"/>
                  </a:lnTo>
                  <a:lnTo>
                    <a:pt x="234480" y="167869"/>
                  </a:lnTo>
                  <a:lnTo>
                    <a:pt x="238979" y="203569"/>
                  </a:lnTo>
                  <a:lnTo>
                    <a:pt x="244075" y="237195"/>
                  </a:lnTo>
                  <a:lnTo>
                    <a:pt x="259646" y="280484"/>
                  </a:lnTo>
                  <a:lnTo>
                    <a:pt x="264033" y="286581"/>
                  </a:lnTo>
                  <a:lnTo>
                    <a:pt x="272623" y="2914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8740"/>
            <p:cNvSpPr/>
            <p:nvPr>
              <p:custDataLst>
                <p:tags r:id="rId45"/>
              </p:custDataLst>
            </p:nvPr>
          </p:nvSpPr>
          <p:spPr>
            <a:xfrm>
              <a:off x="2549684" y="5119999"/>
              <a:ext cx="150962" cy="238972"/>
            </a:xfrm>
            <a:custGeom>
              <a:avLst/>
              <a:gdLst/>
              <a:ahLst/>
              <a:cxnLst/>
              <a:rect l="0" t="0" r="0" b="0"/>
              <a:pathLst>
                <a:path w="150962" h="238972">
                  <a:moveTo>
                    <a:pt x="117316" y="42551"/>
                  </a:moveTo>
                  <a:lnTo>
                    <a:pt x="117316" y="42551"/>
                  </a:lnTo>
                  <a:lnTo>
                    <a:pt x="117316" y="16036"/>
                  </a:lnTo>
                  <a:lnTo>
                    <a:pt x="115199" y="11469"/>
                  </a:lnTo>
                  <a:lnTo>
                    <a:pt x="107203" y="4513"/>
                  </a:lnTo>
                  <a:lnTo>
                    <a:pt x="84059" y="0"/>
                  </a:lnTo>
                  <a:lnTo>
                    <a:pt x="54859" y="5406"/>
                  </a:lnTo>
                  <a:lnTo>
                    <a:pt x="27235" y="19316"/>
                  </a:lnTo>
                  <a:lnTo>
                    <a:pt x="7919" y="40213"/>
                  </a:lnTo>
                  <a:lnTo>
                    <a:pt x="1667" y="54212"/>
                  </a:lnTo>
                  <a:lnTo>
                    <a:pt x="0" y="60908"/>
                  </a:lnTo>
                  <a:lnTo>
                    <a:pt x="1911" y="75875"/>
                  </a:lnTo>
                  <a:lnTo>
                    <a:pt x="4396" y="83817"/>
                  </a:lnTo>
                  <a:lnTo>
                    <a:pt x="14683" y="98286"/>
                  </a:lnTo>
                  <a:lnTo>
                    <a:pt x="29368" y="111067"/>
                  </a:lnTo>
                  <a:lnTo>
                    <a:pt x="69421" y="134533"/>
                  </a:lnTo>
                  <a:lnTo>
                    <a:pt x="114519" y="162555"/>
                  </a:lnTo>
                  <a:lnTo>
                    <a:pt x="140006" y="182060"/>
                  </a:lnTo>
                  <a:lnTo>
                    <a:pt x="148567" y="192984"/>
                  </a:lnTo>
                  <a:lnTo>
                    <a:pt x="150850" y="197873"/>
                  </a:lnTo>
                  <a:lnTo>
                    <a:pt x="150961" y="203249"/>
                  </a:lnTo>
                  <a:lnTo>
                    <a:pt x="147321" y="214866"/>
                  </a:lnTo>
                  <a:lnTo>
                    <a:pt x="142964" y="219517"/>
                  </a:lnTo>
                  <a:lnTo>
                    <a:pt x="130597" y="226565"/>
                  </a:lnTo>
                  <a:lnTo>
                    <a:pt x="90933" y="236134"/>
                  </a:lnTo>
                  <a:lnTo>
                    <a:pt x="49148" y="238971"/>
                  </a:lnTo>
                  <a:lnTo>
                    <a:pt x="41158" y="237328"/>
                  </a:lnTo>
                  <a:lnTo>
                    <a:pt x="34766" y="2330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8741"/>
            <p:cNvSpPr/>
            <p:nvPr>
              <p:custDataLst>
                <p:tags r:id="rId46"/>
              </p:custDataLst>
            </p:nvPr>
          </p:nvSpPr>
          <p:spPr>
            <a:xfrm>
              <a:off x="2787158" y="5107843"/>
              <a:ext cx="178293" cy="298725"/>
            </a:xfrm>
            <a:custGeom>
              <a:avLst/>
              <a:gdLst/>
              <a:ahLst/>
              <a:cxnLst/>
              <a:rect l="0" t="0" r="0" b="0"/>
              <a:pathLst>
                <a:path w="178293" h="298725">
                  <a:moveTo>
                    <a:pt x="159242" y="35657"/>
                  </a:moveTo>
                  <a:lnTo>
                    <a:pt x="159242" y="35657"/>
                  </a:lnTo>
                  <a:lnTo>
                    <a:pt x="159242" y="28915"/>
                  </a:lnTo>
                  <a:lnTo>
                    <a:pt x="155479" y="21842"/>
                  </a:lnTo>
                  <a:lnTo>
                    <a:pt x="147692" y="13995"/>
                  </a:lnTo>
                  <a:lnTo>
                    <a:pt x="134823" y="5803"/>
                  </a:lnTo>
                  <a:lnTo>
                    <a:pt x="108341" y="0"/>
                  </a:lnTo>
                  <a:lnTo>
                    <a:pt x="67081" y="8179"/>
                  </a:lnTo>
                  <a:lnTo>
                    <a:pt x="33393" y="20773"/>
                  </a:lnTo>
                  <a:lnTo>
                    <a:pt x="16526" y="34216"/>
                  </a:lnTo>
                  <a:lnTo>
                    <a:pt x="5736" y="51479"/>
                  </a:lnTo>
                  <a:lnTo>
                    <a:pt x="0" y="71617"/>
                  </a:lnTo>
                  <a:lnTo>
                    <a:pt x="186" y="119038"/>
                  </a:lnTo>
                  <a:lnTo>
                    <a:pt x="2283" y="156553"/>
                  </a:lnTo>
                  <a:lnTo>
                    <a:pt x="9313" y="203784"/>
                  </a:lnTo>
                  <a:lnTo>
                    <a:pt x="17495" y="247086"/>
                  </a:lnTo>
                  <a:lnTo>
                    <a:pt x="24501" y="276886"/>
                  </a:lnTo>
                  <a:lnTo>
                    <a:pt x="31389" y="290096"/>
                  </a:lnTo>
                  <a:lnTo>
                    <a:pt x="36612" y="294183"/>
                  </a:lnTo>
                  <a:lnTo>
                    <a:pt x="49942" y="298724"/>
                  </a:lnTo>
                  <a:lnTo>
                    <a:pt x="87975" y="296570"/>
                  </a:lnTo>
                  <a:lnTo>
                    <a:pt x="126759" y="290608"/>
                  </a:lnTo>
                  <a:lnTo>
                    <a:pt x="178292" y="2769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8742"/>
            <p:cNvSpPr/>
            <p:nvPr>
              <p:custDataLst>
                <p:tags r:id="rId47"/>
              </p:custDataLst>
            </p:nvPr>
          </p:nvSpPr>
          <p:spPr>
            <a:xfrm>
              <a:off x="2749550" y="5270500"/>
              <a:ext cx="203201" cy="19051"/>
            </a:xfrm>
            <a:custGeom>
              <a:avLst/>
              <a:gdLst/>
              <a:ahLst/>
              <a:cxnLst/>
              <a:rect l="0" t="0" r="0" b="0"/>
              <a:pathLst>
                <a:path w="20320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5679"/>
                  </a:lnTo>
                  <a:lnTo>
                    <a:pt x="18951" y="10211"/>
                  </a:lnTo>
                  <a:lnTo>
                    <a:pt x="56686" y="6407"/>
                  </a:lnTo>
                  <a:lnTo>
                    <a:pt x="100365" y="2212"/>
                  </a:lnTo>
                  <a:lnTo>
                    <a:pt x="147644" y="655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8743"/>
            <p:cNvSpPr/>
            <p:nvPr>
              <p:custDataLst>
                <p:tags r:id="rId48"/>
              </p:custDataLst>
            </p:nvPr>
          </p:nvSpPr>
          <p:spPr>
            <a:xfrm>
              <a:off x="3543300" y="5010150"/>
              <a:ext cx="127198" cy="368301"/>
            </a:xfrm>
            <a:custGeom>
              <a:avLst/>
              <a:gdLst/>
              <a:ahLst/>
              <a:cxnLst/>
              <a:rect l="0" t="0" r="0" b="0"/>
              <a:pathLst>
                <a:path w="127198" h="368301">
                  <a:moveTo>
                    <a:pt x="0" y="0"/>
                  </a:moveTo>
                  <a:lnTo>
                    <a:pt x="0" y="0"/>
                  </a:lnTo>
                  <a:lnTo>
                    <a:pt x="31161" y="18951"/>
                  </a:lnTo>
                  <a:lnTo>
                    <a:pt x="65206" y="54926"/>
                  </a:lnTo>
                  <a:lnTo>
                    <a:pt x="87777" y="89088"/>
                  </a:lnTo>
                  <a:lnTo>
                    <a:pt x="108156" y="129200"/>
                  </a:lnTo>
                  <a:lnTo>
                    <a:pt x="124269" y="175250"/>
                  </a:lnTo>
                  <a:lnTo>
                    <a:pt x="127197" y="222058"/>
                  </a:lnTo>
                  <a:lnTo>
                    <a:pt x="125015" y="245405"/>
                  </a:lnTo>
                  <a:lnTo>
                    <a:pt x="105656" y="288280"/>
                  </a:lnTo>
                  <a:lnTo>
                    <a:pt x="75886" y="324269"/>
                  </a:lnTo>
                  <a:lnTo>
                    <a:pt x="29776" y="354312"/>
                  </a:lnTo>
                  <a:lnTo>
                    <a:pt x="6350" y="368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SMARTInkShape-Group1625"/>
          <p:cNvGrpSpPr/>
          <p:nvPr/>
        </p:nvGrpSpPr>
        <p:grpSpPr>
          <a:xfrm>
            <a:off x="3981450" y="5238750"/>
            <a:ext cx="222251" cy="194159"/>
            <a:chOff x="3981450" y="5238750"/>
            <a:chExt cx="222251" cy="194159"/>
          </a:xfrm>
        </p:grpSpPr>
        <p:sp>
          <p:nvSpPr>
            <p:cNvPr id="138" name="SMARTInkShape-8744"/>
            <p:cNvSpPr/>
            <p:nvPr>
              <p:custDataLst>
                <p:tags r:id="rId39"/>
              </p:custDataLst>
            </p:nvPr>
          </p:nvSpPr>
          <p:spPr>
            <a:xfrm>
              <a:off x="3981450" y="5410200"/>
              <a:ext cx="222251" cy="22709"/>
            </a:xfrm>
            <a:custGeom>
              <a:avLst/>
              <a:gdLst/>
              <a:ahLst/>
              <a:cxnLst/>
              <a:rect l="0" t="0" r="0" b="0"/>
              <a:pathLst>
                <a:path w="222251" h="22709">
                  <a:moveTo>
                    <a:pt x="0" y="19050"/>
                  </a:moveTo>
                  <a:lnTo>
                    <a:pt x="0" y="19050"/>
                  </a:lnTo>
                  <a:lnTo>
                    <a:pt x="10845" y="19756"/>
                  </a:lnTo>
                  <a:lnTo>
                    <a:pt x="29554" y="22708"/>
                  </a:lnTo>
                  <a:lnTo>
                    <a:pt x="68650" y="19036"/>
                  </a:lnTo>
                  <a:lnTo>
                    <a:pt x="109533" y="12929"/>
                  </a:lnTo>
                  <a:lnTo>
                    <a:pt x="154044" y="7393"/>
                  </a:lnTo>
                  <a:lnTo>
                    <a:pt x="191936" y="3285"/>
                  </a:lnTo>
                  <a:lnTo>
                    <a:pt x="222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8745"/>
            <p:cNvSpPr/>
            <p:nvPr>
              <p:custDataLst>
                <p:tags r:id="rId40"/>
              </p:custDataLst>
            </p:nvPr>
          </p:nvSpPr>
          <p:spPr>
            <a:xfrm>
              <a:off x="4019550" y="5238750"/>
              <a:ext cx="171451" cy="6351"/>
            </a:xfrm>
            <a:custGeom>
              <a:avLst/>
              <a:gdLst/>
              <a:ahLst/>
              <a:cxnLst/>
              <a:rect l="0" t="0" r="0" b="0"/>
              <a:pathLst>
                <a:path w="171451" h="6351">
                  <a:moveTo>
                    <a:pt x="0" y="6350"/>
                  </a:moveTo>
                  <a:lnTo>
                    <a:pt x="0" y="6350"/>
                  </a:lnTo>
                  <a:lnTo>
                    <a:pt x="39999" y="6350"/>
                  </a:lnTo>
                  <a:lnTo>
                    <a:pt x="86876" y="2979"/>
                  </a:lnTo>
                  <a:lnTo>
                    <a:pt x="120691" y="1324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SMARTInkShape-Group1626"/>
          <p:cNvGrpSpPr/>
          <p:nvPr/>
        </p:nvGrpSpPr>
        <p:grpSpPr>
          <a:xfrm>
            <a:off x="4469798" y="5124712"/>
            <a:ext cx="273653" cy="359959"/>
            <a:chOff x="4469798" y="5124712"/>
            <a:chExt cx="273653" cy="359959"/>
          </a:xfrm>
        </p:grpSpPr>
        <p:sp>
          <p:nvSpPr>
            <p:cNvPr id="141" name="SMARTInkShape-8746"/>
            <p:cNvSpPr/>
            <p:nvPr>
              <p:custDataLst>
                <p:tags r:id="rId37"/>
              </p:custDataLst>
            </p:nvPr>
          </p:nvSpPr>
          <p:spPr>
            <a:xfrm>
              <a:off x="4527550" y="5334000"/>
              <a:ext cx="215901" cy="63501"/>
            </a:xfrm>
            <a:custGeom>
              <a:avLst/>
              <a:gdLst/>
              <a:ahLst/>
              <a:cxnLst/>
              <a:rect l="0" t="0" r="0" b="0"/>
              <a:pathLst>
                <a:path w="215901" h="63501">
                  <a:moveTo>
                    <a:pt x="0" y="63500"/>
                  </a:moveTo>
                  <a:lnTo>
                    <a:pt x="0" y="63500"/>
                  </a:lnTo>
                  <a:lnTo>
                    <a:pt x="30287" y="48291"/>
                  </a:lnTo>
                  <a:lnTo>
                    <a:pt x="67788" y="36985"/>
                  </a:lnTo>
                  <a:lnTo>
                    <a:pt x="93170" y="30301"/>
                  </a:lnTo>
                  <a:lnTo>
                    <a:pt x="122086" y="23023"/>
                  </a:lnTo>
                  <a:lnTo>
                    <a:pt x="153357" y="15348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8747"/>
            <p:cNvSpPr/>
            <p:nvPr>
              <p:custDataLst>
                <p:tags r:id="rId38"/>
              </p:custDataLst>
            </p:nvPr>
          </p:nvSpPr>
          <p:spPr>
            <a:xfrm>
              <a:off x="4469798" y="5124712"/>
              <a:ext cx="254603" cy="359959"/>
            </a:xfrm>
            <a:custGeom>
              <a:avLst/>
              <a:gdLst/>
              <a:ahLst/>
              <a:cxnLst/>
              <a:rect l="0" t="0" r="0" b="0"/>
              <a:pathLst>
                <a:path w="254603" h="359959">
                  <a:moveTo>
                    <a:pt x="191102" y="6088"/>
                  </a:moveTo>
                  <a:lnTo>
                    <a:pt x="191102" y="6088"/>
                  </a:lnTo>
                  <a:lnTo>
                    <a:pt x="187731" y="2717"/>
                  </a:lnTo>
                  <a:lnTo>
                    <a:pt x="184194" y="1062"/>
                  </a:lnTo>
                  <a:lnTo>
                    <a:pt x="166062" y="0"/>
                  </a:lnTo>
                  <a:lnTo>
                    <a:pt x="120184" y="6679"/>
                  </a:lnTo>
                  <a:lnTo>
                    <a:pt x="92949" y="14494"/>
                  </a:lnTo>
                  <a:lnTo>
                    <a:pt x="78334" y="23230"/>
                  </a:lnTo>
                  <a:lnTo>
                    <a:pt x="58911" y="44720"/>
                  </a:lnTo>
                  <a:lnTo>
                    <a:pt x="44611" y="75233"/>
                  </a:lnTo>
                  <a:lnTo>
                    <a:pt x="35592" y="118376"/>
                  </a:lnTo>
                  <a:lnTo>
                    <a:pt x="29156" y="162752"/>
                  </a:lnTo>
                  <a:lnTo>
                    <a:pt x="26231" y="207180"/>
                  </a:lnTo>
                  <a:lnTo>
                    <a:pt x="20503" y="250213"/>
                  </a:lnTo>
                  <a:lnTo>
                    <a:pt x="6283" y="297073"/>
                  </a:lnTo>
                  <a:lnTo>
                    <a:pt x="305" y="316743"/>
                  </a:lnTo>
                  <a:lnTo>
                    <a:pt x="0" y="330188"/>
                  </a:lnTo>
                  <a:lnTo>
                    <a:pt x="3794" y="345691"/>
                  </a:lnTo>
                  <a:lnTo>
                    <a:pt x="7669" y="349612"/>
                  </a:lnTo>
                  <a:lnTo>
                    <a:pt x="19500" y="355851"/>
                  </a:lnTo>
                  <a:lnTo>
                    <a:pt x="48770" y="359958"/>
                  </a:lnTo>
                  <a:lnTo>
                    <a:pt x="83393" y="359038"/>
                  </a:lnTo>
                  <a:lnTo>
                    <a:pt x="127004" y="355571"/>
                  </a:lnTo>
                  <a:lnTo>
                    <a:pt x="174608" y="349327"/>
                  </a:lnTo>
                  <a:lnTo>
                    <a:pt x="210817" y="341848"/>
                  </a:lnTo>
                  <a:lnTo>
                    <a:pt x="254602" y="329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" name="SMARTInkShape-Group1627"/>
          <p:cNvGrpSpPr/>
          <p:nvPr/>
        </p:nvGrpSpPr>
        <p:grpSpPr>
          <a:xfrm>
            <a:off x="4980296" y="4953226"/>
            <a:ext cx="1877702" cy="564683"/>
            <a:chOff x="4980296" y="4953226"/>
            <a:chExt cx="1877702" cy="564683"/>
          </a:xfrm>
        </p:grpSpPr>
        <p:sp>
          <p:nvSpPr>
            <p:cNvPr id="144" name="SMARTInkShape-8748"/>
            <p:cNvSpPr/>
            <p:nvPr>
              <p:custDataLst>
                <p:tags r:id="rId28"/>
              </p:custDataLst>
            </p:nvPr>
          </p:nvSpPr>
          <p:spPr>
            <a:xfrm>
              <a:off x="5803900" y="5340350"/>
              <a:ext cx="196851" cy="6351"/>
            </a:xfrm>
            <a:custGeom>
              <a:avLst/>
              <a:gdLst/>
              <a:ahLst/>
              <a:cxnLst/>
              <a:rect l="0" t="0" r="0" b="0"/>
              <a:pathLst>
                <a:path w="196851" h="6351">
                  <a:moveTo>
                    <a:pt x="0" y="6350"/>
                  </a:moveTo>
                  <a:lnTo>
                    <a:pt x="0" y="6350"/>
                  </a:lnTo>
                  <a:lnTo>
                    <a:pt x="42716" y="6350"/>
                  </a:lnTo>
                  <a:lnTo>
                    <a:pt x="89106" y="6350"/>
                  </a:lnTo>
                  <a:lnTo>
                    <a:pt x="131091" y="6350"/>
                  </a:lnTo>
                  <a:lnTo>
                    <a:pt x="177044" y="4468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8749"/>
            <p:cNvSpPr/>
            <p:nvPr>
              <p:custDataLst>
                <p:tags r:id="rId29"/>
              </p:custDataLst>
            </p:nvPr>
          </p:nvSpPr>
          <p:spPr>
            <a:xfrm>
              <a:off x="5423129" y="5202701"/>
              <a:ext cx="196622" cy="207222"/>
            </a:xfrm>
            <a:custGeom>
              <a:avLst/>
              <a:gdLst/>
              <a:ahLst/>
              <a:cxnLst/>
              <a:rect l="0" t="0" r="0" b="0"/>
              <a:pathLst>
                <a:path w="196622" h="207222">
                  <a:moveTo>
                    <a:pt x="107721" y="36049"/>
                  </a:moveTo>
                  <a:lnTo>
                    <a:pt x="107721" y="36049"/>
                  </a:lnTo>
                  <a:lnTo>
                    <a:pt x="104350" y="29307"/>
                  </a:lnTo>
                  <a:lnTo>
                    <a:pt x="101946" y="27321"/>
                  </a:lnTo>
                  <a:lnTo>
                    <a:pt x="75519" y="19333"/>
                  </a:lnTo>
                  <a:lnTo>
                    <a:pt x="66128" y="18037"/>
                  </a:lnTo>
                  <a:lnTo>
                    <a:pt x="55368" y="21223"/>
                  </a:lnTo>
                  <a:lnTo>
                    <a:pt x="43531" y="28754"/>
                  </a:lnTo>
                  <a:lnTo>
                    <a:pt x="31214" y="41508"/>
                  </a:lnTo>
                  <a:lnTo>
                    <a:pt x="11130" y="82831"/>
                  </a:lnTo>
                  <a:lnTo>
                    <a:pt x="0" y="118584"/>
                  </a:lnTo>
                  <a:lnTo>
                    <a:pt x="1489" y="162628"/>
                  </a:lnTo>
                  <a:lnTo>
                    <a:pt x="6179" y="181911"/>
                  </a:lnTo>
                  <a:lnTo>
                    <a:pt x="15319" y="195186"/>
                  </a:lnTo>
                  <a:lnTo>
                    <a:pt x="28318" y="203908"/>
                  </a:lnTo>
                  <a:lnTo>
                    <a:pt x="35736" y="207221"/>
                  </a:lnTo>
                  <a:lnTo>
                    <a:pt x="53386" y="207141"/>
                  </a:lnTo>
                  <a:lnTo>
                    <a:pt x="79392" y="199162"/>
                  </a:lnTo>
                  <a:lnTo>
                    <a:pt x="93719" y="190388"/>
                  </a:lnTo>
                  <a:lnTo>
                    <a:pt x="129970" y="150351"/>
                  </a:lnTo>
                  <a:lnTo>
                    <a:pt x="144495" y="113347"/>
                  </a:lnTo>
                  <a:lnTo>
                    <a:pt x="146878" y="81693"/>
                  </a:lnTo>
                  <a:lnTo>
                    <a:pt x="142371" y="35698"/>
                  </a:lnTo>
                  <a:lnTo>
                    <a:pt x="139288" y="23115"/>
                  </a:lnTo>
                  <a:lnTo>
                    <a:pt x="132999" y="14020"/>
                  </a:lnTo>
                  <a:lnTo>
                    <a:pt x="114722" y="2035"/>
                  </a:lnTo>
                  <a:lnTo>
                    <a:pt x="92488" y="0"/>
                  </a:lnTo>
                  <a:lnTo>
                    <a:pt x="69906" y="4505"/>
                  </a:lnTo>
                  <a:lnTo>
                    <a:pt x="50462" y="13562"/>
                  </a:lnTo>
                  <a:lnTo>
                    <a:pt x="27020" y="33933"/>
                  </a:lnTo>
                  <a:lnTo>
                    <a:pt x="13410" y="54472"/>
                  </a:lnTo>
                  <a:lnTo>
                    <a:pt x="8281" y="73963"/>
                  </a:lnTo>
                  <a:lnTo>
                    <a:pt x="9678" y="79670"/>
                  </a:lnTo>
                  <a:lnTo>
                    <a:pt x="16874" y="89773"/>
                  </a:lnTo>
                  <a:lnTo>
                    <a:pt x="36196" y="103394"/>
                  </a:lnTo>
                  <a:lnTo>
                    <a:pt x="63167" y="109625"/>
                  </a:lnTo>
                  <a:lnTo>
                    <a:pt x="103613" y="108101"/>
                  </a:lnTo>
                  <a:lnTo>
                    <a:pt x="138821" y="104996"/>
                  </a:lnTo>
                  <a:lnTo>
                    <a:pt x="196621" y="995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8750"/>
            <p:cNvSpPr/>
            <p:nvPr>
              <p:custDataLst>
                <p:tags r:id="rId30"/>
              </p:custDataLst>
            </p:nvPr>
          </p:nvSpPr>
          <p:spPr>
            <a:xfrm>
              <a:off x="5258198" y="5137150"/>
              <a:ext cx="113903" cy="298451"/>
            </a:xfrm>
            <a:custGeom>
              <a:avLst/>
              <a:gdLst/>
              <a:ahLst/>
              <a:cxnLst/>
              <a:rect l="0" t="0" r="0" b="0"/>
              <a:pathLst>
                <a:path w="113903" h="298451">
                  <a:moveTo>
                    <a:pt x="94852" y="0"/>
                  </a:moveTo>
                  <a:lnTo>
                    <a:pt x="94852" y="0"/>
                  </a:lnTo>
                  <a:lnTo>
                    <a:pt x="78951" y="705"/>
                  </a:lnTo>
                  <a:lnTo>
                    <a:pt x="71086" y="3371"/>
                  </a:lnTo>
                  <a:lnTo>
                    <a:pt x="55354" y="15580"/>
                  </a:lnTo>
                  <a:lnTo>
                    <a:pt x="27417" y="49514"/>
                  </a:lnTo>
                  <a:lnTo>
                    <a:pt x="11528" y="84756"/>
                  </a:lnTo>
                  <a:lnTo>
                    <a:pt x="0" y="126164"/>
                  </a:lnTo>
                  <a:lnTo>
                    <a:pt x="817" y="169007"/>
                  </a:lnTo>
                  <a:lnTo>
                    <a:pt x="9683" y="208826"/>
                  </a:lnTo>
                  <a:lnTo>
                    <a:pt x="23363" y="246024"/>
                  </a:lnTo>
                  <a:lnTo>
                    <a:pt x="48113" y="274136"/>
                  </a:lnTo>
                  <a:lnTo>
                    <a:pt x="65142" y="286703"/>
                  </a:lnTo>
                  <a:lnTo>
                    <a:pt x="83999" y="293229"/>
                  </a:lnTo>
                  <a:lnTo>
                    <a:pt x="113902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8751"/>
            <p:cNvSpPr/>
            <p:nvPr>
              <p:custDataLst>
                <p:tags r:id="rId31"/>
              </p:custDataLst>
            </p:nvPr>
          </p:nvSpPr>
          <p:spPr>
            <a:xfrm>
              <a:off x="4980296" y="5060950"/>
              <a:ext cx="271155" cy="456959"/>
            </a:xfrm>
            <a:custGeom>
              <a:avLst/>
              <a:gdLst/>
              <a:ahLst/>
              <a:cxnLst/>
              <a:rect l="0" t="0" r="0" b="0"/>
              <a:pathLst>
                <a:path w="271155" h="456959">
                  <a:moveTo>
                    <a:pt x="150504" y="0"/>
                  </a:moveTo>
                  <a:lnTo>
                    <a:pt x="150504" y="0"/>
                  </a:lnTo>
                  <a:lnTo>
                    <a:pt x="109077" y="1882"/>
                  </a:lnTo>
                  <a:lnTo>
                    <a:pt x="66042" y="8838"/>
                  </a:lnTo>
                  <a:lnTo>
                    <a:pt x="21780" y="22244"/>
                  </a:lnTo>
                  <a:lnTo>
                    <a:pt x="11449" y="24703"/>
                  </a:lnTo>
                  <a:lnTo>
                    <a:pt x="4506" y="28148"/>
                  </a:lnTo>
                  <a:lnTo>
                    <a:pt x="949" y="32030"/>
                  </a:lnTo>
                  <a:lnTo>
                    <a:pt x="0" y="34053"/>
                  </a:lnTo>
                  <a:lnTo>
                    <a:pt x="4682" y="77543"/>
                  </a:lnTo>
                  <a:lnTo>
                    <a:pt x="9382" y="116501"/>
                  </a:lnTo>
                  <a:lnTo>
                    <a:pt x="13229" y="149851"/>
                  </a:lnTo>
                  <a:lnTo>
                    <a:pt x="15410" y="187721"/>
                  </a:lnTo>
                  <a:lnTo>
                    <a:pt x="17084" y="226659"/>
                  </a:lnTo>
                  <a:lnTo>
                    <a:pt x="20181" y="262780"/>
                  </a:lnTo>
                  <a:lnTo>
                    <a:pt x="20145" y="295767"/>
                  </a:lnTo>
                  <a:lnTo>
                    <a:pt x="14277" y="340224"/>
                  </a:lnTo>
                  <a:lnTo>
                    <a:pt x="3023" y="386429"/>
                  </a:lnTo>
                  <a:lnTo>
                    <a:pt x="4003" y="433258"/>
                  </a:lnTo>
                  <a:lnTo>
                    <a:pt x="9882" y="454447"/>
                  </a:lnTo>
                  <a:lnTo>
                    <a:pt x="10895" y="455366"/>
                  </a:lnTo>
                  <a:lnTo>
                    <a:pt x="13902" y="456385"/>
                  </a:lnTo>
                  <a:lnTo>
                    <a:pt x="19562" y="456958"/>
                  </a:lnTo>
                  <a:lnTo>
                    <a:pt x="64403" y="446498"/>
                  </a:lnTo>
                  <a:lnTo>
                    <a:pt x="108709" y="437626"/>
                  </a:lnTo>
                  <a:lnTo>
                    <a:pt x="151919" y="431332"/>
                  </a:lnTo>
                  <a:lnTo>
                    <a:pt x="188998" y="428064"/>
                  </a:lnTo>
                  <a:lnTo>
                    <a:pt x="233876" y="426224"/>
                  </a:lnTo>
                  <a:lnTo>
                    <a:pt x="271154" y="425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8752"/>
            <p:cNvSpPr/>
            <p:nvPr>
              <p:custDataLst>
                <p:tags r:id="rId32"/>
              </p:custDataLst>
            </p:nvPr>
          </p:nvSpPr>
          <p:spPr>
            <a:xfrm>
              <a:off x="6699250" y="4953226"/>
              <a:ext cx="158748" cy="501425"/>
            </a:xfrm>
            <a:custGeom>
              <a:avLst/>
              <a:gdLst/>
              <a:ahLst/>
              <a:cxnLst/>
              <a:rect l="0" t="0" r="0" b="0"/>
              <a:pathLst>
                <a:path w="158748" h="501425">
                  <a:moveTo>
                    <a:pt x="0" y="12474"/>
                  </a:moveTo>
                  <a:lnTo>
                    <a:pt x="0" y="12474"/>
                  </a:lnTo>
                  <a:lnTo>
                    <a:pt x="3370" y="9103"/>
                  </a:lnTo>
                  <a:lnTo>
                    <a:pt x="15580" y="3635"/>
                  </a:lnTo>
                  <a:lnTo>
                    <a:pt x="61682" y="0"/>
                  </a:lnTo>
                  <a:lnTo>
                    <a:pt x="100029" y="500"/>
                  </a:lnTo>
                  <a:lnTo>
                    <a:pt x="107486" y="3154"/>
                  </a:lnTo>
                  <a:lnTo>
                    <a:pt x="113153" y="8567"/>
                  </a:lnTo>
                  <a:lnTo>
                    <a:pt x="115652" y="11986"/>
                  </a:lnTo>
                  <a:lnTo>
                    <a:pt x="119169" y="30282"/>
                  </a:lnTo>
                  <a:lnTo>
                    <a:pt x="120357" y="68229"/>
                  </a:lnTo>
                  <a:lnTo>
                    <a:pt x="119858" y="108408"/>
                  </a:lnTo>
                  <a:lnTo>
                    <a:pt x="117241" y="139543"/>
                  </a:lnTo>
                  <a:lnTo>
                    <a:pt x="115606" y="175958"/>
                  </a:lnTo>
                  <a:lnTo>
                    <a:pt x="115586" y="214955"/>
                  </a:lnTo>
                  <a:lnTo>
                    <a:pt x="117929" y="253454"/>
                  </a:lnTo>
                  <a:lnTo>
                    <a:pt x="121322" y="289850"/>
                  </a:lnTo>
                  <a:lnTo>
                    <a:pt x="125182" y="323430"/>
                  </a:lnTo>
                  <a:lnTo>
                    <a:pt x="131321" y="365430"/>
                  </a:lnTo>
                  <a:lnTo>
                    <a:pt x="141598" y="409702"/>
                  </a:lnTo>
                  <a:lnTo>
                    <a:pt x="149199" y="437088"/>
                  </a:lnTo>
                  <a:lnTo>
                    <a:pt x="158747" y="482360"/>
                  </a:lnTo>
                  <a:lnTo>
                    <a:pt x="134331" y="491211"/>
                  </a:lnTo>
                  <a:lnTo>
                    <a:pt x="97735" y="497301"/>
                  </a:lnTo>
                  <a:lnTo>
                    <a:pt x="65310" y="499592"/>
                  </a:lnTo>
                  <a:lnTo>
                    <a:pt x="12700" y="5014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8753"/>
            <p:cNvSpPr/>
            <p:nvPr>
              <p:custDataLst>
                <p:tags r:id="rId33"/>
              </p:custDataLst>
            </p:nvPr>
          </p:nvSpPr>
          <p:spPr>
            <a:xfrm>
              <a:off x="6470650" y="5018725"/>
              <a:ext cx="165101" cy="155543"/>
            </a:xfrm>
            <a:custGeom>
              <a:avLst/>
              <a:gdLst/>
              <a:ahLst/>
              <a:cxnLst/>
              <a:rect l="0" t="0" r="0" b="0"/>
              <a:pathLst>
                <a:path w="165101" h="155543">
                  <a:moveTo>
                    <a:pt x="0" y="16825"/>
                  </a:moveTo>
                  <a:lnTo>
                    <a:pt x="0" y="16825"/>
                  </a:lnTo>
                  <a:lnTo>
                    <a:pt x="3371" y="16825"/>
                  </a:lnTo>
                  <a:lnTo>
                    <a:pt x="6907" y="14943"/>
                  </a:lnTo>
                  <a:lnTo>
                    <a:pt x="18298" y="7987"/>
                  </a:lnTo>
                  <a:lnTo>
                    <a:pt x="44980" y="524"/>
                  </a:lnTo>
                  <a:lnTo>
                    <a:pt x="71967" y="0"/>
                  </a:lnTo>
                  <a:lnTo>
                    <a:pt x="87019" y="4879"/>
                  </a:lnTo>
                  <a:lnTo>
                    <a:pt x="97000" y="13632"/>
                  </a:lnTo>
                  <a:lnTo>
                    <a:pt x="100650" y="18930"/>
                  </a:lnTo>
                  <a:lnTo>
                    <a:pt x="102824" y="32341"/>
                  </a:lnTo>
                  <a:lnTo>
                    <a:pt x="100027" y="48416"/>
                  </a:lnTo>
                  <a:lnTo>
                    <a:pt x="91729" y="67319"/>
                  </a:lnTo>
                  <a:lnTo>
                    <a:pt x="59721" y="102424"/>
                  </a:lnTo>
                  <a:lnTo>
                    <a:pt x="27370" y="126710"/>
                  </a:lnTo>
                  <a:lnTo>
                    <a:pt x="15692" y="133396"/>
                  </a:lnTo>
                  <a:lnTo>
                    <a:pt x="10502" y="138719"/>
                  </a:lnTo>
                  <a:lnTo>
                    <a:pt x="11235" y="141832"/>
                  </a:lnTo>
                  <a:lnTo>
                    <a:pt x="17693" y="149054"/>
                  </a:lnTo>
                  <a:lnTo>
                    <a:pt x="35146" y="153205"/>
                  </a:lnTo>
                  <a:lnTo>
                    <a:pt x="74619" y="155542"/>
                  </a:lnTo>
                  <a:lnTo>
                    <a:pt x="120181" y="154352"/>
                  </a:lnTo>
                  <a:lnTo>
                    <a:pt x="165100" y="150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8754"/>
            <p:cNvSpPr/>
            <p:nvPr>
              <p:custDataLst>
                <p:tags r:id="rId34"/>
              </p:custDataLst>
            </p:nvPr>
          </p:nvSpPr>
          <p:spPr>
            <a:xfrm>
              <a:off x="6381750" y="5118100"/>
              <a:ext cx="71368" cy="292101"/>
            </a:xfrm>
            <a:custGeom>
              <a:avLst/>
              <a:gdLst/>
              <a:ahLst/>
              <a:cxnLst/>
              <a:rect l="0" t="0" r="0" b="0"/>
              <a:pathLst>
                <a:path w="71368" h="292101">
                  <a:moveTo>
                    <a:pt x="0" y="0"/>
                  </a:moveTo>
                  <a:lnTo>
                    <a:pt x="0" y="0"/>
                  </a:lnTo>
                  <a:lnTo>
                    <a:pt x="705" y="6480"/>
                  </a:lnTo>
                  <a:lnTo>
                    <a:pt x="10670" y="30443"/>
                  </a:lnTo>
                  <a:lnTo>
                    <a:pt x="35975" y="75472"/>
                  </a:lnTo>
                  <a:lnTo>
                    <a:pt x="51737" y="106921"/>
                  </a:lnTo>
                  <a:lnTo>
                    <a:pt x="65327" y="142770"/>
                  </a:lnTo>
                  <a:lnTo>
                    <a:pt x="71367" y="182222"/>
                  </a:lnTo>
                  <a:lnTo>
                    <a:pt x="68407" y="215749"/>
                  </a:lnTo>
                  <a:lnTo>
                    <a:pt x="59331" y="243349"/>
                  </a:lnTo>
                  <a:lnTo>
                    <a:pt x="45890" y="265024"/>
                  </a:lnTo>
                  <a:lnTo>
                    <a:pt x="30508" y="278420"/>
                  </a:lnTo>
                  <a:lnTo>
                    <a:pt x="635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8755"/>
            <p:cNvSpPr/>
            <p:nvPr>
              <p:custDataLst>
                <p:tags r:id="rId35"/>
              </p:custDataLst>
            </p:nvPr>
          </p:nvSpPr>
          <p:spPr>
            <a:xfrm>
              <a:off x="6051914" y="5032613"/>
              <a:ext cx="107587" cy="127020"/>
            </a:xfrm>
            <a:custGeom>
              <a:avLst/>
              <a:gdLst/>
              <a:ahLst/>
              <a:cxnLst/>
              <a:rect l="0" t="0" r="0" b="0"/>
              <a:pathLst>
                <a:path w="107587" h="127020">
                  <a:moveTo>
                    <a:pt x="25036" y="2937"/>
                  </a:moveTo>
                  <a:lnTo>
                    <a:pt x="25036" y="2937"/>
                  </a:lnTo>
                  <a:lnTo>
                    <a:pt x="21665" y="6308"/>
                  </a:lnTo>
                  <a:lnTo>
                    <a:pt x="13791" y="53143"/>
                  </a:lnTo>
                  <a:lnTo>
                    <a:pt x="3783" y="99529"/>
                  </a:lnTo>
                  <a:lnTo>
                    <a:pt x="0" y="126617"/>
                  </a:lnTo>
                  <a:lnTo>
                    <a:pt x="584" y="127019"/>
                  </a:lnTo>
                  <a:lnTo>
                    <a:pt x="1680" y="126580"/>
                  </a:lnTo>
                  <a:lnTo>
                    <a:pt x="3114" y="125583"/>
                  </a:lnTo>
                  <a:lnTo>
                    <a:pt x="8506" y="114065"/>
                  </a:lnTo>
                  <a:lnTo>
                    <a:pt x="20620" y="69372"/>
                  </a:lnTo>
                  <a:lnTo>
                    <a:pt x="36001" y="28054"/>
                  </a:lnTo>
                  <a:lnTo>
                    <a:pt x="51803" y="8105"/>
                  </a:lnTo>
                  <a:lnTo>
                    <a:pt x="63149" y="0"/>
                  </a:lnTo>
                  <a:lnTo>
                    <a:pt x="65967" y="274"/>
                  </a:lnTo>
                  <a:lnTo>
                    <a:pt x="68551" y="1867"/>
                  </a:lnTo>
                  <a:lnTo>
                    <a:pt x="70980" y="4340"/>
                  </a:lnTo>
                  <a:lnTo>
                    <a:pt x="87088" y="47252"/>
                  </a:lnTo>
                  <a:lnTo>
                    <a:pt x="107586" y="854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8756"/>
            <p:cNvSpPr/>
            <p:nvPr>
              <p:custDataLst>
                <p:tags r:id="rId36"/>
              </p:custDataLst>
            </p:nvPr>
          </p:nvSpPr>
          <p:spPr>
            <a:xfrm>
              <a:off x="6071718" y="5215059"/>
              <a:ext cx="233833" cy="221645"/>
            </a:xfrm>
            <a:custGeom>
              <a:avLst/>
              <a:gdLst/>
              <a:ahLst/>
              <a:cxnLst/>
              <a:rect l="0" t="0" r="0" b="0"/>
              <a:pathLst>
                <a:path w="233833" h="221645">
                  <a:moveTo>
                    <a:pt x="125882" y="55441"/>
                  </a:moveTo>
                  <a:lnTo>
                    <a:pt x="125882" y="55441"/>
                  </a:lnTo>
                  <a:lnTo>
                    <a:pt x="130908" y="43508"/>
                  </a:lnTo>
                  <a:lnTo>
                    <a:pt x="132155" y="31340"/>
                  </a:lnTo>
                  <a:lnTo>
                    <a:pt x="131475" y="30907"/>
                  </a:lnTo>
                  <a:lnTo>
                    <a:pt x="128838" y="30426"/>
                  </a:lnTo>
                  <a:lnTo>
                    <a:pt x="83437" y="41600"/>
                  </a:lnTo>
                  <a:lnTo>
                    <a:pt x="49946" y="60082"/>
                  </a:lnTo>
                  <a:lnTo>
                    <a:pt x="11605" y="102787"/>
                  </a:lnTo>
                  <a:lnTo>
                    <a:pt x="4537" y="121169"/>
                  </a:lnTo>
                  <a:lnTo>
                    <a:pt x="0" y="161714"/>
                  </a:lnTo>
                  <a:lnTo>
                    <a:pt x="5023" y="180755"/>
                  </a:lnTo>
                  <a:lnTo>
                    <a:pt x="14312" y="197214"/>
                  </a:lnTo>
                  <a:lnTo>
                    <a:pt x="25495" y="209232"/>
                  </a:lnTo>
                  <a:lnTo>
                    <a:pt x="47062" y="220562"/>
                  </a:lnTo>
                  <a:lnTo>
                    <a:pt x="74698" y="221644"/>
                  </a:lnTo>
                  <a:lnTo>
                    <a:pt x="120005" y="214984"/>
                  </a:lnTo>
                  <a:lnTo>
                    <a:pt x="163658" y="200811"/>
                  </a:lnTo>
                  <a:lnTo>
                    <a:pt x="183593" y="191311"/>
                  </a:lnTo>
                  <a:lnTo>
                    <a:pt x="199509" y="177681"/>
                  </a:lnTo>
                  <a:lnTo>
                    <a:pt x="209875" y="158453"/>
                  </a:lnTo>
                  <a:lnTo>
                    <a:pt x="217797" y="123828"/>
                  </a:lnTo>
                  <a:lnTo>
                    <a:pt x="217102" y="77573"/>
                  </a:lnTo>
                  <a:lnTo>
                    <a:pt x="210169" y="59632"/>
                  </a:lnTo>
                  <a:lnTo>
                    <a:pt x="194365" y="39514"/>
                  </a:lnTo>
                  <a:lnTo>
                    <a:pt x="181013" y="29313"/>
                  </a:lnTo>
                  <a:lnTo>
                    <a:pt x="133526" y="6941"/>
                  </a:lnTo>
                  <a:lnTo>
                    <a:pt x="88194" y="0"/>
                  </a:lnTo>
                  <a:lnTo>
                    <a:pt x="60230" y="208"/>
                  </a:lnTo>
                  <a:lnTo>
                    <a:pt x="45197" y="5258"/>
                  </a:lnTo>
                  <a:lnTo>
                    <a:pt x="24835" y="19405"/>
                  </a:lnTo>
                  <a:lnTo>
                    <a:pt x="15591" y="32840"/>
                  </a:lnTo>
                  <a:lnTo>
                    <a:pt x="10541" y="47513"/>
                  </a:lnTo>
                  <a:lnTo>
                    <a:pt x="10649" y="61089"/>
                  </a:lnTo>
                  <a:lnTo>
                    <a:pt x="16812" y="74179"/>
                  </a:lnTo>
                  <a:lnTo>
                    <a:pt x="21419" y="80633"/>
                  </a:lnTo>
                  <a:lnTo>
                    <a:pt x="35944" y="89685"/>
                  </a:lnTo>
                  <a:lnTo>
                    <a:pt x="74014" y="101246"/>
                  </a:lnTo>
                  <a:lnTo>
                    <a:pt x="115140" y="101390"/>
                  </a:lnTo>
                  <a:lnTo>
                    <a:pt x="148624" y="98676"/>
                  </a:lnTo>
                  <a:lnTo>
                    <a:pt x="195650" y="93181"/>
                  </a:lnTo>
                  <a:lnTo>
                    <a:pt x="233832" y="871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4" name="SMARTInkShape-8757"/>
          <p:cNvSpPr/>
          <p:nvPr>
            <p:custDataLst>
              <p:tags r:id="rId3"/>
            </p:custDataLst>
          </p:nvPr>
        </p:nvSpPr>
        <p:spPr>
          <a:xfrm>
            <a:off x="8001000" y="1293463"/>
            <a:ext cx="126133" cy="4973988"/>
          </a:xfrm>
          <a:custGeom>
            <a:avLst/>
            <a:gdLst/>
            <a:ahLst/>
            <a:cxnLst/>
            <a:rect l="0" t="0" r="0" b="0"/>
            <a:pathLst>
              <a:path w="126133" h="4973988">
                <a:moveTo>
                  <a:pt x="107950" y="27337"/>
                </a:moveTo>
                <a:lnTo>
                  <a:pt x="107950" y="27337"/>
                </a:lnTo>
                <a:lnTo>
                  <a:pt x="97015" y="0"/>
                </a:lnTo>
                <a:lnTo>
                  <a:pt x="96427" y="1352"/>
                </a:lnTo>
                <a:lnTo>
                  <a:pt x="95483" y="42613"/>
                </a:lnTo>
                <a:lnTo>
                  <a:pt x="95405" y="65038"/>
                </a:lnTo>
                <a:lnTo>
                  <a:pt x="96764" y="97626"/>
                </a:lnTo>
                <a:lnTo>
                  <a:pt x="99082" y="136991"/>
                </a:lnTo>
                <a:lnTo>
                  <a:pt x="102038" y="180873"/>
                </a:lnTo>
                <a:lnTo>
                  <a:pt x="105419" y="235528"/>
                </a:lnTo>
                <a:lnTo>
                  <a:pt x="109085" y="297364"/>
                </a:lnTo>
                <a:lnTo>
                  <a:pt x="112940" y="363988"/>
                </a:lnTo>
                <a:lnTo>
                  <a:pt x="115509" y="439449"/>
                </a:lnTo>
                <a:lnTo>
                  <a:pt x="117223" y="520800"/>
                </a:lnTo>
                <a:lnTo>
                  <a:pt x="118365" y="606079"/>
                </a:lnTo>
                <a:lnTo>
                  <a:pt x="119832" y="703148"/>
                </a:lnTo>
                <a:lnTo>
                  <a:pt x="121516" y="808078"/>
                </a:lnTo>
                <a:lnTo>
                  <a:pt x="123344" y="918248"/>
                </a:lnTo>
                <a:lnTo>
                  <a:pt x="123857" y="1035438"/>
                </a:lnTo>
                <a:lnTo>
                  <a:pt x="123493" y="1157310"/>
                </a:lnTo>
                <a:lnTo>
                  <a:pt x="122546" y="1282302"/>
                </a:lnTo>
                <a:lnTo>
                  <a:pt x="121913" y="1414314"/>
                </a:lnTo>
                <a:lnTo>
                  <a:pt x="121493" y="1551005"/>
                </a:lnTo>
                <a:lnTo>
                  <a:pt x="121212" y="1690816"/>
                </a:lnTo>
                <a:lnTo>
                  <a:pt x="121024" y="1835528"/>
                </a:lnTo>
                <a:lnTo>
                  <a:pt x="120900" y="1983509"/>
                </a:lnTo>
                <a:lnTo>
                  <a:pt x="120816" y="2133669"/>
                </a:lnTo>
                <a:lnTo>
                  <a:pt x="121467" y="2292336"/>
                </a:lnTo>
                <a:lnTo>
                  <a:pt x="122605" y="2456675"/>
                </a:lnTo>
                <a:lnTo>
                  <a:pt x="124070" y="2624796"/>
                </a:lnTo>
                <a:lnTo>
                  <a:pt x="125047" y="2793320"/>
                </a:lnTo>
                <a:lnTo>
                  <a:pt x="125697" y="2962115"/>
                </a:lnTo>
                <a:lnTo>
                  <a:pt x="126132" y="3131089"/>
                </a:lnTo>
                <a:lnTo>
                  <a:pt x="123599" y="3296655"/>
                </a:lnTo>
                <a:lnTo>
                  <a:pt x="119088" y="3459949"/>
                </a:lnTo>
                <a:lnTo>
                  <a:pt x="113258" y="3621728"/>
                </a:lnTo>
                <a:lnTo>
                  <a:pt x="105139" y="3779675"/>
                </a:lnTo>
                <a:lnTo>
                  <a:pt x="95492" y="3935068"/>
                </a:lnTo>
                <a:lnTo>
                  <a:pt x="84827" y="4088758"/>
                </a:lnTo>
                <a:lnTo>
                  <a:pt x="72779" y="4230023"/>
                </a:lnTo>
                <a:lnTo>
                  <a:pt x="59808" y="4363005"/>
                </a:lnTo>
                <a:lnTo>
                  <a:pt x="46222" y="4490466"/>
                </a:lnTo>
                <a:lnTo>
                  <a:pt x="35047" y="4600839"/>
                </a:lnTo>
                <a:lnTo>
                  <a:pt x="25482" y="4699822"/>
                </a:lnTo>
                <a:lnTo>
                  <a:pt x="16988" y="4791211"/>
                </a:lnTo>
                <a:lnTo>
                  <a:pt x="11325" y="4852136"/>
                </a:lnTo>
                <a:lnTo>
                  <a:pt x="0" y="497398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1" name="SMARTInkShape-Group1629"/>
          <p:cNvGrpSpPr/>
          <p:nvPr/>
        </p:nvGrpSpPr>
        <p:grpSpPr>
          <a:xfrm>
            <a:off x="8642349" y="1174734"/>
            <a:ext cx="774702" cy="514367"/>
            <a:chOff x="8642349" y="1174734"/>
            <a:chExt cx="774702" cy="514367"/>
          </a:xfrm>
        </p:grpSpPr>
        <p:sp>
          <p:nvSpPr>
            <p:cNvPr id="155" name="SMARTInkShape-8758"/>
            <p:cNvSpPr/>
            <p:nvPr>
              <p:custDataLst>
                <p:tags r:id="rId22"/>
              </p:custDataLst>
            </p:nvPr>
          </p:nvSpPr>
          <p:spPr>
            <a:xfrm>
              <a:off x="8731250" y="1631950"/>
              <a:ext cx="508001" cy="57151"/>
            </a:xfrm>
            <a:custGeom>
              <a:avLst/>
              <a:gdLst/>
              <a:ahLst/>
              <a:cxnLst/>
              <a:rect l="0" t="0" r="0" b="0"/>
              <a:pathLst>
                <a:path w="508001" h="57151">
                  <a:moveTo>
                    <a:pt x="0" y="57150"/>
                  </a:moveTo>
                  <a:lnTo>
                    <a:pt x="0" y="57150"/>
                  </a:lnTo>
                  <a:lnTo>
                    <a:pt x="40452" y="53779"/>
                  </a:lnTo>
                  <a:lnTo>
                    <a:pt x="63656" y="50669"/>
                  </a:lnTo>
                  <a:lnTo>
                    <a:pt x="90415" y="46480"/>
                  </a:lnTo>
                  <a:lnTo>
                    <a:pt x="119543" y="41570"/>
                  </a:lnTo>
                  <a:lnTo>
                    <a:pt x="157307" y="36180"/>
                  </a:lnTo>
                  <a:lnTo>
                    <a:pt x="200827" y="30470"/>
                  </a:lnTo>
                  <a:lnTo>
                    <a:pt x="248184" y="24547"/>
                  </a:lnTo>
                  <a:lnTo>
                    <a:pt x="298101" y="19187"/>
                  </a:lnTo>
                  <a:lnTo>
                    <a:pt x="349722" y="14202"/>
                  </a:lnTo>
                  <a:lnTo>
                    <a:pt x="402481" y="9468"/>
                  </a:lnTo>
                  <a:lnTo>
                    <a:pt x="437653" y="6312"/>
                  </a:lnTo>
                  <a:lnTo>
                    <a:pt x="508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8759"/>
            <p:cNvSpPr/>
            <p:nvPr>
              <p:custDataLst>
                <p:tags r:id="rId23"/>
              </p:custDataLst>
            </p:nvPr>
          </p:nvSpPr>
          <p:spPr>
            <a:xfrm>
              <a:off x="8642349" y="1581150"/>
              <a:ext cx="762002" cy="62618"/>
            </a:xfrm>
            <a:custGeom>
              <a:avLst/>
              <a:gdLst/>
              <a:ahLst/>
              <a:cxnLst/>
              <a:rect l="0" t="0" r="0" b="0"/>
              <a:pathLst>
                <a:path w="762002" h="62618">
                  <a:moveTo>
                    <a:pt x="1" y="57150"/>
                  </a:moveTo>
                  <a:lnTo>
                    <a:pt x="1" y="57150"/>
                  </a:lnTo>
                  <a:lnTo>
                    <a:pt x="0" y="60521"/>
                  </a:lnTo>
                  <a:lnTo>
                    <a:pt x="30339" y="62617"/>
                  </a:lnTo>
                  <a:lnTo>
                    <a:pt x="53388" y="61500"/>
                  </a:lnTo>
                  <a:lnTo>
                    <a:pt x="82864" y="59345"/>
                  </a:lnTo>
                  <a:lnTo>
                    <a:pt x="116626" y="56496"/>
                  </a:lnTo>
                  <a:lnTo>
                    <a:pt x="159596" y="52481"/>
                  </a:lnTo>
                  <a:lnTo>
                    <a:pt x="208704" y="47687"/>
                  </a:lnTo>
                  <a:lnTo>
                    <a:pt x="261903" y="42375"/>
                  </a:lnTo>
                  <a:lnTo>
                    <a:pt x="324885" y="36716"/>
                  </a:lnTo>
                  <a:lnTo>
                    <a:pt x="394390" y="30828"/>
                  </a:lnTo>
                  <a:lnTo>
                    <a:pt x="468244" y="24785"/>
                  </a:lnTo>
                  <a:lnTo>
                    <a:pt x="533707" y="19346"/>
                  </a:lnTo>
                  <a:lnTo>
                    <a:pt x="593578" y="14308"/>
                  </a:lnTo>
                  <a:lnTo>
                    <a:pt x="649719" y="9539"/>
                  </a:lnTo>
                  <a:lnTo>
                    <a:pt x="687146" y="6359"/>
                  </a:lnTo>
                  <a:lnTo>
                    <a:pt x="7620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8760"/>
            <p:cNvSpPr/>
            <p:nvPr>
              <p:custDataLst>
                <p:tags r:id="rId24"/>
              </p:custDataLst>
            </p:nvPr>
          </p:nvSpPr>
          <p:spPr>
            <a:xfrm>
              <a:off x="9083640" y="1174734"/>
              <a:ext cx="333411" cy="307739"/>
            </a:xfrm>
            <a:custGeom>
              <a:avLst/>
              <a:gdLst/>
              <a:ahLst/>
              <a:cxnLst/>
              <a:rect l="0" t="0" r="0" b="0"/>
              <a:pathLst>
                <a:path w="333411" h="307739">
                  <a:moveTo>
                    <a:pt x="28610" y="228616"/>
                  </a:moveTo>
                  <a:lnTo>
                    <a:pt x="28610" y="228616"/>
                  </a:lnTo>
                  <a:lnTo>
                    <a:pt x="55742" y="200073"/>
                  </a:lnTo>
                  <a:lnTo>
                    <a:pt x="63147" y="183940"/>
                  </a:lnTo>
                  <a:lnTo>
                    <a:pt x="65126" y="174423"/>
                  </a:lnTo>
                  <a:lnTo>
                    <a:pt x="64125" y="167371"/>
                  </a:lnTo>
                  <a:lnTo>
                    <a:pt x="62870" y="164503"/>
                  </a:lnTo>
                  <a:lnTo>
                    <a:pt x="59211" y="164002"/>
                  </a:lnTo>
                  <a:lnTo>
                    <a:pt x="47620" y="167208"/>
                  </a:lnTo>
                  <a:lnTo>
                    <a:pt x="25226" y="187059"/>
                  </a:lnTo>
                  <a:lnTo>
                    <a:pt x="7459" y="215284"/>
                  </a:lnTo>
                  <a:lnTo>
                    <a:pt x="0" y="249360"/>
                  </a:lnTo>
                  <a:lnTo>
                    <a:pt x="2018" y="270056"/>
                  </a:lnTo>
                  <a:lnTo>
                    <a:pt x="4532" y="279526"/>
                  </a:lnTo>
                  <a:lnTo>
                    <a:pt x="10442" y="287251"/>
                  </a:lnTo>
                  <a:lnTo>
                    <a:pt x="28296" y="299596"/>
                  </a:lnTo>
                  <a:lnTo>
                    <a:pt x="62148" y="307738"/>
                  </a:lnTo>
                  <a:lnTo>
                    <a:pt x="88437" y="302116"/>
                  </a:lnTo>
                  <a:lnTo>
                    <a:pt x="129121" y="283084"/>
                  </a:lnTo>
                  <a:lnTo>
                    <a:pt x="153010" y="265524"/>
                  </a:lnTo>
                  <a:lnTo>
                    <a:pt x="183711" y="219652"/>
                  </a:lnTo>
                  <a:lnTo>
                    <a:pt x="189160" y="209940"/>
                  </a:lnTo>
                  <a:lnTo>
                    <a:pt x="191382" y="202054"/>
                  </a:lnTo>
                  <a:lnTo>
                    <a:pt x="191452" y="195386"/>
                  </a:lnTo>
                  <a:lnTo>
                    <a:pt x="190089" y="189529"/>
                  </a:lnTo>
                  <a:lnTo>
                    <a:pt x="184945" y="187036"/>
                  </a:lnTo>
                  <a:lnTo>
                    <a:pt x="167943" y="188029"/>
                  </a:lnTo>
                  <a:lnTo>
                    <a:pt x="134569" y="206634"/>
                  </a:lnTo>
                  <a:lnTo>
                    <a:pt x="117801" y="224726"/>
                  </a:lnTo>
                  <a:lnTo>
                    <a:pt x="107762" y="243820"/>
                  </a:lnTo>
                  <a:lnTo>
                    <a:pt x="105651" y="261714"/>
                  </a:lnTo>
                  <a:lnTo>
                    <a:pt x="107487" y="269026"/>
                  </a:lnTo>
                  <a:lnTo>
                    <a:pt x="115172" y="280913"/>
                  </a:lnTo>
                  <a:lnTo>
                    <a:pt x="127525" y="287137"/>
                  </a:lnTo>
                  <a:lnTo>
                    <a:pt x="134769" y="288796"/>
                  </a:lnTo>
                  <a:lnTo>
                    <a:pt x="150346" y="286878"/>
                  </a:lnTo>
                  <a:lnTo>
                    <a:pt x="164560" y="281321"/>
                  </a:lnTo>
                  <a:lnTo>
                    <a:pt x="183836" y="264526"/>
                  </a:lnTo>
                  <a:lnTo>
                    <a:pt x="185011" y="264550"/>
                  </a:lnTo>
                  <a:lnTo>
                    <a:pt x="185793" y="265272"/>
                  </a:lnTo>
                  <a:lnTo>
                    <a:pt x="184009" y="285367"/>
                  </a:lnTo>
                  <a:lnTo>
                    <a:pt x="185126" y="289733"/>
                  </a:lnTo>
                  <a:lnTo>
                    <a:pt x="187987" y="293350"/>
                  </a:lnTo>
                  <a:lnTo>
                    <a:pt x="196811" y="299249"/>
                  </a:lnTo>
                  <a:lnTo>
                    <a:pt x="201421" y="300399"/>
                  </a:lnTo>
                  <a:lnTo>
                    <a:pt x="210307" y="299796"/>
                  </a:lnTo>
                  <a:lnTo>
                    <a:pt x="233356" y="288747"/>
                  </a:lnTo>
                  <a:lnTo>
                    <a:pt x="259157" y="261955"/>
                  </a:lnTo>
                  <a:lnTo>
                    <a:pt x="284677" y="220463"/>
                  </a:lnTo>
                  <a:lnTo>
                    <a:pt x="299756" y="179367"/>
                  </a:lnTo>
                  <a:lnTo>
                    <a:pt x="306740" y="155566"/>
                  </a:lnTo>
                  <a:lnTo>
                    <a:pt x="312103" y="129822"/>
                  </a:lnTo>
                  <a:lnTo>
                    <a:pt x="316382" y="102781"/>
                  </a:lnTo>
                  <a:lnTo>
                    <a:pt x="319942" y="74876"/>
                  </a:lnTo>
                  <a:lnTo>
                    <a:pt x="322014" y="34463"/>
                  </a:lnTo>
                  <a:lnTo>
                    <a:pt x="319173" y="8976"/>
                  </a:lnTo>
                  <a:lnTo>
                    <a:pt x="315452" y="3167"/>
                  </a:lnTo>
                  <a:lnTo>
                    <a:pt x="310855" y="0"/>
                  </a:lnTo>
                  <a:lnTo>
                    <a:pt x="306378" y="2122"/>
                  </a:lnTo>
                  <a:lnTo>
                    <a:pt x="297642" y="15769"/>
                  </a:lnTo>
                  <a:lnTo>
                    <a:pt x="284790" y="60736"/>
                  </a:lnTo>
                  <a:lnTo>
                    <a:pt x="281933" y="100615"/>
                  </a:lnTo>
                  <a:lnTo>
                    <a:pt x="283719" y="142799"/>
                  </a:lnTo>
                  <a:lnTo>
                    <a:pt x="289218" y="182714"/>
                  </a:lnTo>
                  <a:lnTo>
                    <a:pt x="298247" y="217858"/>
                  </a:lnTo>
                  <a:lnTo>
                    <a:pt x="315230" y="259765"/>
                  </a:lnTo>
                  <a:lnTo>
                    <a:pt x="333410" y="2921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8761"/>
            <p:cNvSpPr/>
            <p:nvPr>
              <p:custDataLst>
                <p:tags r:id="rId25"/>
              </p:custDataLst>
            </p:nvPr>
          </p:nvSpPr>
          <p:spPr>
            <a:xfrm>
              <a:off x="8915581" y="1196495"/>
              <a:ext cx="107770" cy="294778"/>
            </a:xfrm>
            <a:custGeom>
              <a:avLst/>
              <a:gdLst/>
              <a:ahLst/>
              <a:cxnLst/>
              <a:rect l="0" t="0" r="0" b="0"/>
              <a:pathLst>
                <a:path w="107770" h="294778">
                  <a:moveTo>
                    <a:pt x="88719" y="200505"/>
                  </a:moveTo>
                  <a:lnTo>
                    <a:pt x="88719" y="200505"/>
                  </a:lnTo>
                  <a:lnTo>
                    <a:pt x="76786" y="186690"/>
                  </a:lnTo>
                  <a:lnTo>
                    <a:pt x="67703" y="170651"/>
                  </a:lnTo>
                  <a:lnTo>
                    <a:pt x="64831" y="168608"/>
                  </a:lnTo>
                  <a:lnTo>
                    <a:pt x="61505" y="167951"/>
                  </a:lnTo>
                  <a:lnTo>
                    <a:pt x="57876" y="168219"/>
                  </a:lnTo>
                  <a:lnTo>
                    <a:pt x="42656" y="178709"/>
                  </a:lnTo>
                  <a:lnTo>
                    <a:pt x="21370" y="205336"/>
                  </a:lnTo>
                  <a:lnTo>
                    <a:pt x="3930" y="243407"/>
                  </a:lnTo>
                  <a:lnTo>
                    <a:pt x="0" y="265904"/>
                  </a:lnTo>
                  <a:lnTo>
                    <a:pt x="1755" y="288792"/>
                  </a:lnTo>
                  <a:lnTo>
                    <a:pt x="3226" y="293229"/>
                  </a:lnTo>
                  <a:lnTo>
                    <a:pt x="7734" y="294777"/>
                  </a:lnTo>
                  <a:lnTo>
                    <a:pt x="22151" y="292733"/>
                  </a:lnTo>
                  <a:lnTo>
                    <a:pt x="38437" y="281477"/>
                  </a:lnTo>
                  <a:lnTo>
                    <a:pt x="55082" y="261892"/>
                  </a:lnTo>
                  <a:lnTo>
                    <a:pt x="71887" y="232022"/>
                  </a:lnTo>
                  <a:lnTo>
                    <a:pt x="83120" y="191935"/>
                  </a:lnTo>
                  <a:lnTo>
                    <a:pt x="87103" y="169391"/>
                  </a:lnTo>
                  <a:lnTo>
                    <a:pt x="89758" y="143779"/>
                  </a:lnTo>
                  <a:lnTo>
                    <a:pt x="91529" y="116121"/>
                  </a:lnTo>
                  <a:lnTo>
                    <a:pt x="92709" y="87099"/>
                  </a:lnTo>
                  <a:lnTo>
                    <a:pt x="95902" y="43564"/>
                  </a:lnTo>
                  <a:lnTo>
                    <a:pt x="97556" y="14337"/>
                  </a:lnTo>
                  <a:lnTo>
                    <a:pt x="96020" y="6543"/>
                  </a:lnTo>
                  <a:lnTo>
                    <a:pt x="93587" y="1347"/>
                  </a:lnTo>
                  <a:lnTo>
                    <a:pt x="91258" y="0"/>
                  </a:lnTo>
                  <a:lnTo>
                    <a:pt x="89001" y="1218"/>
                  </a:lnTo>
                  <a:lnTo>
                    <a:pt x="86790" y="4147"/>
                  </a:lnTo>
                  <a:lnTo>
                    <a:pt x="80308" y="28495"/>
                  </a:lnTo>
                  <a:lnTo>
                    <a:pt x="80661" y="72633"/>
                  </a:lnTo>
                  <a:lnTo>
                    <a:pt x="83491" y="113334"/>
                  </a:lnTo>
                  <a:lnTo>
                    <a:pt x="87807" y="157529"/>
                  </a:lnTo>
                  <a:lnTo>
                    <a:pt x="94428" y="198338"/>
                  </a:lnTo>
                  <a:lnTo>
                    <a:pt x="100193" y="233879"/>
                  </a:lnTo>
                  <a:lnTo>
                    <a:pt x="107769" y="2830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8762"/>
            <p:cNvSpPr/>
            <p:nvPr>
              <p:custDataLst>
                <p:tags r:id="rId26"/>
              </p:custDataLst>
            </p:nvPr>
          </p:nvSpPr>
          <p:spPr>
            <a:xfrm>
              <a:off x="8813421" y="1253929"/>
              <a:ext cx="13080" cy="28772"/>
            </a:xfrm>
            <a:custGeom>
              <a:avLst/>
              <a:gdLst/>
              <a:ahLst/>
              <a:cxnLst/>
              <a:rect l="0" t="0" r="0" b="0"/>
              <a:pathLst>
                <a:path w="13080" h="28772">
                  <a:moveTo>
                    <a:pt x="13079" y="3371"/>
                  </a:moveTo>
                  <a:lnTo>
                    <a:pt x="13079" y="3371"/>
                  </a:lnTo>
                  <a:lnTo>
                    <a:pt x="9708" y="0"/>
                  </a:lnTo>
                  <a:lnTo>
                    <a:pt x="7303" y="418"/>
                  </a:lnTo>
                  <a:lnTo>
                    <a:pt x="869" y="4646"/>
                  </a:lnTo>
                  <a:lnTo>
                    <a:pt x="0" y="8454"/>
                  </a:lnTo>
                  <a:lnTo>
                    <a:pt x="6729" y="28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8763"/>
            <p:cNvSpPr/>
            <p:nvPr>
              <p:custDataLst>
                <p:tags r:id="rId27"/>
              </p:custDataLst>
            </p:nvPr>
          </p:nvSpPr>
          <p:spPr>
            <a:xfrm>
              <a:off x="8807450" y="1365250"/>
              <a:ext cx="22124" cy="139701"/>
            </a:xfrm>
            <a:custGeom>
              <a:avLst/>
              <a:gdLst/>
              <a:ahLst/>
              <a:cxnLst/>
              <a:rect l="0" t="0" r="0" b="0"/>
              <a:pathLst>
                <a:path w="22124" h="1397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363" y="2117"/>
                  </a:lnTo>
                  <a:lnTo>
                    <a:pt x="14904" y="39679"/>
                  </a:lnTo>
                  <a:lnTo>
                    <a:pt x="18231" y="87121"/>
                  </a:lnTo>
                  <a:lnTo>
                    <a:pt x="22123" y="132785"/>
                  </a:lnTo>
                  <a:lnTo>
                    <a:pt x="1905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5" name="SMARTInkShape-Group1630"/>
          <p:cNvGrpSpPr/>
          <p:nvPr/>
        </p:nvGrpSpPr>
        <p:grpSpPr>
          <a:xfrm>
            <a:off x="8413750" y="1932871"/>
            <a:ext cx="471174" cy="308680"/>
            <a:chOff x="8413750" y="1932871"/>
            <a:chExt cx="471174" cy="308680"/>
          </a:xfrm>
        </p:grpSpPr>
        <p:sp>
          <p:nvSpPr>
            <p:cNvPr id="162" name="SMARTInkShape-8764"/>
            <p:cNvSpPr/>
            <p:nvPr>
              <p:custDataLst>
                <p:tags r:id="rId19"/>
              </p:custDataLst>
            </p:nvPr>
          </p:nvSpPr>
          <p:spPr>
            <a:xfrm>
              <a:off x="8699860" y="2053148"/>
              <a:ext cx="185064" cy="188403"/>
            </a:xfrm>
            <a:custGeom>
              <a:avLst/>
              <a:gdLst/>
              <a:ahLst/>
              <a:cxnLst/>
              <a:rect l="0" t="0" r="0" b="0"/>
              <a:pathLst>
                <a:path w="185064" h="188403">
                  <a:moveTo>
                    <a:pt x="88540" y="16952"/>
                  </a:moveTo>
                  <a:lnTo>
                    <a:pt x="88540" y="16952"/>
                  </a:lnTo>
                  <a:lnTo>
                    <a:pt x="49227" y="5396"/>
                  </a:lnTo>
                  <a:lnTo>
                    <a:pt x="43281" y="7837"/>
                  </a:lnTo>
                  <a:lnTo>
                    <a:pt x="24800" y="24756"/>
                  </a:lnTo>
                  <a:lnTo>
                    <a:pt x="12234" y="39706"/>
                  </a:lnTo>
                  <a:lnTo>
                    <a:pt x="0" y="70731"/>
                  </a:lnTo>
                  <a:lnTo>
                    <a:pt x="35" y="92594"/>
                  </a:lnTo>
                  <a:lnTo>
                    <a:pt x="4755" y="111249"/>
                  </a:lnTo>
                  <a:lnTo>
                    <a:pt x="11556" y="121891"/>
                  </a:lnTo>
                  <a:lnTo>
                    <a:pt x="17461" y="123600"/>
                  </a:lnTo>
                  <a:lnTo>
                    <a:pt x="33430" y="121736"/>
                  </a:lnTo>
                  <a:lnTo>
                    <a:pt x="48525" y="112441"/>
                  </a:lnTo>
                  <a:lnTo>
                    <a:pt x="61584" y="98197"/>
                  </a:lnTo>
                  <a:lnTo>
                    <a:pt x="84559" y="52005"/>
                  </a:lnTo>
                  <a:lnTo>
                    <a:pt x="86770" y="46642"/>
                  </a:lnTo>
                  <a:lnTo>
                    <a:pt x="86655" y="46623"/>
                  </a:lnTo>
                  <a:lnTo>
                    <a:pt x="84645" y="50365"/>
                  </a:lnTo>
                  <a:lnTo>
                    <a:pt x="82918" y="63776"/>
                  </a:lnTo>
                  <a:lnTo>
                    <a:pt x="85776" y="81155"/>
                  </a:lnTo>
                  <a:lnTo>
                    <a:pt x="91074" y="89702"/>
                  </a:lnTo>
                  <a:lnTo>
                    <a:pt x="94463" y="92968"/>
                  </a:lnTo>
                  <a:lnTo>
                    <a:pt x="98838" y="94441"/>
                  </a:lnTo>
                  <a:lnTo>
                    <a:pt x="109344" y="94195"/>
                  </a:lnTo>
                  <a:lnTo>
                    <a:pt x="133902" y="83348"/>
                  </a:lnTo>
                  <a:lnTo>
                    <a:pt x="156778" y="63358"/>
                  </a:lnTo>
                  <a:lnTo>
                    <a:pt x="173591" y="36189"/>
                  </a:lnTo>
                  <a:lnTo>
                    <a:pt x="174169" y="26249"/>
                  </a:lnTo>
                  <a:lnTo>
                    <a:pt x="167285" y="5797"/>
                  </a:lnTo>
                  <a:lnTo>
                    <a:pt x="161497" y="1049"/>
                  </a:lnTo>
                  <a:lnTo>
                    <a:pt x="154817" y="0"/>
                  </a:lnTo>
                  <a:lnTo>
                    <a:pt x="147541" y="1417"/>
                  </a:lnTo>
                  <a:lnTo>
                    <a:pt x="141986" y="5185"/>
                  </a:lnTo>
                  <a:lnTo>
                    <a:pt x="133930" y="16896"/>
                  </a:lnTo>
                  <a:lnTo>
                    <a:pt x="133616" y="23265"/>
                  </a:lnTo>
                  <a:lnTo>
                    <a:pt x="138912" y="35986"/>
                  </a:lnTo>
                  <a:lnTo>
                    <a:pt x="163907" y="75273"/>
                  </a:lnTo>
                  <a:lnTo>
                    <a:pt x="184640" y="113646"/>
                  </a:lnTo>
                  <a:lnTo>
                    <a:pt x="185063" y="126571"/>
                  </a:lnTo>
                  <a:lnTo>
                    <a:pt x="176124" y="154101"/>
                  </a:lnTo>
                  <a:lnTo>
                    <a:pt x="162273" y="171511"/>
                  </a:lnTo>
                  <a:lnTo>
                    <a:pt x="139340" y="1884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8765"/>
            <p:cNvSpPr/>
            <p:nvPr>
              <p:custDataLst>
                <p:tags r:id="rId20"/>
              </p:custDataLst>
            </p:nvPr>
          </p:nvSpPr>
          <p:spPr>
            <a:xfrm>
              <a:off x="8624659" y="2000250"/>
              <a:ext cx="49442" cy="196617"/>
            </a:xfrm>
            <a:custGeom>
              <a:avLst/>
              <a:gdLst/>
              <a:ahLst/>
              <a:cxnLst/>
              <a:rect l="0" t="0" r="0" b="0"/>
              <a:pathLst>
                <a:path w="49442" h="196617">
                  <a:moveTo>
                    <a:pt x="49441" y="114300"/>
                  </a:moveTo>
                  <a:lnTo>
                    <a:pt x="49441" y="114300"/>
                  </a:lnTo>
                  <a:lnTo>
                    <a:pt x="27779" y="157624"/>
                  </a:lnTo>
                  <a:lnTo>
                    <a:pt x="10413" y="192355"/>
                  </a:lnTo>
                  <a:lnTo>
                    <a:pt x="7900" y="195264"/>
                  </a:lnTo>
                  <a:lnTo>
                    <a:pt x="5519" y="196498"/>
                  </a:lnTo>
                  <a:lnTo>
                    <a:pt x="3227" y="196616"/>
                  </a:lnTo>
                  <a:lnTo>
                    <a:pt x="1698" y="193871"/>
                  </a:lnTo>
                  <a:lnTo>
                    <a:pt x="0" y="183297"/>
                  </a:lnTo>
                  <a:lnTo>
                    <a:pt x="2414" y="147992"/>
                  </a:lnTo>
                  <a:lnTo>
                    <a:pt x="1964" y="108343"/>
                  </a:lnTo>
                  <a:lnTo>
                    <a:pt x="824" y="65086"/>
                  </a:lnTo>
                  <a:lnTo>
                    <a:pt x="4148" y="20461"/>
                  </a:lnTo>
                  <a:lnTo>
                    <a:pt x="7674" y="6036"/>
                  </a:lnTo>
                  <a:lnTo>
                    <a:pt x="9602" y="2613"/>
                  </a:lnTo>
                  <a:lnTo>
                    <a:pt x="11593" y="1037"/>
                  </a:lnTo>
                  <a:lnTo>
                    <a:pt x="176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8766"/>
            <p:cNvSpPr/>
            <p:nvPr>
              <p:custDataLst>
                <p:tags r:id="rId21"/>
              </p:custDataLst>
            </p:nvPr>
          </p:nvSpPr>
          <p:spPr>
            <a:xfrm>
              <a:off x="8413750" y="1932871"/>
              <a:ext cx="177410" cy="302685"/>
            </a:xfrm>
            <a:custGeom>
              <a:avLst/>
              <a:gdLst/>
              <a:ahLst/>
              <a:cxnLst/>
              <a:rect l="0" t="0" r="0" b="0"/>
              <a:pathLst>
                <a:path w="177410" h="302685">
                  <a:moveTo>
                    <a:pt x="0" y="16579"/>
                  </a:moveTo>
                  <a:lnTo>
                    <a:pt x="0" y="16579"/>
                  </a:lnTo>
                  <a:lnTo>
                    <a:pt x="5467" y="177"/>
                  </a:lnTo>
                  <a:lnTo>
                    <a:pt x="7173" y="0"/>
                  </a:lnTo>
                  <a:lnTo>
                    <a:pt x="12831" y="1684"/>
                  </a:lnTo>
                  <a:lnTo>
                    <a:pt x="23949" y="20084"/>
                  </a:lnTo>
                  <a:lnTo>
                    <a:pt x="32809" y="61362"/>
                  </a:lnTo>
                  <a:lnTo>
                    <a:pt x="37629" y="99512"/>
                  </a:lnTo>
                  <a:lnTo>
                    <a:pt x="41419" y="143044"/>
                  </a:lnTo>
                  <a:lnTo>
                    <a:pt x="43103" y="190613"/>
                  </a:lnTo>
                  <a:lnTo>
                    <a:pt x="43851" y="232451"/>
                  </a:lnTo>
                  <a:lnTo>
                    <a:pt x="42390" y="278332"/>
                  </a:lnTo>
                  <a:lnTo>
                    <a:pt x="39301" y="295191"/>
                  </a:lnTo>
                  <a:lnTo>
                    <a:pt x="35576" y="302684"/>
                  </a:lnTo>
                  <a:lnTo>
                    <a:pt x="35006" y="301155"/>
                  </a:lnTo>
                  <a:lnTo>
                    <a:pt x="41043" y="265826"/>
                  </a:lnTo>
                  <a:lnTo>
                    <a:pt x="49285" y="233894"/>
                  </a:lnTo>
                  <a:lnTo>
                    <a:pt x="62356" y="198536"/>
                  </a:lnTo>
                  <a:lnTo>
                    <a:pt x="81336" y="171062"/>
                  </a:lnTo>
                  <a:lnTo>
                    <a:pt x="103177" y="152266"/>
                  </a:lnTo>
                  <a:lnTo>
                    <a:pt x="124643" y="143912"/>
                  </a:lnTo>
                  <a:lnTo>
                    <a:pt x="134601" y="144506"/>
                  </a:lnTo>
                  <a:lnTo>
                    <a:pt x="153191" y="152693"/>
                  </a:lnTo>
                  <a:lnTo>
                    <a:pt x="167098" y="167620"/>
                  </a:lnTo>
                  <a:lnTo>
                    <a:pt x="172782" y="176540"/>
                  </a:lnTo>
                  <a:lnTo>
                    <a:pt x="177216" y="195858"/>
                  </a:lnTo>
                  <a:lnTo>
                    <a:pt x="177409" y="205948"/>
                  </a:lnTo>
                  <a:lnTo>
                    <a:pt x="170100" y="226567"/>
                  </a:lnTo>
                  <a:lnTo>
                    <a:pt x="155328" y="246785"/>
                  </a:lnTo>
                  <a:lnTo>
                    <a:pt x="132300" y="265178"/>
                  </a:lnTo>
                  <a:lnTo>
                    <a:pt x="91568" y="281287"/>
                  </a:lnTo>
                  <a:lnTo>
                    <a:pt x="58332" y="283786"/>
                  </a:lnTo>
                  <a:lnTo>
                    <a:pt x="50882" y="280795"/>
                  </a:lnTo>
                  <a:lnTo>
                    <a:pt x="45210" y="275978"/>
                  </a:lnTo>
                  <a:lnTo>
                    <a:pt x="40724" y="269945"/>
                  </a:lnTo>
                  <a:lnTo>
                    <a:pt x="39849" y="262395"/>
                  </a:lnTo>
                  <a:lnTo>
                    <a:pt x="50800" y="2261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9" name="SMARTInkShape-Group1631"/>
          <p:cNvGrpSpPr/>
          <p:nvPr/>
        </p:nvGrpSpPr>
        <p:grpSpPr>
          <a:xfrm>
            <a:off x="9273979" y="2082800"/>
            <a:ext cx="433153" cy="179225"/>
            <a:chOff x="9273979" y="2082800"/>
            <a:chExt cx="433153" cy="179225"/>
          </a:xfrm>
        </p:grpSpPr>
        <p:sp>
          <p:nvSpPr>
            <p:cNvPr id="166" name="SMARTInkShape-8767"/>
            <p:cNvSpPr/>
            <p:nvPr>
              <p:custDataLst>
                <p:tags r:id="rId16"/>
              </p:custDataLst>
            </p:nvPr>
          </p:nvSpPr>
          <p:spPr>
            <a:xfrm>
              <a:off x="9544996" y="2082800"/>
              <a:ext cx="162136" cy="179225"/>
            </a:xfrm>
            <a:custGeom>
              <a:avLst/>
              <a:gdLst/>
              <a:ahLst/>
              <a:cxnLst/>
              <a:rect l="0" t="0" r="0" b="0"/>
              <a:pathLst>
                <a:path w="162136" h="179225">
                  <a:moveTo>
                    <a:pt x="107004" y="31750"/>
                  </a:moveTo>
                  <a:lnTo>
                    <a:pt x="107004" y="31750"/>
                  </a:lnTo>
                  <a:lnTo>
                    <a:pt x="96160" y="22316"/>
                  </a:lnTo>
                  <a:lnTo>
                    <a:pt x="85956" y="17444"/>
                  </a:lnTo>
                  <a:lnTo>
                    <a:pt x="72484" y="16690"/>
                  </a:lnTo>
                  <a:lnTo>
                    <a:pt x="64941" y="17476"/>
                  </a:lnTo>
                  <a:lnTo>
                    <a:pt x="49033" y="25877"/>
                  </a:lnTo>
                  <a:lnTo>
                    <a:pt x="24211" y="50235"/>
                  </a:lnTo>
                  <a:lnTo>
                    <a:pt x="9529" y="73127"/>
                  </a:lnTo>
                  <a:lnTo>
                    <a:pt x="652" y="99764"/>
                  </a:lnTo>
                  <a:lnTo>
                    <a:pt x="0" y="126184"/>
                  </a:lnTo>
                  <a:lnTo>
                    <a:pt x="5119" y="149920"/>
                  </a:lnTo>
                  <a:lnTo>
                    <a:pt x="14449" y="167526"/>
                  </a:lnTo>
                  <a:lnTo>
                    <a:pt x="22018" y="173067"/>
                  </a:lnTo>
                  <a:lnTo>
                    <a:pt x="41715" y="179224"/>
                  </a:lnTo>
                  <a:lnTo>
                    <a:pt x="83347" y="172577"/>
                  </a:lnTo>
                  <a:lnTo>
                    <a:pt x="124688" y="153832"/>
                  </a:lnTo>
                  <a:lnTo>
                    <a:pt x="153637" y="127032"/>
                  </a:lnTo>
                  <a:lnTo>
                    <a:pt x="161126" y="107024"/>
                  </a:lnTo>
                  <a:lnTo>
                    <a:pt x="162135" y="96749"/>
                  </a:lnTo>
                  <a:lnTo>
                    <a:pt x="151968" y="74044"/>
                  </a:lnTo>
                  <a:lnTo>
                    <a:pt x="122443" y="37461"/>
                  </a:lnTo>
                  <a:lnTo>
                    <a:pt x="8795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8768"/>
            <p:cNvSpPr/>
            <p:nvPr>
              <p:custDataLst>
                <p:tags r:id="rId17"/>
              </p:custDataLst>
            </p:nvPr>
          </p:nvSpPr>
          <p:spPr>
            <a:xfrm>
              <a:off x="9273979" y="2184400"/>
              <a:ext cx="181172" cy="12701"/>
            </a:xfrm>
            <a:custGeom>
              <a:avLst/>
              <a:gdLst/>
              <a:ahLst/>
              <a:cxnLst/>
              <a:rect l="0" t="0" r="0" b="0"/>
              <a:pathLst>
                <a:path w="181172" h="12701">
                  <a:moveTo>
                    <a:pt x="3371" y="12700"/>
                  </a:moveTo>
                  <a:lnTo>
                    <a:pt x="3371" y="12700"/>
                  </a:lnTo>
                  <a:lnTo>
                    <a:pt x="0" y="12700"/>
                  </a:lnTo>
                  <a:lnTo>
                    <a:pt x="41252" y="8336"/>
                  </a:lnTo>
                  <a:lnTo>
                    <a:pt x="72418" y="7233"/>
                  </a:lnTo>
                  <a:lnTo>
                    <a:pt x="113081" y="4861"/>
                  </a:lnTo>
                  <a:lnTo>
                    <a:pt x="150909" y="2160"/>
                  </a:lnTo>
                  <a:lnTo>
                    <a:pt x="1811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8769"/>
            <p:cNvSpPr/>
            <p:nvPr>
              <p:custDataLst>
                <p:tags r:id="rId18"/>
              </p:custDataLst>
            </p:nvPr>
          </p:nvSpPr>
          <p:spPr>
            <a:xfrm>
              <a:off x="9283700" y="2111066"/>
              <a:ext cx="146051" cy="9835"/>
            </a:xfrm>
            <a:custGeom>
              <a:avLst/>
              <a:gdLst/>
              <a:ahLst/>
              <a:cxnLst/>
              <a:rect l="0" t="0" r="0" b="0"/>
              <a:pathLst>
                <a:path w="146051" h="9835">
                  <a:moveTo>
                    <a:pt x="0" y="9834"/>
                  </a:moveTo>
                  <a:lnTo>
                    <a:pt x="0" y="9834"/>
                  </a:lnTo>
                  <a:lnTo>
                    <a:pt x="6742" y="6463"/>
                  </a:lnTo>
                  <a:lnTo>
                    <a:pt x="43351" y="3367"/>
                  </a:lnTo>
                  <a:lnTo>
                    <a:pt x="86771" y="0"/>
                  </a:lnTo>
                  <a:lnTo>
                    <a:pt x="146050" y="3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5" name="SMARTInkShape-Group1632"/>
          <p:cNvGrpSpPr/>
          <p:nvPr/>
        </p:nvGrpSpPr>
        <p:grpSpPr>
          <a:xfrm>
            <a:off x="8385718" y="2928233"/>
            <a:ext cx="1400247" cy="208186"/>
            <a:chOff x="8385718" y="2928233"/>
            <a:chExt cx="1400247" cy="208186"/>
          </a:xfrm>
        </p:grpSpPr>
        <p:sp>
          <p:nvSpPr>
            <p:cNvPr id="170" name="SMARTInkShape-8770"/>
            <p:cNvSpPr/>
            <p:nvPr>
              <p:custDataLst>
                <p:tags r:id="rId11"/>
              </p:custDataLst>
            </p:nvPr>
          </p:nvSpPr>
          <p:spPr>
            <a:xfrm>
              <a:off x="9625456" y="2971800"/>
              <a:ext cx="160509" cy="164619"/>
            </a:xfrm>
            <a:custGeom>
              <a:avLst/>
              <a:gdLst/>
              <a:ahLst/>
              <a:cxnLst/>
              <a:rect l="0" t="0" r="0" b="0"/>
              <a:pathLst>
                <a:path w="160509" h="164619">
                  <a:moveTo>
                    <a:pt x="102744" y="38100"/>
                  </a:moveTo>
                  <a:lnTo>
                    <a:pt x="102744" y="38100"/>
                  </a:lnTo>
                  <a:lnTo>
                    <a:pt x="99373" y="34729"/>
                  </a:lnTo>
                  <a:lnTo>
                    <a:pt x="97718" y="29311"/>
                  </a:lnTo>
                  <a:lnTo>
                    <a:pt x="96655" y="17705"/>
                  </a:lnTo>
                  <a:lnTo>
                    <a:pt x="98392" y="13043"/>
                  </a:lnTo>
                  <a:lnTo>
                    <a:pt x="99843" y="10812"/>
                  </a:lnTo>
                  <a:lnTo>
                    <a:pt x="99398" y="8619"/>
                  </a:lnTo>
                  <a:lnTo>
                    <a:pt x="95141" y="4301"/>
                  </a:lnTo>
                  <a:lnTo>
                    <a:pt x="88547" y="1911"/>
                  </a:lnTo>
                  <a:lnTo>
                    <a:pt x="84813" y="1274"/>
                  </a:lnTo>
                  <a:lnTo>
                    <a:pt x="73137" y="6211"/>
                  </a:lnTo>
                  <a:lnTo>
                    <a:pt x="57835" y="17577"/>
                  </a:lnTo>
                  <a:lnTo>
                    <a:pt x="21148" y="59368"/>
                  </a:lnTo>
                  <a:lnTo>
                    <a:pt x="6507" y="83536"/>
                  </a:lnTo>
                  <a:lnTo>
                    <a:pt x="0" y="108388"/>
                  </a:lnTo>
                  <a:lnTo>
                    <a:pt x="870" y="129782"/>
                  </a:lnTo>
                  <a:lnTo>
                    <a:pt x="3079" y="139437"/>
                  </a:lnTo>
                  <a:lnTo>
                    <a:pt x="13057" y="153930"/>
                  </a:lnTo>
                  <a:lnTo>
                    <a:pt x="19669" y="159769"/>
                  </a:lnTo>
                  <a:lnTo>
                    <a:pt x="38305" y="164377"/>
                  </a:lnTo>
                  <a:lnTo>
                    <a:pt x="49202" y="164618"/>
                  </a:lnTo>
                  <a:lnTo>
                    <a:pt x="88134" y="151473"/>
                  </a:lnTo>
                  <a:lnTo>
                    <a:pt x="124207" y="126333"/>
                  </a:lnTo>
                  <a:lnTo>
                    <a:pt x="153866" y="89800"/>
                  </a:lnTo>
                  <a:lnTo>
                    <a:pt x="160508" y="60137"/>
                  </a:lnTo>
                  <a:lnTo>
                    <a:pt x="160303" y="44325"/>
                  </a:lnTo>
                  <a:lnTo>
                    <a:pt x="155228" y="31666"/>
                  </a:lnTo>
                  <a:lnTo>
                    <a:pt x="136418" y="11957"/>
                  </a:lnTo>
                  <a:lnTo>
                    <a:pt x="111595" y="3668"/>
                  </a:lnTo>
                  <a:lnTo>
                    <a:pt x="709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8771"/>
            <p:cNvSpPr/>
            <p:nvPr>
              <p:custDataLst>
                <p:tags r:id="rId12"/>
              </p:custDataLst>
            </p:nvPr>
          </p:nvSpPr>
          <p:spPr>
            <a:xfrm>
              <a:off x="9309100" y="2928233"/>
              <a:ext cx="161035" cy="202318"/>
            </a:xfrm>
            <a:custGeom>
              <a:avLst/>
              <a:gdLst/>
              <a:ahLst/>
              <a:cxnLst/>
              <a:rect l="0" t="0" r="0" b="0"/>
              <a:pathLst>
                <a:path w="161035" h="202318">
                  <a:moveTo>
                    <a:pt x="0" y="5467"/>
                  </a:moveTo>
                  <a:lnTo>
                    <a:pt x="0" y="5467"/>
                  </a:lnTo>
                  <a:lnTo>
                    <a:pt x="45466" y="0"/>
                  </a:lnTo>
                  <a:lnTo>
                    <a:pt x="86222" y="2750"/>
                  </a:lnTo>
                  <a:lnTo>
                    <a:pt x="126207" y="11404"/>
                  </a:lnTo>
                  <a:lnTo>
                    <a:pt x="144521" y="20806"/>
                  </a:lnTo>
                  <a:lnTo>
                    <a:pt x="151381" y="26276"/>
                  </a:lnTo>
                  <a:lnTo>
                    <a:pt x="159002" y="41761"/>
                  </a:lnTo>
                  <a:lnTo>
                    <a:pt x="161034" y="50830"/>
                  </a:lnTo>
                  <a:lnTo>
                    <a:pt x="157649" y="72195"/>
                  </a:lnTo>
                  <a:lnTo>
                    <a:pt x="146972" y="95802"/>
                  </a:lnTo>
                  <a:lnTo>
                    <a:pt x="116455" y="132186"/>
                  </a:lnTo>
                  <a:lnTo>
                    <a:pt x="77151" y="164213"/>
                  </a:lnTo>
                  <a:lnTo>
                    <a:pt x="30500" y="197264"/>
                  </a:lnTo>
                  <a:lnTo>
                    <a:pt x="25400" y="202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8772"/>
            <p:cNvSpPr/>
            <p:nvPr>
              <p:custDataLst>
                <p:tags r:id="rId13"/>
              </p:custDataLst>
            </p:nvPr>
          </p:nvSpPr>
          <p:spPr>
            <a:xfrm>
              <a:off x="8914801" y="3003550"/>
              <a:ext cx="521300" cy="50801"/>
            </a:xfrm>
            <a:custGeom>
              <a:avLst/>
              <a:gdLst/>
              <a:ahLst/>
              <a:cxnLst/>
              <a:rect l="0" t="0" r="0" b="0"/>
              <a:pathLst>
                <a:path w="521300" h="50801">
                  <a:moveTo>
                    <a:pt x="25999" y="50800"/>
                  </a:moveTo>
                  <a:lnTo>
                    <a:pt x="25999" y="50800"/>
                  </a:lnTo>
                  <a:lnTo>
                    <a:pt x="0" y="45038"/>
                  </a:lnTo>
                  <a:lnTo>
                    <a:pt x="29352" y="44528"/>
                  </a:lnTo>
                  <a:lnTo>
                    <a:pt x="73585" y="44484"/>
                  </a:lnTo>
                  <a:lnTo>
                    <a:pt x="102173" y="44473"/>
                  </a:lnTo>
                  <a:lnTo>
                    <a:pt x="136754" y="43760"/>
                  </a:lnTo>
                  <a:lnTo>
                    <a:pt x="175330" y="42579"/>
                  </a:lnTo>
                  <a:lnTo>
                    <a:pt x="216570" y="41085"/>
                  </a:lnTo>
                  <a:lnTo>
                    <a:pt x="257469" y="40796"/>
                  </a:lnTo>
                  <a:lnTo>
                    <a:pt x="298141" y="41308"/>
                  </a:lnTo>
                  <a:lnTo>
                    <a:pt x="338660" y="42355"/>
                  </a:lnTo>
                  <a:lnTo>
                    <a:pt x="374139" y="41643"/>
                  </a:lnTo>
                  <a:lnTo>
                    <a:pt x="406259" y="39756"/>
                  </a:lnTo>
                  <a:lnTo>
                    <a:pt x="436139" y="37087"/>
                  </a:lnTo>
                  <a:lnTo>
                    <a:pt x="478747" y="30359"/>
                  </a:lnTo>
                  <a:lnTo>
                    <a:pt x="505209" y="21959"/>
                  </a:lnTo>
                  <a:lnTo>
                    <a:pt x="511277" y="16756"/>
                  </a:lnTo>
                  <a:lnTo>
                    <a:pt x="52129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8773"/>
            <p:cNvSpPr/>
            <p:nvPr>
              <p:custDataLst>
                <p:tags r:id="rId14"/>
              </p:custDataLst>
            </p:nvPr>
          </p:nvSpPr>
          <p:spPr>
            <a:xfrm>
              <a:off x="8510725" y="2928636"/>
              <a:ext cx="207826" cy="167569"/>
            </a:xfrm>
            <a:custGeom>
              <a:avLst/>
              <a:gdLst/>
              <a:ahLst/>
              <a:cxnLst/>
              <a:rect l="0" t="0" r="0" b="0"/>
              <a:pathLst>
                <a:path w="207826" h="167569">
                  <a:moveTo>
                    <a:pt x="17325" y="81264"/>
                  </a:moveTo>
                  <a:lnTo>
                    <a:pt x="17325" y="81264"/>
                  </a:lnTo>
                  <a:lnTo>
                    <a:pt x="47211" y="90102"/>
                  </a:lnTo>
                  <a:lnTo>
                    <a:pt x="70944" y="89449"/>
                  </a:lnTo>
                  <a:lnTo>
                    <a:pt x="92479" y="84787"/>
                  </a:lnTo>
                  <a:lnTo>
                    <a:pt x="103879" y="77185"/>
                  </a:lnTo>
                  <a:lnTo>
                    <a:pt x="108894" y="72194"/>
                  </a:lnTo>
                  <a:lnTo>
                    <a:pt x="114467" y="61006"/>
                  </a:lnTo>
                  <a:lnTo>
                    <a:pt x="116238" y="47566"/>
                  </a:lnTo>
                  <a:lnTo>
                    <a:pt x="109826" y="6758"/>
                  </a:lnTo>
                  <a:lnTo>
                    <a:pt x="105803" y="2666"/>
                  </a:lnTo>
                  <a:lnTo>
                    <a:pt x="100299" y="643"/>
                  </a:lnTo>
                  <a:lnTo>
                    <a:pt x="93807" y="0"/>
                  </a:lnTo>
                  <a:lnTo>
                    <a:pt x="77187" y="6812"/>
                  </a:lnTo>
                  <a:lnTo>
                    <a:pt x="34401" y="37551"/>
                  </a:lnTo>
                  <a:lnTo>
                    <a:pt x="7802" y="74035"/>
                  </a:lnTo>
                  <a:lnTo>
                    <a:pt x="863" y="99923"/>
                  </a:lnTo>
                  <a:lnTo>
                    <a:pt x="0" y="112754"/>
                  </a:lnTo>
                  <a:lnTo>
                    <a:pt x="6567" y="134535"/>
                  </a:lnTo>
                  <a:lnTo>
                    <a:pt x="12270" y="144295"/>
                  </a:lnTo>
                  <a:lnTo>
                    <a:pt x="31777" y="157020"/>
                  </a:lnTo>
                  <a:lnTo>
                    <a:pt x="59732" y="164322"/>
                  </a:lnTo>
                  <a:lnTo>
                    <a:pt x="98026" y="167568"/>
                  </a:lnTo>
                  <a:lnTo>
                    <a:pt x="140916" y="165247"/>
                  </a:lnTo>
                  <a:lnTo>
                    <a:pt x="207825" y="1574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8774"/>
            <p:cNvSpPr/>
            <p:nvPr>
              <p:custDataLst>
                <p:tags r:id="rId15"/>
              </p:custDataLst>
            </p:nvPr>
          </p:nvSpPr>
          <p:spPr>
            <a:xfrm>
              <a:off x="8385718" y="2935077"/>
              <a:ext cx="107709" cy="166509"/>
            </a:xfrm>
            <a:custGeom>
              <a:avLst/>
              <a:gdLst/>
              <a:ahLst/>
              <a:cxnLst/>
              <a:rect l="0" t="0" r="0" b="0"/>
              <a:pathLst>
                <a:path w="107709" h="166509">
                  <a:moveTo>
                    <a:pt x="72482" y="30373"/>
                  </a:moveTo>
                  <a:lnTo>
                    <a:pt x="72482" y="30373"/>
                  </a:lnTo>
                  <a:lnTo>
                    <a:pt x="69111" y="20260"/>
                  </a:lnTo>
                  <a:lnTo>
                    <a:pt x="63693" y="13414"/>
                  </a:lnTo>
                  <a:lnTo>
                    <a:pt x="55875" y="8019"/>
                  </a:lnTo>
                  <a:lnTo>
                    <a:pt x="39575" y="1720"/>
                  </a:lnTo>
                  <a:lnTo>
                    <a:pt x="27517" y="0"/>
                  </a:lnTo>
                  <a:lnTo>
                    <a:pt x="15103" y="2998"/>
                  </a:lnTo>
                  <a:lnTo>
                    <a:pt x="8829" y="5773"/>
                  </a:lnTo>
                  <a:lnTo>
                    <a:pt x="4647" y="9034"/>
                  </a:lnTo>
                  <a:lnTo>
                    <a:pt x="0" y="16420"/>
                  </a:lnTo>
                  <a:lnTo>
                    <a:pt x="172" y="21071"/>
                  </a:lnTo>
                  <a:lnTo>
                    <a:pt x="4126" y="31883"/>
                  </a:lnTo>
                  <a:lnTo>
                    <a:pt x="21027" y="53242"/>
                  </a:lnTo>
                  <a:lnTo>
                    <a:pt x="61456" y="81378"/>
                  </a:lnTo>
                  <a:lnTo>
                    <a:pt x="104644" y="118325"/>
                  </a:lnTo>
                  <a:lnTo>
                    <a:pt x="107329" y="124990"/>
                  </a:lnTo>
                  <a:lnTo>
                    <a:pt x="107708" y="131552"/>
                  </a:lnTo>
                  <a:lnTo>
                    <a:pt x="106549" y="138042"/>
                  </a:lnTo>
                  <a:lnTo>
                    <a:pt x="97736" y="150898"/>
                  </a:lnTo>
                  <a:lnTo>
                    <a:pt x="91434" y="157290"/>
                  </a:lnTo>
                  <a:lnTo>
                    <a:pt x="73145" y="164391"/>
                  </a:lnTo>
                  <a:lnTo>
                    <a:pt x="46572" y="166508"/>
                  </a:lnTo>
                  <a:lnTo>
                    <a:pt x="40392" y="165580"/>
                  </a:lnTo>
                  <a:lnTo>
                    <a:pt x="36273" y="161433"/>
                  </a:lnTo>
                  <a:lnTo>
                    <a:pt x="28032" y="1319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" name="SMARTInkShape-Group1633"/>
          <p:cNvGrpSpPr/>
          <p:nvPr/>
        </p:nvGrpSpPr>
        <p:grpSpPr>
          <a:xfrm>
            <a:off x="8432799" y="3673322"/>
            <a:ext cx="711202" cy="274400"/>
            <a:chOff x="8432799" y="3673322"/>
            <a:chExt cx="711202" cy="274400"/>
          </a:xfrm>
        </p:grpSpPr>
        <p:sp>
          <p:nvSpPr>
            <p:cNvPr id="176" name="SMARTInkShape-8775"/>
            <p:cNvSpPr/>
            <p:nvPr>
              <p:custDataLst>
                <p:tags r:id="rId7"/>
              </p:custDataLst>
            </p:nvPr>
          </p:nvSpPr>
          <p:spPr>
            <a:xfrm>
              <a:off x="8943859" y="3829050"/>
              <a:ext cx="200142" cy="19051"/>
            </a:xfrm>
            <a:custGeom>
              <a:avLst/>
              <a:gdLst/>
              <a:ahLst/>
              <a:cxnLst/>
              <a:rect l="0" t="0" r="0" b="0"/>
              <a:pathLst>
                <a:path w="200142" h="19051">
                  <a:moveTo>
                    <a:pt x="22341" y="19050"/>
                  </a:moveTo>
                  <a:lnTo>
                    <a:pt x="22341" y="19050"/>
                  </a:lnTo>
                  <a:lnTo>
                    <a:pt x="0" y="19050"/>
                  </a:lnTo>
                  <a:lnTo>
                    <a:pt x="45100" y="17168"/>
                  </a:lnTo>
                  <a:lnTo>
                    <a:pt x="77611" y="13981"/>
                  </a:lnTo>
                  <a:lnTo>
                    <a:pt x="113228" y="10212"/>
                  </a:lnTo>
                  <a:lnTo>
                    <a:pt x="148342" y="6185"/>
                  </a:lnTo>
                  <a:lnTo>
                    <a:pt x="20014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8776"/>
            <p:cNvSpPr/>
            <p:nvPr>
              <p:custDataLst>
                <p:tags r:id="rId8"/>
              </p:custDataLst>
            </p:nvPr>
          </p:nvSpPr>
          <p:spPr>
            <a:xfrm>
              <a:off x="8935559" y="3717794"/>
              <a:ext cx="151292" cy="206236"/>
            </a:xfrm>
            <a:custGeom>
              <a:avLst/>
              <a:gdLst/>
              <a:ahLst/>
              <a:cxnLst/>
              <a:rect l="0" t="0" r="0" b="0"/>
              <a:pathLst>
                <a:path w="151292" h="206236">
                  <a:moveTo>
                    <a:pt x="151291" y="54106"/>
                  </a:moveTo>
                  <a:lnTo>
                    <a:pt x="151291" y="54106"/>
                  </a:lnTo>
                  <a:lnTo>
                    <a:pt x="146265" y="31502"/>
                  </a:lnTo>
                  <a:lnTo>
                    <a:pt x="143452" y="12366"/>
                  </a:lnTo>
                  <a:lnTo>
                    <a:pt x="140046" y="3804"/>
                  </a:lnTo>
                  <a:lnTo>
                    <a:pt x="136180" y="0"/>
                  </a:lnTo>
                  <a:lnTo>
                    <a:pt x="128346" y="190"/>
                  </a:lnTo>
                  <a:lnTo>
                    <a:pt x="116399" y="4038"/>
                  </a:lnTo>
                  <a:lnTo>
                    <a:pt x="89839" y="20221"/>
                  </a:lnTo>
                  <a:lnTo>
                    <a:pt x="49260" y="64424"/>
                  </a:lnTo>
                  <a:lnTo>
                    <a:pt x="21576" y="106082"/>
                  </a:lnTo>
                  <a:lnTo>
                    <a:pt x="3730" y="145941"/>
                  </a:lnTo>
                  <a:lnTo>
                    <a:pt x="0" y="157662"/>
                  </a:lnTo>
                  <a:lnTo>
                    <a:pt x="337" y="167594"/>
                  </a:lnTo>
                  <a:lnTo>
                    <a:pt x="8235" y="184272"/>
                  </a:lnTo>
                  <a:lnTo>
                    <a:pt x="23035" y="196860"/>
                  </a:lnTo>
                  <a:lnTo>
                    <a:pt x="31920" y="202192"/>
                  </a:lnTo>
                  <a:lnTo>
                    <a:pt x="53081" y="206235"/>
                  </a:lnTo>
                  <a:lnTo>
                    <a:pt x="86914" y="202663"/>
                  </a:lnTo>
                  <a:lnTo>
                    <a:pt x="107156" y="195626"/>
                  </a:lnTo>
                  <a:lnTo>
                    <a:pt x="138591" y="174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8777"/>
            <p:cNvSpPr/>
            <p:nvPr>
              <p:custDataLst>
                <p:tags r:id="rId9"/>
              </p:custDataLst>
            </p:nvPr>
          </p:nvSpPr>
          <p:spPr>
            <a:xfrm>
              <a:off x="8747418" y="3716572"/>
              <a:ext cx="110833" cy="209545"/>
            </a:xfrm>
            <a:custGeom>
              <a:avLst/>
              <a:gdLst/>
              <a:ahLst/>
              <a:cxnLst/>
              <a:rect l="0" t="0" r="0" b="0"/>
              <a:pathLst>
                <a:path w="110833" h="209545">
                  <a:moveTo>
                    <a:pt x="110832" y="36278"/>
                  </a:moveTo>
                  <a:lnTo>
                    <a:pt x="110832" y="36278"/>
                  </a:lnTo>
                  <a:lnTo>
                    <a:pt x="110832" y="29536"/>
                  </a:lnTo>
                  <a:lnTo>
                    <a:pt x="104090" y="15230"/>
                  </a:lnTo>
                  <a:lnTo>
                    <a:pt x="95135" y="7403"/>
                  </a:lnTo>
                  <a:lnTo>
                    <a:pt x="84100" y="2278"/>
                  </a:lnTo>
                  <a:lnTo>
                    <a:pt x="72140" y="0"/>
                  </a:lnTo>
                  <a:lnTo>
                    <a:pt x="46764" y="5460"/>
                  </a:lnTo>
                  <a:lnTo>
                    <a:pt x="32733" y="14114"/>
                  </a:lnTo>
                  <a:lnTo>
                    <a:pt x="27016" y="19385"/>
                  </a:lnTo>
                  <a:lnTo>
                    <a:pt x="20663" y="32768"/>
                  </a:lnTo>
                  <a:lnTo>
                    <a:pt x="16586" y="64355"/>
                  </a:lnTo>
                  <a:lnTo>
                    <a:pt x="21672" y="79096"/>
                  </a:lnTo>
                  <a:lnTo>
                    <a:pt x="52336" y="125592"/>
                  </a:lnTo>
                  <a:lnTo>
                    <a:pt x="66978" y="159126"/>
                  </a:lnTo>
                  <a:lnTo>
                    <a:pt x="66411" y="174132"/>
                  </a:lnTo>
                  <a:lnTo>
                    <a:pt x="64284" y="181097"/>
                  </a:lnTo>
                  <a:lnTo>
                    <a:pt x="54396" y="192599"/>
                  </a:lnTo>
                  <a:lnTo>
                    <a:pt x="40594" y="201710"/>
                  </a:lnTo>
                  <a:lnTo>
                    <a:pt x="25052" y="208111"/>
                  </a:lnTo>
                  <a:lnTo>
                    <a:pt x="10619" y="209544"/>
                  </a:lnTo>
                  <a:lnTo>
                    <a:pt x="3806" y="208938"/>
                  </a:lnTo>
                  <a:lnTo>
                    <a:pt x="676" y="206418"/>
                  </a:lnTo>
                  <a:lnTo>
                    <a:pt x="0" y="202621"/>
                  </a:lnTo>
                  <a:lnTo>
                    <a:pt x="2882" y="1886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8778"/>
            <p:cNvSpPr/>
            <p:nvPr>
              <p:custDataLst>
                <p:tags r:id="rId10"/>
              </p:custDataLst>
            </p:nvPr>
          </p:nvSpPr>
          <p:spPr>
            <a:xfrm>
              <a:off x="8432799" y="3673322"/>
              <a:ext cx="247652" cy="274400"/>
            </a:xfrm>
            <a:custGeom>
              <a:avLst/>
              <a:gdLst/>
              <a:ahLst/>
              <a:cxnLst/>
              <a:rect l="0" t="0" r="0" b="0"/>
              <a:pathLst>
                <a:path w="247652" h="274400">
                  <a:moveTo>
                    <a:pt x="1" y="85878"/>
                  </a:moveTo>
                  <a:lnTo>
                    <a:pt x="1" y="85878"/>
                  </a:lnTo>
                  <a:lnTo>
                    <a:pt x="0" y="80411"/>
                  </a:lnTo>
                  <a:lnTo>
                    <a:pt x="5027" y="121939"/>
                  </a:lnTo>
                  <a:lnTo>
                    <a:pt x="4077" y="158887"/>
                  </a:lnTo>
                  <a:lnTo>
                    <a:pt x="1209" y="202995"/>
                  </a:lnTo>
                  <a:lnTo>
                    <a:pt x="358" y="244287"/>
                  </a:lnTo>
                  <a:lnTo>
                    <a:pt x="48" y="274399"/>
                  </a:lnTo>
                  <a:lnTo>
                    <a:pt x="5780" y="231658"/>
                  </a:lnTo>
                  <a:lnTo>
                    <a:pt x="12211" y="197706"/>
                  </a:lnTo>
                  <a:lnTo>
                    <a:pt x="19774" y="151572"/>
                  </a:lnTo>
                  <a:lnTo>
                    <a:pt x="23766" y="125441"/>
                  </a:lnTo>
                  <a:lnTo>
                    <a:pt x="28545" y="100259"/>
                  </a:lnTo>
                  <a:lnTo>
                    <a:pt x="33847" y="75710"/>
                  </a:lnTo>
                  <a:lnTo>
                    <a:pt x="44677" y="34087"/>
                  </a:lnTo>
                  <a:lnTo>
                    <a:pt x="58001" y="4837"/>
                  </a:lnTo>
                  <a:lnTo>
                    <a:pt x="61245" y="1512"/>
                  </a:lnTo>
                  <a:lnTo>
                    <a:pt x="64114" y="0"/>
                  </a:lnTo>
                  <a:lnTo>
                    <a:pt x="67437" y="2521"/>
                  </a:lnTo>
                  <a:lnTo>
                    <a:pt x="87024" y="41435"/>
                  </a:lnTo>
                  <a:lnTo>
                    <a:pt x="102927" y="68319"/>
                  </a:lnTo>
                  <a:lnTo>
                    <a:pt x="118653" y="79956"/>
                  </a:lnTo>
                  <a:lnTo>
                    <a:pt x="127785" y="84046"/>
                  </a:lnTo>
                  <a:lnTo>
                    <a:pt x="145459" y="84829"/>
                  </a:lnTo>
                  <a:lnTo>
                    <a:pt x="163427" y="79062"/>
                  </a:lnTo>
                  <a:lnTo>
                    <a:pt x="183172" y="67091"/>
                  </a:lnTo>
                  <a:lnTo>
                    <a:pt x="213041" y="29093"/>
                  </a:lnTo>
                  <a:lnTo>
                    <a:pt x="224382" y="12295"/>
                  </a:lnTo>
                  <a:lnTo>
                    <a:pt x="227200" y="10717"/>
                  </a:lnTo>
                  <a:lnTo>
                    <a:pt x="229783" y="10371"/>
                  </a:lnTo>
                  <a:lnTo>
                    <a:pt x="231505" y="13667"/>
                  </a:lnTo>
                  <a:lnTo>
                    <a:pt x="233225" y="37279"/>
                  </a:lnTo>
                  <a:lnTo>
                    <a:pt x="230284" y="79083"/>
                  </a:lnTo>
                  <a:lnTo>
                    <a:pt x="229349" y="110845"/>
                  </a:lnTo>
                  <a:lnTo>
                    <a:pt x="228934" y="145658"/>
                  </a:lnTo>
                  <a:lnTo>
                    <a:pt x="230581" y="191549"/>
                  </a:lnTo>
                  <a:lnTo>
                    <a:pt x="234088" y="225599"/>
                  </a:lnTo>
                  <a:lnTo>
                    <a:pt x="235787" y="229119"/>
                  </a:lnTo>
                  <a:lnTo>
                    <a:pt x="238330" y="230761"/>
                  </a:lnTo>
                  <a:lnTo>
                    <a:pt x="247651" y="2319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4" name="SMARTInkShape-Group1634"/>
          <p:cNvGrpSpPr/>
          <p:nvPr/>
        </p:nvGrpSpPr>
        <p:grpSpPr>
          <a:xfrm>
            <a:off x="9396180" y="3759723"/>
            <a:ext cx="706671" cy="164256"/>
            <a:chOff x="9396180" y="3759723"/>
            <a:chExt cx="706671" cy="164256"/>
          </a:xfrm>
        </p:grpSpPr>
        <p:sp>
          <p:nvSpPr>
            <p:cNvPr id="181" name="SMARTInkShape-8779"/>
            <p:cNvSpPr/>
            <p:nvPr>
              <p:custDataLst>
                <p:tags r:id="rId4"/>
              </p:custDataLst>
            </p:nvPr>
          </p:nvSpPr>
          <p:spPr>
            <a:xfrm>
              <a:off x="9947677" y="3760468"/>
              <a:ext cx="155174" cy="163511"/>
            </a:xfrm>
            <a:custGeom>
              <a:avLst/>
              <a:gdLst/>
              <a:ahLst/>
              <a:cxnLst/>
              <a:rect l="0" t="0" r="0" b="0"/>
              <a:pathLst>
                <a:path w="155174" h="163511">
                  <a:moveTo>
                    <a:pt x="155173" y="30482"/>
                  </a:moveTo>
                  <a:lnTo>
                    <a:pt x="155173" y="30482"/>
                  </a:lnTo>
                  <a:lnTo>
                    <a:pt x="146335" y="16176"/>
                  </a:lnTo>
                  <a:lnTo>
                    <a:pt x="125135" y="3010"/>
                  </a:lnTo>
                  <a:lnTo>
                    <a:pt x="109349" y="0"/>
                  </a:lnTo>
                  <a:lnTo>
                    <a:pt x="87894" y="5849"/>
                  </a:lnTo>
                  <a:lnTo>
                    <a:pt x="50292" y="26949"/>
                  </a:lnTo>
                  <a:lnTo>
                    <a:pt x="21477" y="54443"/>
                  </a:lnTo>
                  <a:lnTo>
                    <a:pt x="8499" y="77115"/>
                  </a:lnTo>
                  <a:lnTo>
                    <a:pt x="0" y="113679"/>
                  </a:lnTo>
                  <a:lnTo>
                    <a:pt x="854" y="141211"/>
                  </a:lnTo>
                  <a:lnTo>
                    <a:pt x="5727" y="148046"/>
                  </a:lnTo>
                  <a:lnTo>
                    <a:pt x="22431" y="159403"/>
                  </a:lnTo>
                  <a:lnTo>
                    <a:pt x="43965" y="163510"/>
                  </a:lnTo>
                  <a:lnTo>
                    <a:pt x="81771" y="159973"/>
                  </a:lnTo>
                  <a:lnTo>
                    <a:pt x="107733" y="152239"/>
                  </a:lnTo>
                  <a:lnTo>
                    <a:pt x="128680" y="139394"/>
                  </a:lnTo>
                  <a:lnTo>
                    <a:pt x="143633" y="118634"/>
                  </a:lnTo>
                  <a:lnTo>
                    <a:pt x="152865" y="92944"/>
                  </a:lnTo>
                  <a:lnTo>
                    <a:pt x="154618" y="65063"/>
                  </a:lnTo>
                  <a:lnTo>
                    <a:pt x="145519" y="41853"/>
                  </a:lnTo>
                  <a:lnTo>
                    <a:pt x="129716" y="24247"/>
                  </a:lnTo>
                  <a:lnTo>
                    <a:pt x="110933" y="14070"/>
                  </a:lnTo>
                  <a:lnTo>
                    <a:pt x="94589" y="10958"/>
                  </a:lnTo>
                  <a:lnTo>
                    <a:pt x="72623" y="114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8780"/>
            <p:cNvSpPr/>
            <p:nvPr>
              <p:custDataLst>
                <p:tags r:id="rId5"/>
              </p:custDataLst>
            </p:nvPr>
          </p:nvSpPr>
          <p:spPr>
            <a:xfrm>
              <a:off x="9684295" y="3759723"/>
              <a:ext cx="86662" cy="113778"/>
            </a:xfrm>
            <a:custGeom>
              <a:avLst/>
              <a:gdLst/>
              <a:ahLst/>
              <a:cxnLst/>
              <a:rect l="0" t="0" r="0" b="0"/>
              <a:pathLst>
                <a:path w="86662" h="113778">
                  <a:moveTo>
                    <a:pt x="18505" y="12177"/>
                  </a:moveTo>
                  <a:lnTo>
                    <a:pt x="18505" y="12177"/>
                  </a:lnTo>
                  <a:lnTo>
                    <a:pt x="7570" y="1242"/>
                  </a:lnTo>
                  <a:lnTo>
                    <a:pt x="7687" y="654"/>
                  </a:lnTo>
                  <a:lnTo>
                    <a:pt x="8472" y="261"/>
                  </a:lnTo>
                  <a:lnTo>
                    <a:pt x="9699" y="0"/>
                  </a:lnTo>
                  <a:lnTo>
                    <a:pt x="53062" y="6061"/>
                  </a:lnTo>
                  <a:lnTo>
                    <a:pt x="71258" y="15103"/>
                  </a:lnTo>
                  <a:lnTo>
                    <a:pt x="82639" y="26177"/>
                  </a:lnTo>
                  <a:lnTo>
                    <a:pt x="86661" y="32094"/>
                  </a:lnTo>
                  <a:lnTo>
                    <a:pt x="82286" y="41683"/>
                  </a:lnTo>
                  <a:lnTo>
                    <a:pt x="35860" y="86340"/>
                  </a:lnTo>
                  <a:lnTo>
                    <a:pt x="274" y="110602"/>
                  </a:lnTo>
                  <a:lnTo>
                    <a:pt x="0" y="111660"/>
                  </a:lnTo>
                  <a:lnTo>
                    <a:pt x="37555" y="1137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8781"/>
            <p:cNvSpPr/>
            <p:nvPr>
              <p:custDataLst>
                <p:tags r:id="rId6"/>
              </p:custDataLst>
            </p:nvPr>
          </p:nvSpPr>
          <p:spPr>
            <a:xfrm>
              <a:off x="9396180" y="3805493"/>
              <a:ext cx="357421" cy="18541"/>
            </a:xfrm>
            <a:custGeom>
              <a:avLst/>
              <a:gdLst/>
              <a:ahLst/>
              <a:cxnLst/>
              <a:rect l="0" t="0" r="0" b="0"/>
              <a:pathLst>
                <a:path w="357421" h="18541">
                  <a:moveTo>
                    <a:pt x="8170" y="17207"/>
                  </a:moveTo>
                  <a:lnTo>
                    <a:pt x="8170" y="17207"/>
                  </a:lnTo>
                  <a:lnTo>
                    <a:pt x="148" y="12843"/>
                  </a:lnTo>
                  <a:lnTo>
                    <a:pt x="0" y="12181"/>
                  </a:lnTo>
                  <a:lnTo>
                    <a:pt x="607" y="11740"/>
                  </a:lnTo>
                  <a:lnTo>
                    <a:pt x="34114" y="2304"/>
                  </a:lnTo>
                  <a:lnTo>
                    <a:pt x="64856" y="0"/>
                  </a:lnTo>
                  <a:lnTo>
                    <a:pt x="107212" y="857"/>
                  </a:lnTo>
                  <a:lnTo>
                    <a:pt x="131348" y="2074"/>
                  </a:lnTo>
                  <a:lnTo>
                    <a:pt x="156610" y="3590"/>
                  </a:lnTo>
                  <a:lnTo>
                    <a:pt x="182624" y="5307"/>
                  </a:lnTo>
                  <a:lnTo>
                    <a:pt x="209139" y="7157"/>
                  </a:lnTo>
                  <a:lnTo>
                    <a:pt x="233872" y="9801"/>
                  </a:lnTo>
                  <a:lnTo>
                    <a:pt x="280167" y="16503"/>
                  </a:lnTo>
                  <a:lnTo>
                    <a:pt x="314854" y="18540"/>
                  </a:lnTo>
                  <a:lnTo>
                    <a:pt x="357420" y="172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90441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89442-E8E6-44E8-8574-9ACFD99222F6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303" name="SMARTInkShape-Group560"/>
          <p:cNvGrpSpPr/>
          <p:nvPr/>
        </p:nvGrpSpPr>
        <p:grpSpPr>
          <a:xfrm>
            <a:off x="263108" y="222493"/>
            <a:ext cx="1883193" cy="544016"/>
            <a:chOff x="263108" y="222493"/>
            <a:chExt cx="1883193" cy="544016"/>
          </a:xfrm>
        </p:grpSpPr>
        <p:sp>
          <p:nvSpPr>
            <p:cNvPr id="293" name="SMARTInkShape-3110"/>
            <p:cNvSpPr/>
            <p:nvPr>
              <p:custDataLst>
                <p:tags r:id="rId123"/>
              </p:custDataLst>
            </p:nvPr>
          </p:nvSpPr>
          <p:spPr>
            <a:xfrm>
              <a:off x="1615592" y="425450"/>
              <a:ext cx="130659" cy="57151"/>
            </a:xfrm>
            <a:custGeom>
              <a:avLst/>
              <a:gdLst/>
              <a:ahLst/>
              <a:cxnLst/>
              <a:rect l="0" t="0" r="0" b="0"/>
              <a:pathLst>
                <a:path w="130659" h="57151">
                  <a:moveTo>
                    <a:pt x="3658" y="57150"/>
                  </a:moveTo>
                  <a:lnTo>
                    <a:pt x="3658" y="57150"/>
                  </a:lnTo>
                  <a:lnTo>
                    <a:pt x="287" y="57150"/>
                  </a:lnTo>
                  <a:lnTo>
                    <a:pt x="0" y="56444"/>
                  </a:lnTo>
                  <a:lnTo>
                    <a:pt x="1562" y="53779"/>
                  </a:lnTo>
                  <a:lnTo>
                    <a:pt x="36731" y="30014"/>
                  </a:lnTo>
                  <a:lnTo>
                    <a:pt x="81374" y="15441"/>
                  </a:lnTo>
                  <a:lnTo>
                    <a:pt x="1306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3111"/>
            <p:cNvSpPr/>
            <p:nvPr>
              <p:custDataLst>
                <p:tags r:id="rId124"/>
              </p:custDataLst>
            </p:nvPr>
          </p:nvSpPr>
          <p:spPr>
            <a:xfrm>
              <a:off x="1755880" y="412750"/>
              <a:ext cx="98321" cy="162204"/>
            </a:xfrm>
            <a:custGeom>
              <a:avLst/>
              <a:gdLst/>
              <a:ahLst/>
              <a:cxnLst/>
              <a:rect l="0" t="0" r="0" b="0"/>
              <a:pathLst>
                <a:path w="98321" h="162204">
                  <a:moveTo>
                    <a:pt x="9420" y="0"/>
                  </a:moveTo>
                  <a:lnTo>
                    <a:pt x="9420" y="0"/>
                  </a:lnTo>
                  <a:lnTo>
                    <a:pt x="6049" y="0"/>
                  </a:lnTo>
                  <a:lnTo>
                    <a:pt x="2512" y="1881"/>
                  </a:lnTo>
                  <a:lnTo>
                    <a:pt x="581" y="3371"/>
                  </a:lnTo>
                  <a:lnTo>
                    <a:pt x="0" y="5070"/>
                  </a:lnTo>
                  <a:lnTo>
                    <a:pt x="318" y="6907"/>
                  </a:lnTo>
                  <a:lnTo>
                    <a:pt x="3258" y="11537"/>
                  </a:lnTo>
                  <a:lnTo>
                    <a:pt x="14258" y="22076"/>
                  </a:lnTo>
                  <a:lnTo>
                    <a:pt x="34058" y="36253"/>
                  </a:lnTo>
                  <a:lnTo>
                    <a:pt x="66470" y="81584"/>
                  </a:lnTo>
                  <a:lnTo>
                    <a:pt x="75477" y="115895"/>
                  </a:lnTo>
                  <a:lnTo>
                    <a:pt x="73821" y="134765"/>
                  </a:lnTo>
                  <a:lnTo>
                    <a:pt x="68382" y="149501"/>
                  </a:lnTo>
                  <a:lnTo>
                    <a:pt x="61260" y="160754"/>
                  </a:lnTo>
                  <a:lnTo>
                    <a:pt x="57386" y="162203"/>
                  </a:lnTo>
                  <a:lnTo>
                    <a:pt x="53392" y="161052"/>
                  </a:lnTo>
                  <a:lnTo>
                    <a:pt x="49318" y="158168"/>
                  </a:lnTo>
                  <a:lnTo>
                    <a:pt x="42910" y="147438"/>
                  </a:lnTo>
                  <a:lnTo>
                    <a:pt x="40213" y="140625"/>
                  </a:lnTo>
                  <a:lnTo>
                    <a:pt x="39789" y="104069"/>
                  </a:lnTo>
                  <a:lnTo>
                    <a:pt x="54245" y="57490"/>
                  </a:lnTo>
                  <a:lnTo>
                    <a:pt x="85955" y="14283"/>
                  </a:lnTo>
                  <a:lnTo>
                    <a:pt x="983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3112"/>
            <p:cNvSpPr/>
            <p:nvPr>
              <p:custDataLst>
                <p:tags r:id="rId125"/>
              </p:custDataLst>
            </p:nvPr>
          </p:nvSpPr>
          <p:spPr>
            <a:xfrm>
              <a:off x="477429" y="388494"/>
              <a:ext cx="189322" cy="260864"/>
            </a:xfrm>
            <a:custGeom>
              <a:avLst/>
              <a:gdLst/>
              <a:ahLst/>
              <a:cxnLst/>
              <a:rect l="0" t="0" r="0" b="0"/>
              <a:pathLst>
                <a:path w="189322" h="260864">
                  <a:moveTo>
                    <a:pt x="81371" y="11556"/>
                  </a:moveTo>
                  <a:lnTo>
                    <a:pt x="81371" y="11556"/>
                  </a:lnTo>
                  <a:lnTo>
                    <a:pt x="81371" y="0"/>
                  </a:lnTo>
                  <a:lnTo>
                    <a:pt x="78000" y="21279"/>
                  </a:lnTo>
                  <a:lnTo>
                    <a:pt x="69162" y="55908"/>
                  </a:lnTo>
                  <a:lnTo>
                    <a:pt x="54235" y="100819"/>
                  </a:lnTo>
                  <a:lnTo>
                    <a:pt x="40618" y="133308"/>
                  </a:lnTo>
                  <a:lnTo>
                    <a:pt x="25864" y="165857"/>
                  </a:lnTo>
                  <a:lnTo>
                    <a:pt x="7775" y="209126"/>
                  </a:lnTo>
                  <a:lnTo>
                    <a:pt x="0" y="247907"/>
                  </a:lnTo>
                  <a:lnTo>
                    <a:pt x="1018" y="252379"/>
                  </a:lnTo>
                  <a:lnTo>
                    <a:pt x="5912" y="259229"/>
                  </a:lnTo>
                  <a:lnTo>
                    <a:pt x="20317" y="260863"/>
                  </a:lnTo>
                  <a:lnTo>
                    <a:pt x="55990" y="255934"/>
                  </a:lnTo>
                  <a:lnTo>
                    <a:pt x="102308" y="245536"/>
                  </a:lnTo>
                  <a:lnTo>
                    <a:pt x="146136" y="235400"/>
                  </a:lnTo>
                  <a:lnTo>
                    <a:pt x="189321" y="221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3113"/>
            <p:cNvSpPr/>
            <p:nvPr>
              <p:custDataLst>
                <p:tags r:id="rId126"/>
              </p:custDataLst>
            </p:nvPr>
          </p:nvSpPr>
          <p:spPr>
            <a:xfrm>
              <a:off x="615950" y="546100"/>
              <a:ext cx="19051" cy="177801"/>
            </a:xfrm>
            <a:custGeom>
              <a:avLst/>
              <a:gdLst/>
              <a:ahLst/>
              <a:cxnLst/>
              <a:rect l="0" t="0" r="0" b="0"/>
              <a:pathLst>
                <a:path w="19051" h="177801">
                  <a:moveTo>
                    <a:pt x="0" y="0"/>
                  </a:moveTo>
                  <a:lnTo>
                    <a:pt x="0" y="0"/>
                  </a:lnTo>
                  <a:lnTo>
                    <a:pt x="706" y="45150"/>
                  </a:lnTo>
                  <a:lnTo>
                    <a:pt x="5026" y="92174"/>
                  </a:lnTo>
                  <a:lnTo>
                    <a:pt x="7839" y="130557"/>
                  </a:lnTo>
                  <a:lnTo>
                    <a:pt x="1905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3114"/>
            <p:cNvSpPr/>
            <p:nvPr>
              <p:custDataLst>
                <p:tags r:id="rId127"/>
              </p:custDataLst>
            </p:nvPr>
          </p:nvSpPr>
          <p:spPr>
            <a:xfrm>
              <a:off x="263108" y="268689"/>
              <a:ext cx="537716" cy="497820"/>
            </a:xfrm>
            <a:custGeom>
              <a:avLst/>
              <a:gdLst/>
              <a:ahLst/>
              <a:cxnLst/>
              <a:rect l="0" t="0" r="0" b="0"/>
              <a:pathLst>
                <a:path w="537716" h="497820">
                  <a:moveTo>
                    <a:pt x="340142" y="80561"/>
                  </a:moveTo>
                  <a:lnTo>
                    <a:pt x="340142" y="80561"/>
                  </a:lnTo>
                  <a:lnTo>
                    <a:pt x="335116" y="59839"/>
                  </a:lnTo>
                  <a:lnTo>
                    <a:pt x="334054" y="35781"/>
                  </a:lnTo>
                  <a:lnTo>
                    <a:pt x="328264" y="23264"/>
                  </a:lnTo>
                  <a:lnTo>
                    <a:pt x="318635" y="12057"/>
                  </a:lnTo>
                  <a:lnTo>
                    <a:pt x="307300" y="4724"/>
                  </a:lnTo>
                  <a:lnTo>
                    <a:pt x="278905" y="0"/>
                  </a:lnTo>
                  <a:lnTo>
                    <a:pt x="233568" y="5342"/>
                  </a:lnTo>
                  <a:lnTo>
                    <a:pt x="196350" y="21495"/>
                  </a:lnTo>
                  <a:lnTo>
                    <a:pt x="156996" y="45843"/>
                  </a:lnTo>
                  <a:lnTo>
                    <a:pt x="118338" y="75479"/>
                  </a:lnTo>
                  <a:lnTo>
                    <a:pt x="81872" y="114991"/>
                  </a:lnTo>
                  <a:lnTo>
                    <a:pt x="48966" y="160774"/>
                  </a:lnTo>
                  <a:lnTo>
                    <a:pt x="35253" y="184837"/>
                  </a:lnTo>
                  <a:lnTo>
                    <a:pt x="22582" y="209345"/>
                  </a:lnTo>
                  <a:lnTo>
                    <a:pt x="13430" y="234150"/>
                  </a:lnTo>
                  <a:lnTo>
                    <a:pt x="6623" y="259154"/>
                  </a:lnTo>
                  <a:lnTo>
                    <a:pt x="0" y="306691"/>
                  </a:lnTo>
                  <a:lnTo>
                    <a:pt x="4112" y="346634"/>
                  </a:lnTo>
                  <a:lnTo>
                    <a:pt x="20521" y="385082"/>
                  </a:lnTo>
                  <a:lnTo>
                    <a:pt x="45688" y="421220"/>
                  </a:lnTo>
                  <a:lnTo>
                    <a:pt x="78040" y="451393"/>
                  </a:lnTo>
                  <a:lnTo>
                    <a:pt x="115467" y="473270"/>
                  </a:lnTo>
                  <a:lnTo>
                    <a:pt x="157737" y="488637"/>
                  </a:lnTo>
                  <a:lnTo>
                    <a:pt x="181849" y="493723"/>
                  </a:lnTo>
                  <a:lnTo>
                    <a:pt x="207097" y="497819"/>
                  </a:lnTo>
                  <a:lnTo>
                    <a:pt x="233806" y="497727"/>
                  </a:lnTo>
                  <a:lnTo>
                    <a:pt x="261491" y="494844"/>
                  </a:lnTo>
                  <a:lnTo>
                    <a:pt x="289824" y="490100"/>
                  </a:lnTo>
                  <a:lnTo>
                    <a:pt x="318591" y="479881"/>
                  </a:lnTo>
                  <a:lnTo>
                    <a:pt x="347647" y="466013"/>
                  </a:lnTo>
                  <a:lnTo>
                    <a:pt x="376895" y="449713"/>
                  </a:lnTo>
                  <a:lnTo>
                    <a:pt x="404155" y="429673"/>
                  </a:lnTo>
                  <a:lnTo>
                    <a:pt x="430090" y="407141"/>
                  </a:lnTo>
                  <a:lnTo>
                    <a:pt x="455141" y="382948"/>
                  </a:lnTo>
                  <a:lnTo>
                    <a:pt x="476074" y="355530"/>
                  </a:lnTo>
                  <a:lnTo>
                    <a:pt x="494264" y="325963"/>
                  </a:lnTo>
                  <a:lnTo>
                    <a:pt x="510623" y="294962"/>
                  </a:lnTo>
                  <a:lnTo>
                    <a:pt x="522235" y="264417"/>
                  </a:lnTo>
                  <a:lnTo>
                    <a:pt x="530682" y="234176"/>
                  </a:lnTo>
                  <a:lnTo>
                    <a:pt x="537019" y="204138"/>
                  </a:lnTo>
                  <a:lnTo>
                    <a:pt x="537715" y="175646"/>
                  </a:lnTo>
                  <a:lnTo>
                    <a:pt x="534652" y="148184"/>
                  </a:lnTo>
                  <a:lnTo>
                    <a:pt x="529082" y="121410"/>
                  </a:lnTo>
                  <a:lnTo>
                    <a:pt x="504078" y="80372"/>
                  </a:lnTo>
                  <a:lnTo>
                    <a:pt x="468036" y="50843"/>
                  </a:lnTo>
                  <a:lnTo>
                    <a:pt x="423795" y="33016"/>
                  </a:lnTo>
                  <a:lnTo>
                    <a:pt x="398733" y="29814"/>
                  </a:lnTo>
                  <a:lnTo>
                    <a:pt x="372147" y="29797"/>
                  </a:lnTo>
                  <a:lnTo>
                    <a:pt x="344545" y="31901"/>
                  </a:lnTo>
                  <a:lnTo>
                    <a:pt x="300706" y="38003"/>
                  </a:lnTo>
                  <a:lnTo>
                    <a:pt x="244892" y="488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3115"/>
            <p:cNvSpPr/>
            <p:nvPr>
              <p:custDataLst>
                <p:tags r:id="rId128"/>
              </p:custDataLst>
            </p:nvPr>
          </p:nvSpPr>
          <p:spPr>
            <a:xfrm>
              <a:off x="991247" y="344222"/>
              <a:ext cx="196204" cy="342416"/>
            </a:xfrm>
            <a:custGeom>
              <a:avLst/>
              <a:gdLst/>
              <a:ahLst/>
              <a:cxnLst/>
              <a:rect l="0" t="0" r="0" b="0"/>
              <a:pathLst>
                <a:path w="196204" h="342416">
                  <a:moveTo>
                    <a:pt x="196203" y="30428"/>
                  </a:moveTo>
                  <a:lnTo>
                    <a:pt x="196203" y="30428"/>
                  </a:lnTo>
                  <a:lnTo>
                    <a:pt x="196203" y="10034"/>
                  </a:lnTo>
                  <a:lnTo>
                    <a:pt x="194792" y="7660"/>
                  </a:lnTo>
                  <a:lnTo>
                    <a:pt x="189461" y="3140"/>
                  </a:lnTo>
                  <a:lnTo>
                    <a:pt x="180506" y="661"/>
                  </a:lnTo>
                  <a:lnTo>
                    <a:pt x="175155" y="0"/>
                  </a:lnTo>
                  <a:lnTo>
                    <a:pt x="154140" y="5812"/>
                  </a:lnTo>
                  <a:lnTo>
                    <a:pt x="112321" y="27604"/>
                  </a:lnTo>
                  <a:lnTo>
                    <a:pt x="69358" y="74242"/>
                  </a:lnTo>
                  <a:lnTo>
                    <a:pt x="48105" y="106345"/>
                  </a:lnTo>
                  <a:lnTo>
                    <a:pt x="26900" y="144132"/>
                  </a:lnTo>
                  <a:lnTo>
                    <a:pt x="11361" y="182563"/>
                  </a:lnTo>
                  <a:lnTo>
                    <a:pt x="1868" y="220105"/>
                  </a:lnTo>
                  <a:lnTo>
                    <a:pt x="0" y="255605"/>
                  </a:lnTo>
                  <a:lnTo>
                    <a:pt x="6287" y="300582"/>
                  </a:lnTo>
                  <a:lnTo>
                    <a:pt x="11737" y="311425"/>
                  </a:lnTo>
                  <a:lnTo>
                    <a:pt x="27199" y="327236"/>
                  </a:lnTo>
                  <a:lnTo>
                    <a:pt x="59109" y="340700"/>
                  </a:lnTo>
                  <a:lnTo>
                    <a:pt x="105488" y="342415"/>
                  </a:lnTo>
                  <a:lnTo>
                    <a:pt x="141069" y="334424"/>
                  </a:lnTo>
                  <a:lnTo>
                    <a:pt x="196203" y="3161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3116"/>
            <p:cNvSpPr/>
            <p:nvPr>
              <p:custDataLst>
                <p:tags r:id="rId129"/>
              </p:custDataLst>
            </p:nvPr>
          </p:nvSpPr>
          <p:spPr>
            <a:xfrm>
              <a:off x="1248753" y="456967"/>
              <a:ext cx="116498" cy="170870"/>
            </a:xfrm>
            <a:custGeom>
              <a:avLst/>
              <a:gdLst/>
              <a:ahLst/>
              <a:cxnLst/>
              <a:rect l="0" t="0" r="0" b="0"/>
              <a:pathLst>
                <a:path w="116498" h="170870">
                  <a:moveTo>
                    <a:pt x="33947" y="82783"/>
                  </a:moveTo>
                  <a:lnTo>
                    <a:pt x="33947" y="82783"/>
                  </a:lnTo>
                  <a:lnTo>
                    <a:pt x="25109" y="91621"/>
                  </a:lnTo>
                  <a:lnTo>
                    <a:pt x="24527" y="92909"/>
                  </a:lnTo>
                  <a:lnTo>
                    <a:pt x="24845" y="93767"/>
                  </a:lnTo>
                  <a:lnTo>
                    <a:pt x="25762" y="94339"/>
                  </a:lnTo>
                  <a:lnTo>
                    <a:pt x="30424" y="95144"/>
                  </a:lnTo>
                  <a:lnTo>
                    <a:pt x="46387" y="92012"/>
                  </a:lnTo>
                  <a:lnTo>
                    <a:pt x="65620" y="79873"/>
                  </a:lnTo>
                  <a:lnTo>
                    <a:pt x="81353" y="59500"/>
                  </a:lnTo>
                  <a:lnTo>
                    <a:pt x="91581" y="35589"/>
                  </a:lnTo>
                  <a:lnTo>
                    <a:pt x="92958" y="20886"/>
                  </a:lnTo>
                  <a:lnTo>
                    <a:pt x="92338" y="14001"/>
                  </a:lnTo>
                  <a:lnTo>
                    <a:pt x="89808" y="8706"/>
                  </a:lnTo>
                  <a:lnTo>
                    <a:pt x="81352" y="942"/>
                  </a:lnTo>
                  <a:lnTo>
                    <a:pt x="74722" y="0"/>
                  </a:lnTo>
                  <a:lnTo>
                    <a:pt x="57949" y="2716"/>
                  </a:lnTo>
                  <a:lnTo>
                    <a:pt x="40616" y="14272"/>
                  </a:lnTo>
                  <a:lnTo>
                    <a:pt x="16873" y="42493"/>
                  </a:lnTo>
                  <a:lnTo>
                    <a:pt x="5192" y="66287"/>
                  </a:lnTo>
                  <a:lnTo>
                    <a:pt x="0" y="93326"/>
                  </a:lnTo>
                  <a:lnTo>
                    <a:pt x="3820" y="129573"/>
                  </a:lnTo>
                  <a:lnTo>
                    <a:pt x="17259" y="155913"/>
                  </a:lnTo>
                  <a:lnTo>
                    <a:pt x="30528" y="166556"/>
                  </a:lnTo>
                  <a:lnTo>
                    <a:pt x="38018" y="170381"/>
                  </a:lnTo>
                  <a:lnTo>
                    <a:pt x="55747" y="170869"/>
                  </a:lnTo>
                  <a:lnTo>
                    <a:pt x="85562" y="161329"/>
                  </a:lnTo>
                  <a:lnTo>
                    <a:pt x="116497" y="1462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3117"/>
            <p:cNvSpPr/>
            <p:nvPr>
              <p:custDataLst>
                <p:tags r:id="rId130"/>
              </p:custDataLst>
            </p:nvPr>
          </p:nvSpPr>
          <p:spPr>
            <a:xfrm>
              <a:off x="1416337" y="469908"/>
              <a:ext cx="101314" cy="136195"/>
            </a:xfrm>
            <a:custGeom>
              <a:avLst/>
              <a:gdLst/>
              <a:ahLst/>
              <a:cxnLst/>
              <a:rect l="0" t="0" r="0" b="0"/>
              <a:pathLst>
                <a:path w="101314" h="136195">
                  <a:moveTo>
                    <a:pt x="18763" y="19042"/>
                  </a:moveTo>
                  <a:lnTo>
                    <a:pt x="18763" y="19042"/>
                  </a:lnTo>
                  <a:lnTo>
                    <a:pt x="18763" y="22413"/>
                  </a:lnTo>
                  <a:lnTo>
                    <a:pt x="10924" y="66703"/>
                  </a:lnTo>
                  <a:lnTo>
                    <a:pt x="5998" y="111056"/>
                  </a:lnTo>
                  <a:lnTo>
                    <a:pt x="680" y="135503"/>
                  </a:lnTo>
                  <a:lnTo>
                    <a:pt x="358" y="136194"/>
                  </a:lnTo>
                  <a:lnTo>
                    <a:pt x="143" y="135949"/>
                  </a:lnTo>
                  <a:lnTo>
                    <a:pt x="0" y="135080"/>
                  </a:lnTo>
                  <a:lnTo>
                    <a:pt x="13566" y="97152"/>
                  </a:lnTo>
                  <a:lnTo>
                    <a:pt x="27336" y="58413"/>
                  </a:lnTo>
                  <a:lnTo>
                    <a:pt x="38801" y="31602"/>
                  </a:lnTo>
                  <a:lnTo>
                    <a:pt x="56450" y="9279"/>
                  </a:lnTo>
                  <a:lnTo>
                    <a:pt x="66322" y="1062"/>
                  </a:lnTo>
                  <a:lnTo>
                    <a:pt x="70930" y="0"/>
                  </a:lnTo>
                  <a:lnTo>
                    <a:pt x="75413" y="703"/>
                  </a:lnTo>
                  <a:lnTo>
                    <a:pt x="79813" y="2583"/>
                  </a:lnTo>
                  <a:lnTo>
                    <a:pt x="88465" y="12197"/>
                  </a:lnTo>
                  <a:lnTo>
                    <a:pt x="92748" y="18712"/>
                  </a:lnTo>
                  <a:lnTo>
                    <a:pt x="98775" y="48107"/>
                  </a:lnTo>
                  <a:lnTo>
                    <a:pt x="100812" y="91733"/>
                  </a:lnTo>
                  <a:lnTo>
                    <a:pt x="101313" y="1079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3118"/>
            <p:cNvSpPr/>
            <p:nvPr>
              <p:custDataLst>
                <p:tags r:id="rId131"/>
              </p:custDataLst>
            </p:nvPr>
          </p:nvSpPr>
          <p:spPr>
            <a:xfrm>
              <a:off x="1667468" y="273050"/>
              <a:ext cx="66083" cy="362966"/>
            </a:xfrm>
            <a:custGeom>
              <a:avLst/>
              <a:gdLst/>
              <a:ahLst/>
              <a:cxnLst/>
              <a:rect l="0" t="0" r="0" b="0"/>
              <a:pathLst>
                <a:path w="66083" h="362966">
                  <a:moveTo>
                    <a:pt x="59732" y="0"/>
                  </a:moveTo>
                  <a:lnTo>
                    <a:pt x="59732" y="0"/>
                  </a:lnTo>
                  <a:lnTo>
                    <a:pt x="50893" y="36628"/>
                  </a:lnTo>
                  <a:lnTo>
                    <a:pt x="41434" y="81408"/>
                  </a:lnTo>
                  <a:lnTo>
                    <a:pt x="33726" y="118496"/>
                  </a:lnTo>
                  <a:lnTo>
                    <a:pt x="25596" y="159204"/>
                  </a:lnTo>
                  <a:lnTo>
                    <a:pt x="17279" y="203167"/>
                  </a:lnTo>
                  <a:lnTo>
                    <a:pt x="10760" y="246694"/>
                  </a:lnTo>
                  <a:lnTo>
                    <a:pt x="5511" y="286736"/>
                  </a:lnTo>
                  <a:lnTo>
                    <a:pt x="0" y="330963"/>
                  </a:lnTo>
                  <a:lnTo>
                    <a:pt x="964" y="350295"/>
                  </a:lnTo>
                  <a:lnTo>
                    <a:pt x="3620" y="356296"/>
                  </a:lnTo>
                  <a:lnTo>
                    <a:pt x="7507" y="360298"/>
                  </a:lnTo>
                  <a:lnTo>
                    <a:pt x="12216" y="362965"/>
                  </a:lnTo>
                  <a:lnTo>
                    <a:pt x="18177" y="362627"/>
                  </a:lnTo>
                  <a:lnTo>
                    <a:pt x="32326" y="356606"/>
                  </a:lnTo>
                  <a:lnTo>
                    <a:pt x="46140" y="341231"/>
                  </a:lnTo>
                  <a:lnTo>
                    <a:pt x="66082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3119"/>
            <p:cNvSpPr/>
            <p:nvPr>
              <p:custDataLst>
                <p:tags r:id="rId132"/>
              </p:custDataLst>
            </p:nvPr>
          </p:nvSpPr>
          <p:spPr>
            <a:xfrm>
              <a:off x="1874322" y="222493"/>
              <a:ext cx="271979" cy="368058"/>
            </a:xfrm>
            <a:custGeom>
              <a:avLst/>
              <a:gdLst/>
              <a:ahLst/>
              <a:cxnLst/>
              <a:rect l="0" t="0" r="0" b="0"/>
              <a:pathLst>
                <a:path w="271979" h="368058">
                  <a:moveTo>
                    <a:pt x="119578" y="253757"/>
                  </a:moveTo>
                  <a:lnTo>
                    <a:pt x="119578" y="253757"/>
                  </a:lnTo>
                  <a:lnTo>
                    <a:pt x="107368" y="232709"/>
                  </a:lnTo>
                  <a:lnTo>
                    <a:pt x="102972" y="229142"/>
                  </a:lnTo>
                  <a:lnTo>
                    <a:pt x="92442" y="225178"/>
                  </a:lnTo>
                  <a:lnTo>
                    <a:pt x="80706" y="225298"/>
                  </a:lnTo>
                  <a:lnTo>
                    <a:pt x="74614" y="226318"/>
                  </a:lnTo>
                  <a:lnTo>
                    <a:pt x="49184" y="241237"/>
                  </a:lnTo>
                  <a:lnTo>
                    <a:pt x="19306" y="273644"/>
                  </a:lnTo>
                  <a:lnTo>
                    <a:pt x="1595" y="307784"/>
                  </a:lnTo>
                  <a:lnTo>
                    <a:pt x="0" y="316586"/>
                  </a:lnTo>
                  <a:lnTo>
                    <a:pt x="1992" y="330129"/>
                  </a:lnTo>
                  <a:lnTo>
                    <a:pt x="5204" y="334305"/>
                  </a:lnTo>
                  <a:lnTo>
                    <a:pt x="14417" y="338945"/>
                  </a:lnTo>
                  <a:lnTo>
                    <a:pt x="20543" y="338066"/>
                  </a:lnTo>
                  <a:lnTo>
                    <a:pt x="50653" y="321446"/>
                  </a:lnTo>
                  <a:lnTo>
                    <a:pt x="64956" y="309946"/>
                  </a:lnTo>
                  <a:lnTo>
                    <a:pt x="79887" y="290962"/>
                  </a:lnTo>
                  <a:lnTo>
                    <a:pt x="82534" y="289143"/>
                  </a:lnTo>
                  <a:lnTo>
                    <a:pt x="83593" y="290048"/>
                  </a:lnTo>
                  <a:lnTo>
                    <a:pt x="84973" y="335849"/>
                  </a:lnTo>
                  <a:lnTo>
                    <a:pt x="90322" y="345041"/>
                  </a:lnTo>
                  <a:lnTo>
                    <a:pt x="93724" y="348479"/>
                  </a:lnTo>
                  <a:lnTo>
                    <a:pt x="98109" y="350066"/>
                  </a:lnTo>
                  <a:lnTo>
                    <a:pt x="108625" y="349948"/>
                  </a:lnTo>
                  <a:lnTo>
                    <a:pt x="133187" y="339173"/>
                  </a:lnTo>
                  <a:lnTo>
                    <a:pt x="173798" y="294879"/>
                  </a:lnTo>
                  <a:lnTo>
                    <a:pt x="197298" y="262156"/>
                  </a:lnTo>
                  <a:lnTo>
                    <a:pt x="219972" y="218919"/>
                  </a:lnTo>
                  <a:lnTo>
                    <a:pt x="230957" y="194549"/>
                  </a:lnTo>
                  <a:lnTo>
                    <a:pt x="240397" y="168424"/>
                  </a:lnTo>
                  <a:lnTo>
                    <a:pt x="248808" y="141129"/>
                  </a:lnTo>
                  <a:lnTo>
                    <a:pt x="256531" y="113055"/>
                  </a:lnTo>
                  <a:lnTo>
                    <a:pt x="263231" y="66810"/>
                  </a:lnTo>
                  <a:lnTo>
                    <a:pt x="263152" y="30969"/>
                  </a:lnTo>
                  <a:lnTo>
                    <a:pt x="258413" y="7985"/>
                  </a:lnTo>
                  <a:lnTo>
                    <a:pt x="253056" y="2420"/>
                  </a:lnTo>
                  <a:lnTo>
                    <a:pt x="245958" y="121"/>
                  </a:lnTo>
                  <a:lnTo>
                    <a:pt x="237698" y="0"/>
                  </a:lnTo>
                  <a:lnTo>
                    <a:pt x="230075" y="4858"/>
                  </a:lnTo>
                  <a:lnTo>
                    <a:pt x="215960" y="23426"/>
                  </a:lnTo>
                  <a:lnTo>
                    <a:pt x="202631" y="57549"/>
                  </a:lnTo>
                  <a:lnTo>
                    <a:pt x="191062" y="102348"/>
                  </a:lnTo>
                  <a:lnTo>
                    <a:pt x="186990" y="128123"/>
                  </a:lnTo>
                  <a:lnTo>
                    <a:pt x="183569" y="155184"/>
                  </a:lnTo>
                  <a:lnTo>
                    <a:pt x="183405" y="181692"/>
                  </a:lnTo>
                  <a:lnTo>
                    <a:pt x="185413" y="207830"/>
                  </a:lnTo>
                  <a:lnTo>
                    <a:pt x="188868" y="233722"/>
                  </a:lnTo>
                  <a:lnTo>
                    <a:pt x="200233" y="277543"/>
                  </a:lnTo>
                  <a:lnTo>
                    <a:pt x="217513" y="313718"/>
                  </a:lnTo>
                  <a:lnTo>
                    <a:pt x="271978" y="3680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2" name="SMARTInkShape-Group561"/>
          <p:cNvGrpSpPr/>
          <p:nvPr/>
        </p:nvGrpSpPr>
        <p:grpSpPr>
          <a:xfrm>
            <a:off x="2498125" y="185033"/>
            <a:ext cx="835626" cy="444683"/>
            <a:chOff x="2498125" y="185033"/>
            <a:chExt cx="835626" cy="444683"/>
          </a:xfrm>
        </p:grpSpPr>
        <p:sp>
          <p:nvSpPr>
            <p:cNvPr id="304" name="SMARTInkShape-3120"/>
            <p:cNvSpPr/>
            <p:nvPr>
              <p:custDataLst>
                <p:tags r:id="rId115"/>
              </p:custDataLst>
            </p:nvPr>
          </p:nvSpPr>
          <p:spPr>
            <a:xfrm>
              <a:off x="2755952" y="478942"/>
              <a:ext cx="6299" cy="105259"/>
            </a:xfrm>
            <a:custGeom>
              <a:avLst/>
              <a:gdLst/>
              <a:ahLst/>
              <a:cxnLst/>
              <a:rect l="0" t="0" r="0" b="0"/>
              <a:pathLst>
                <a:path w="6299" h="105259">
                  <a:moveTo>
                    <a:pt x="6298" y="3658"/>
                  </a:moveTo>
                  <a:lnTo>
                    <a:pt x="6298" y="3658"/>
                  </a:lnTo>
                  <a:lnTo>
                    <a:pt x="2927" y="287"/>
                  </a:lnTo>
                  <a:lnTo>
                    <a:pt x="1934" y="0"/>
                  </a:lnTo>
                  <a:lnTo>
                    <a:pt x="1272" y="513"/>
                  </a:lnTo>
                  <a:lnTo>
                    <a:pt x="831" y="1562"/>
                  </a:lnTo>
                  <a:lnTo>
                    <a:pt x="0" y="45462"/>
                  </a:lnTo>
                  <a:lnTo>
                    <a:pt x="3326" y="88255"/>
                  </a:lnTo>
                  <a:lnTo>
                    <a:pt x="6298" y="105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3121"/>
            <p:cNvSpPr/>
            <p:nvPr>
              <p:custDataLst>
                <p:tags r:id="rId116"/>
              </p:custDataLst>
            </p:nvPr>
          </p:nvSpPr>
          <p:spPr>
            <a:xfrm>
              <a:off x="2743200" y="3746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6350" y="2979"/>
                  </a:lnTo>
                  <a:lnTo>
                    <a:pt x="5644" y="1986"/>
                  </a:lnTo>
                  <a:lnTo>
                    <a:pt x="4468" y="132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3122"/>
            <p:cNvSpPr/>
            <p:nvPr>
              <p:custDataLst>
                <p:tags r:id="rId117"/>
              </p:custDataLst>
            </p:nvPr>
          </p:nvSpPr>
          <p:spPr>
            <a:xfrm>
              <a:off x="2807922" y="406400"/>
              <a:ext cx="161230" cy="153127"/>
            </a:xfrm>
            <a:custGeom>
              <a:avLst/>
              <a:gdLst/>
              <a:ahLst/>
              <a:cxnLst/>
              <a:rect l="0" t="0" r="0" b="0"/>
              <a:pathLst>
                <a:path w="161230" h="153127">
                  <a:moveTo>
                    <a:pt x="17828" y="0"/>
                  </a:moveTo>
                  <a:lnTo>
                    <a:pt x="17828" y="0"/>
                  </a:lnTo>
                  <a:lnTo>
                    <a:pt x="17828" y="39345"/>
                  </a:lnTo>
                  <a:lnTo>
                    <a:pt x="17828" y="83345"/>
                  </a:lnTo>
                  <a:lnTo>
                    <a:pt x="15946" y="124857"/>
                  </a:lnTo>
                  <a:lnTo>
                    <a:pt x="10921" y="146121"/>
                  </a:lnTo>
                  <a:lnTo>
                    <a:pt x="8990" y="150330"/>
                  </a:lnTo>
                  <a:lnTo>
                    <a:pt x="6997" y="152431"/>
                  </a:lnTo>
                  <a:lnTo>
                    <a:pt x="4963" y="153126"/>
                  </a:lnTo>
                  <a:lnTo>
                    <a:pt x="2901" y="152884"/>
                  </a:lnTo>
                  <a:lnTo>
                    <a:pt x="1527" y="151312"/>
                  </a:lnTo>
                  <a:lnTo>
                    <a:pt x="0" y="145802"/>
                  </a:lnTo>
                  <a:lnTo>
                    <a:pt x="5846" y="105348"/>
                  </a:lnTo>
                  <a:lnTo>
                    <a:pt x="11797" y="77866"/>
                  </a:lnTo>
                  <a:lnTo>
                    <a:pt x="34850" y="31373"/>
                  </a:lnTo>
                  <a:lnTo>
                    <a:pt x="43738" y="18177"/>
                  </a:lnTo>
                  <a:lnTo>
                    <a:pt x="47096" y="15646"/>
                  </a:lnTo>
                  <a:lnTo>
                    <a:pt x="50040" y="14664"/>
                  </a:lnTo>
                  <a:lnTo>
                    <a:pt x="52708" y="16126"/>
                  </a:lnTo>
                  <a:lnTo>
                    <a:pt x="57554" y="23395"/>
                  </a:lnTo>
                  <a:lnTo>
                    <a:pt x="63537" y="65187"/>
                  </a:lnTo>
                  <a:lnTo>
                    <a:pt x="68181" y="109570"/>
                  </a:lnTo>
                  <a:lnTo>
                    <a:pt x="68540" y="118461"/>
                  </a:lnTo>
                  <a:lnTo>
                    <a:pt x="79287" y="92732"/>
                  </a:lnTo>
                  <a:lnTo>
                    <a:pt x="108430" y="47992"/>
                  </a:lnTo>
                  <a:lnTo>
                    <a:pt x="120184" y="38969"/>
                  </a:lnTo>
                  <a:lnTo>
                    <a:pt x="132464" y="34958"/>
                  </a:lnTo>
                  <a:lnTo>
                    <a:pt x="137997" y="35300"/>
                  </a:lnTo>
                  <a:lnTo>
                    <a:pt x="147906" y="39443"/>
                  </a:lnTo>
                  <a:lnTo>
                    <a:pt x="155133" y="49750"/>
                  </a:lnTo>
                  <a:lnTo>
                    <a:pt x="159992" y="64445"/>
                  </a:lnTo>
                  <a:lnTo>
                    <a:pt x="161229" y="102623"/>
                  </a:lnTo>
                  <a:lnTo>
                    <a:pt x="151178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3123"/>
            <p:cNvSpPr/>
            <p:nvPr>
              <p:custDataLst>
                <p:tags r:id="rId118"/>
              </p:custDataLst>
            </p:nvPr>
          </p:nvSpPr>
          <p:spPr>
            <a:xfrm>
              <a:off x="3054350" y="412750"/>
              <a:ext cx="6351" cy="88901"/>
            </a:xfrm>
            <a:custGeom>
              <a:avLst/>
              <a:gdLst/>
              <a:ahLst/>
              <a:cxnLst/>
              <a:rect l="0" t="0" r="0" b="0"/>
              <a:pathLst>
                <a:path w="6351" h="88901">
                  <a:moveTo>
                    <a:pt x="6350" y="0"/>
                  </a:moveTo>
                  <a:lnTo>
                    <a:pt x="6350" y="0"/>
                  </a:lnTo>
                  <a:lnTo>
                    <a:pt x="1324" y="42063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3124"/>
            <p:cNvSpPr/>
            <p:nvPr>
              <p:custDataLst>
                <p:tags r:id="rId119"/>
              </p:custDataLst>
            </p:nvPr>
          </p:nvSpPr>
          <p:spPr>
            <a:xfrm>
              <a:off x="3089497" y="260350"/>
              <a:ext cx="9304" cy="69851"/>
            </a:xfrm>
            <a:custGeom>
              <a:avLst/>
              <a:gdLst/>
              <a:ahLst/>
              <a:cxnLst/>
              <a:rect l="0" t="0" r="0" b="0"/>
              <a:pathLst>
                <a:path w="9304" h="69851">
                  <a:moveTo>
                    <a:pt x="2953" y="69850"/>
                  </a:moveTo>
                  <a:lnTo>
                    <a:pt x="2953" y="69850"/>
                  </a:lnTo>
                  <a:lnTo>
                    <a:pt x="0" y="36480"/>
                  </a:lnTo>
                  <a:lnTo>
                    <a:pt x="930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3125"/>
            <p:cNvSpPr/>
            <p:nvPr>
              <p:custDataLst>
                <p:tags r:id="rId120"/>
              </p:custDataLst>
            </p:nvPr>
          </p:nvSpPr>
          <p:spPr>
            <a:xfrm>
              <a:off x="3189277" y="185033"/>
              <a:ext cx="131774" cy="388566"/>
            </a:xfrm>
            <a:custGeom>
              <a:avLst/>
              <a:gdLst/>
              <a:ahLst/>
              <a:cxnLst/>
              <a:rect l="0" t="0" r="0" b="0"/>
              <a:pathLst>
                <a:path w="131774" h="388566">
                  <a:moveTo>
                    <a:pt x="74623" y="5467"/>
                  </a:moveTo>
                  <a:lnTo>
                    <a:pt x="74623" y="5467"/>
                  </a:lnTo>
                  <a:lnTo>
                    <a:pt x="69156" y="0"/>
                  </a:lnTo>
                  <a:lnTo>
                    <a:pt x="61793" y="43201"/>
                  </a:lnTo>
                  <a:lnTo>
                    <a:pt x="56456" y="83386"/>
                  </a:lnTo>
                  <a:lnTo>
                    <a:pt x="50321" y="126881"/>
                  </a:lnTo>
                  <a:lnTo>
                    <a:pt x="45722" y="151321"/>
                  </a:lnTo>
                  <a:lnTo>
                    <a:pt x="40539" y="176786"/>
                  </a:lnTo>
                  <a:lnTo>
                    <a:pt x="33555" y="202230"/>
                  </a:lnTo>
                  <a:lnTo>
                    <a:pt x="25372" y="227659"/>
                  </a:lnTo>
                  <a:lnTo>
                    <a:pt x="16389" y="253078"/>
                  </a:lnTo>
                  <a:lnTo>
                    <a:pt x="6408" y="296374"/>
                  </a:lnTo>
                  <a:lnTo>
                    <a:pt x="1972" y="332314"/>
                  </a:lnTo>
                  <a:lnTo>
                    <a:pt x="0" y="360047"/>
                  </a:lnTo>
                  <a:lnTo>
                    <a:pt x="4768" y="378488"/>
                  </a:lnTo>
                  <a:lnTo>
                    <a:pt x="9003" y="385381"/>
                  </a:lnTo>
                  <a:lnTo>
                    <a:pt x="16060" y="388565"/>
                  </a:lnTo>
                  <a:lnTo>
                    <a:pt x="35189" y="388340"/>
                  </a:lnTo>
                  <a:lnTo>
                    <a:pt x="73130" y="373538"/>
                  </a:lnTo>
                  <a:lnTo>
                    <a:pt x="116531" y="337346"/>
                  </a:lnTo>
                  <a:lnTo>
                    <a:pt x="131773" y="322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3126"/>
            <p:cNvSpPr/>
            <p:nvPr>
              <p:custDataLst>
                <p:tags r:id="rId121"/>
              </p:custDataLst>
            </p:nvPr>
          </p:nvSpPr>
          <p:spPr>
            <a:xfrm>
              <a:off x="3150483" y="381000"/>
              <a:ext cx="183268" cy="44451"/>
            </a:xfrm>
            <a:custGeom>
              <a:avLst/>
              <a:gdLst/>
              <a:ahLst/>
              <a:cxnLst/>
              <a:rect l="0" t="0" r="0" b="0"/>
              <a:pathLst>
                <a:path w="183268" h="44451">
                  <a:moveTo>
                    <a:pt x="5467" y="44450"/>
                  </a:moveTo>
                  <a:lnTo>
                    <a:pt x="5467" y="44450"/>
                  </a:lnTo>
                  <a:lnTo>
                    <a:pt x="0" y="38983"/>
                  </a:lnTo>
                  <a:lnTo>
                    <a:pt x="35823" y="25968"/>
                  </a:lnTo>
                  <a:lnTo>
                    <a:pt x="80548" y="14358"/>
                  </a:lnTo>
                  <a:lnTo>
                    <a:pt x="119505" y="8028"/>
                  </a:lnTo>
                  <a:lnTo>
                    <a:pt x="1832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3127"/>
            <p:cNvSpPr/>
            <p:nvPr>
              <p:custDataLst>
                <p:tags r:id="rId122"/>
              </p:custDataLst>
            </p:nvPr>
          </p:nvSpPr>
          <p:spPr>
            <a:xfrm>
              <a:off x="2498125" y="262998"/>
              <a:ext cx="175226" cy="366718"/>
            </a:xfrm>
            <a:custGeom>
              <a:avLst/>
              <a:gdLst/>
              <a:ahLst/>
              <a:cxnLst/>
              <a:rect l="0" t="0" r="0" b="0"/>
              <a:pathLst>
                <a:path w="175226" h="366718">
                  <a:moveTo>
                    <a:pt x="79975" y="16402"/>
                  </a:moveTo>
                  <a:lnTo>
                    <a:pt x="79975" y="16402"/>
                  </a:lnTo>
                  <a:lnTo>
                    <a:pt x="79975" y="6289"/>
                  </a:lnTo>
                  <a:lnTo>
                    <a:pt x="80681" y="3310"/>
                  </a:lnTo>
                  <a:lnTo>
                    <a:pt x="81856" y="1324"/>
                  </a:lnTo>
                  <a:lnTo>
                    <a:pt x="83346" y="0"/>
                  </a:lnTo>
                  <a:lnTo>
                    <a:pt x="84339" y="528"/>
                  </a:lnTo>
                  <a:lnTo>
                    <a:pt x="85442" y="4879"/>
                  </a:lnTo>
                  <a:lnTo>
                    <a:pt x="79670" y="46634"/>
                  </a:lnTo>
                  <a:lnTo>
                    <a:pt x="70667" y="81579"/>
                  </a:lnTo>
                  <a:lnTo>
                    <a:pt x="57729" y="126273"/>
                  </a:lnTo>
                  <a:lnTo>
                    <a:pt x="50328" y="151033"/>
                  </a:lnTo>
                  <a:lnTo>
                    <a:pt x="41866" y="175300"/>
                  </a:lnTo>
                  <a:lnTo>
                    <a:pt x="32696" y="199240"/>
                  </a:lnTo>
                  <a:lnTo>
                    <a:pt x="15923" y="244419"/>
                  </a:lnTo>
                  <a:lnTo>
                    <a:pt x="6117" y="283313"/>
                  </a:lnTo>
                  <a:lnTo>
                    <a:pt x="0" y="323460"/>
                  </a:lnTo>
                  <a:lnTo>
                    <a:pt x="2333" y="341961"/>
                  </a:lnTo>
                  <a:lnTo>
                    <a:pt x="4930" y="349858"/>
                  </a:lnTo>
                  <a:lnTo>
                    <a:pt x="13461" y="360514"/>
                  </a:lnTo>
                  <a:lnTo>
                    <a:pt x="18699" y="364343"/>
                  </a:lnTo>
                  <a:lnTo>
                    <a:pt x="33926" y="366717"/>
                  </a:lnTo>
                  <a:lnTo>
                    <a:pt x="54570" y="364008"/>
                  </a:lnTo>
                  <a:lnTo>
                    <a:pt x="96515" y="351289"/>
                  </a:lnTo>
                  <a:lnTo>
                    <a:pt x="134970" y="338270"/>
                  </a:lnTo>
                  <a:lnTo>
                    <a:pt x="175225" y="3212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0" name="SMARTInkShape-Group562"/>
          <p:cNvGrpSpPr/>
          <p:nvPr/>
        </p:nvGrpSpPr>
        <p:grpSpPr>
          <a:xfrm>
            <a:off x="3666598" y="224823"/>
            <a:ext cx="1341449" cy="391128"/>
            <a:chOff x="3666598" y="224823"/>
            <a:chExt cx="1341449" cy="391128"/>
          </a:xfrm>
        </p:grpSpPr>
        <p:sp>
          <p:nvSpPr>
            <p:cNvPr id="313" name="SMARTInkShape-3128"/>
            <p:cNvSpPr/>
            <p:nvPr>
              <p:custDataLst>
                <p:tags r:id="rId108"/>
              </p:custDataLst>
            </p:nvPr>
          </p:nvSpPr>
          <p:spPr>
            <a:xfrm>
              <a:off x="4800903" y="405356"/>
              <a:ext cx="207144" cy="153445"/>
            </a:xfrm>
            <a:custGeom>
              <a:avLst/>
              <a:gdLst/>
              <a:ahLst/>
              <a:cxnLst/>
              <a:rect l="0" t="0" r="0" b="0"/>
              <a:pathLst>
                <a:path w="207144" h="153445">
                  <a:moveTo>
                    <a:pt x="25097" y="1044"/>
                  </a:moveTo>
                  <a:lnTo>
                    <a:pt x="25097" y="1044"/>
                  </a:lnTo>
                  <a:lnTo>
                    <a:pt x="21726" y="4415"/>
                  </a:lnTo>
                  <a:lnTo>
                    <a:pt x="16258" y="16624"/>
                  </a:lnTo>
                  <a:lnTo>
                    <a:pt x="14168" y="59688"/>
                  </a:lnTo>
                  <a:lnTo>
                    <a:pt x="6411" y="105532"/>
                  </a:lnTo>
                  <a:lnTo>
                    <a:pt x="380" y="134534"/>
                  </a:lnTo>
                  <a:lnTo>
                    <a:pt x="0" y="131869"/>
                  </a:lnTo>
                  <a:lnTo>
                    <a:pt x="11933" y="86285"/>
                  </a:lnTo>
                  <a:lnTo>
                    <a:pt x="30212" y="44018"/>
                  </a:lnTo>
                  <a:lnTo>
                    <a:pt x="55192" y="6632"/>
                  </a:lnTo>
                  <a:lnTo>
                    <a:pt x="62697" y="0"/>
                  </a:lnTo>
                  <a:lnTo>
                    <a:pt x="64980" y="348"/>
                  </a:lnTo>
                  <a:lnTo>
                    <a:pt x="66501" y="2697"/>
                  </a:lnTo>
                  <a:lnTo>
                    <a:pt x="68645" y="17997"/>
                  </a:lnTo>
                  <a:lnTo>
                    <a:pt x="68723" y="61707"/>
                  </a:lnTo>
                  <a:lnTo>
                    <a:pt x="63774" y="107313"/>
                  </a:lnTo>
                  <a:lnTo>
                    <a:pt x="63454" y="111775"/>
                  </a:lnTo>
                  <a:lnTo>
                    <a:pt x="84183" y="65330"/>
                  </a:lnTo>
                  <a:lnTo>
                    <a:pt x="102576" y="30518"/>
                  </a:lnTo>
                  <a:lnTo>
                    <a:pt x="117622" y="18142"/>
                  </a:lnTo>
                  <a:lnTo>
                    <a:pt x="145332" y="7207"/>
                  </a:lnTo>
                  <a:lnTo>
                    <a:pt x="163672" y="7546"/>
                  </a:lnTo>
                  <a:lnTo>
                    <a:pt x="181230" y="13812"/>
                  </a:lnTo>
                  <a:lnTo>
                    <a:pt x="198441" y="26004"/>
                  </a:lnTo>
                  <a:lnTo>
                    <a:pt x="203455" y="35323"/>
                  </a:lnTo>
                  <a:lnTo>
                    <a:pt x="207143" y="58847"/>
                  </a:lnTo>
                  <a:lnTo>
                    <a:pt x="198510" y="96488"/>
                  </a:lnTo>
                  <a:lnTo>
                    <a:pt x="164797" y="1534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3129"/>
            <p:cNvSpPr/>
            <p:nvPr>
              <p:custDataLst>
                <p:tags r:id="rId109"/>
              </p:custDataLst>
            </p:nvPr>
          </p:nvSpPr>
          <p:spPr>
            <a:xfrm>
              <a:off x="4640553" y="386165"/>
              <a:ext cx="147348" cy="157731"/>
            </a:xfrm>
            <a:custGeom>
              <a:avLst/>
              <a:gdLst/>
              <a:ahLst/>
              <a:cxnLst/>
              <a:rect l="0" t="0" r="0" b="0"/>
              <a:pathLst>
                <a:path w="147348" h="157731">
                  <a:moveTo>
                    <a:pt x="20347" y="64685"/>
                  </a:moveTo>
                  <a:lnTo>
                    <a:pt x="20347" y="64685"/>
                  </a:lnTo>
                  <a:lnTo>
                    <a:pt x="14880" y="70152"/>
                  </a:lnTo>
                  <a:lnTo>
                    <a:pt x="24372" y="70773"/>
                  </a:lnTo>
                  <a:lnTo>
                    <a:pt x="43960" y="64216"/>
                  </a:lnTo>
                  <a:lnTo>
                    <a:pt x="77263" y="38387"/>
                  </a:lnTo>
                  <a:lnTo>
                    <a:pt x="88681" y="26186"/>
                  </a:lnTo>
                  <a:lnTo>
                    <a:pt x="96108" y="13708"/>
                  </a:lnTo>
                  <a:lnTo>
                    <a:pt x="96255" y="8828"/>
                  </a:lnTo>
                  <a:lnTo>
                    <a:pt x="94236" y="4869"/>
                  </a:lnTo>
                  <a:lnTo>
                    <a:pt x="90773" y="1524"/>
                  </a:lnTo>
                  <a:lnTo>
                    <a:pt x="85642" y="0"/>
                  </a:lnTo>
                  <a:lnTo>
                    <a:pt x="72415" y="188"/>
                  </a:lnTo>
                  <a:lnTo>
                    <a:pt x="42360" y="14374"/>
                  </a:lnTo>
                  <a:lnTo>
                    <a:pt x="13385" y="39822"/>
                  </a:lnTo>
                  <a:lnTo>
                    <a:pt x="3141" y="61396"/>
                  </a:lnTo>
                  <a:lnTo>
                    <a:pt x="0" y="85095"/>
                  </a:lnTo>
                  <a:lnTo>
                    <a:pt x="3307" y="109740"/>
                  </a:lnTo>
                  <a:lnTo>
                    <a:pt x="11363" y="129159"/>
                  </a:lnTo>
                  <a:lnTo>
                    <a:pt x="16474" y="137301"/>
                  </a:lnTo>
                  <a:lnTo>
                    <a:pt x="31561" y="150111"/>
                  </a:lnTo>
                  <a:lnTo>
                    <a:pt x="40523" y="155502"/>
                  </a:lnTo>
                  <a:lnTo>
                    <a:pt x="63651" y="157730"/>
                  </a:lnTo>
                  <a:lnTo>
                    <a:pt x="104439" y="149169"/>
                  </a:lnTo>
                  <a:lnTo>
                    <a:pt x="147347" y="1345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3130"/>
            <p:cNvSpPr/>
            <p:nvPr>
              <p:custDataLst>
                <p:tags r:id="rId110"/>
              </p:custDataLst>
            </p:nvPr>
          </p:nvSpPr>
          <p:spPr>
            <a:xfrm>
              <a:off x="4502150" y="406400"/>
              <a:ext cx="139701" cy="151762"/>
            </a:xfrm>
            <a:custGeom>
              <a:avLst/>
              <a:gdLst/>
              <a:ahLst/>
              <a:cxnLst/>
              <a:rect l="0" t="0" r="0" b="0"/>
              <a:pathLst>
                <a:path w="139701" h="151762">
                  <a:moveTo>
                    <a:pt x="0" y="12700"/>
                  </a:moveTo>
                  <a:lnTo>
                    <a:pt x="0" y="12700"/>
                  </a:lnTo>
                  <a:lnTo>
                    <a:pt x="6742" y="9329"/>
                  </a:lnTo>
                  <a:lnTo>
                    <a:pt x="13815" y="9555"/>
                  </a:lnTo>
                  <a:lnTo>
                    <a:pt x="17676" y="10604"/>
                  </a:lnTo>
                  <a:lnTo>
                    <a:pt x="60903" y="41998"/>
                  </a:lnTo>
                  <a:lnTo>
                    <a:pt x="85543" y="72494"/>
                  </a:lnTo>
                  <a:lnTo>
                    <a:pt x="97051" y="93368"/>
                  </a:lnTo>
                  <a:lnTo>
                    <a:pt x="99344" y="114404"/>
                  </a:lnTo>
                  <a:lnTo>
                    <a:pt x="97979" y="124953"/>
                  </a:lnTo>
                  <a:lnTo>
                    <a:pt x="94247" y="133396"/>
                  </a:lnTo>
                  <a:lnTo>
                    <a:pt x="82574" y="146541"/>
                  </a:lnTo>
                  <a:lnTo>
                    <a:pt x="76216" y="149905"/>
                  </a:lnTo>
                  <a:lnTo>
                    <a:pt x="63507" y="151761"/>
                  </a:lnTo>
                  <a:lnTo>
                    <a:pt x="57154" y="149152"/>
                  </a:lnTo>
                  <a:lnTo>
                    <a:pt x="44452" y="138727"/>
                  </a:lnTo>
                  <a:lnTo>
                    <a:pt x="35514" y="122804"/>
                  </a:lnTo>
                  <a:lnTo>
                    <a:pt x="32143" y="113620"/>
                  </a:lnTo>
                  <a:lnTo>
                    <a:pt x="34140" y="73725"/>
                  </a:lnTo>
                  <a:lnTo>
                    <a:pt x="45747" y="48054"/>
                  </a:lnTo>
                  <a:lnTo>
                    <a:pt x="63371" y="26296"/>
                  </a:lnTo>
                  <a:lnTo>
                    <a:pt x="85315" y="9570"/>
                  </a:lnTo>
                  <a:lnTo>
                    <a:pt x="107297" y="2607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3131"/>
            <p:cNvSpPr/>
            <p:nvPr>
              <p:custDataLst>
                <p:tags r:id="rId111"/>
              </p:custDataLst>
            </p:nvPr>
          </p:nvSpPr>
          <p:spPr>
            <a:xfrm>
              <a:off x="4355973" y="434779"/>
              <a:ext cx="121976" cy="106300"/>
            </a:xfrm>
            <a:custGeom>
              <a:avLst/>
              <a:gdLst/>
              <a:ahLst/>
              <a:cxnLst/>
              <a:rect l="0" t="0" r="0" b="0"/>
              <a:pathLst>
                <a:path w="121976" h="106300">
                  <a:moveTo>
                    <a:pt x="89027" y="3371"/>
                  </a:moveTo>
                  <a:lnTo>
                    <a:pt x="89027" y="3371"/>
                  </a:lnTo>
                  <a:lnTo>
                    <a:pt x="78914" y="0"/>
                  </a:lnTo>
                  <a:lnTo>
                    <a:pt x="59141" y="1275"/>
                  </a:lnTo>
                  <a:lnTo>
                    <a:pt x="38779" y="9492"/>
                  </a:lnTo>
                  <a:lnTo>
                    <a:pt x="19341" y="24235"/>
                  </a:lnTo>
                  <a:lnTo>
                    <a:pt x="3547" y="45379"/>
                  </a:lnTo>
                  <a:lnTo>
                    <a:pt x="0" y="61317"/>
                  </a:lnTo>
                  <a:lnTo>
                    <a:pt x="43" y="69519"/>
                  </a:lnTo>
                  <a:lnTo>
                    <a:pt x="5734" y="84275"/>
                  </a:lnTo>
                  <a:lnTo>
                    <a:pt x="10215" y="91174"/>
                  </a:lnTo>
                  <a:lnTo>
                    <a:pt x="22720" y="100720"/>
                  </a:lnTo>
                  <a:lnTo>
                    <a:pt x="30005" y="104254"/>
                  </a:lnTo>
                  <a:lnTo>
                    <a:pt x="45627" y="106299"/>
                  </a:lnTo>
                  <a:lnTo>
                    <a:pt x="72170" y="101601"/>
                  </a:lnTo>
                  <a:lnTo>
                    <a:pt x="90707" y="94301"/>
                  </a:lnTo>
                  <a:lnTo>
                    <a:pt x="106002" y="84001"/>
                  </a:lnTo>
                  <a:lnTo>
                    <a:pt x="116091" y="70486"/>
                  </a:lnTo>
                  <a:lnTo>
                    <a:pt x="119770" y="62931"/>
                  </a:lnTo>
                  <a:lnTo>
                    <a:pt x="121975" y="47011"/>
                  </a:lnTo>
                  <a:lnTo>
                    <a:pt x="121576" y="38814"/>
                  </a:lnTo>
                  <a:lnTo>
                    <a:pt x="115489" y="25944"/>
                  </a:lnTo>
                  <a:lnTo>
                    <a:pt x="110900" y="20536"/>
                  </a:lnTo>
                  <a:lnTo>
                    <a:pt x="98278" y="14528"/>
                  </a:lnTo>
                  <a:lnTo>
                    <a:pt x="76327" y="9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3132"/>
            <p:cNvSpPr/>
            <p:nvPr>
              <p:custDataLst>
                <p:tags r:id="rId112"/>
              </p:custDataLst>
            </p:nvPr>
          </p:nvSpPr>
          <p:spPr>
            <a:xfrm>
              <a:off x="4173779" y="423456"/>
              <a:ext cx="100997" cy="127871"/>
            </a:xfrm>
            <a:custGeom>
              <a:avLst/>
              <a:gdLst/>
              <a:ahLst/>
              <a:cxnLst/>
              <a:rect l="0" t="0" r="0" b="0"/>
              <a:pathLst>
                <a:path w="100997" h="127871">
                  <a:moveTo>
                    <a:pt x="4521" y="59144"/>
                  </a:moveTo>
                  <a:lnTo>
                    <a:pt x="4521" y="59144"/>
                  </a:lnTo>
                  <a:lnTo>
                    <a:pt x="7892" y="59144"/>
                  </a:lnTo>
                  <a:lnTo>
                    <a:pt x="52181" y="39371"/>
                  </a:lnTo>
                  <a:lnTo>
                    <a:pt x="85196" y="23018"/>
                  </a:lnTo>
                  <a:lnTo>
                    <a:pt x="98823" y="10418"/>
                  </a:lnTo>
                  <a:lnTo>
                    <a:pt x="100550" y="6905"/>
                  </a:lnTo>
                  <a:lnTo>
                    <a:pt x="100996" y="3857"/>
                  </a:lnTo>
                  <a:lnTo>
                    <a:pt x="100588" y="1119"/>
                  </a:lnTo>
                  <a:lnTo>
                    <a:pt x="96787" y="0"/>
                  </a:lnTo>
                  <a:lnTo>
                    <a:pt x="83158" y="637"/>
                  </a:lnTo>
                  <a:lnTo>
                    <a:pt x="55651" y="11705"/>
                  </a:lnTo>
                  <a:lnTo>
                    <a:pt x="28529" y="31761"/>
                  </a:lnTo>
                  <a:lnTo>
                    <a:pt x="5990" y="58948"/>
                  </a:lnTo>
                  <a:lnTo>
                    <a:pt x="0" y="77166"/>
                  </a:lnTo>
                  <a:lnTo>
                    <a:pt x="395" y="93965"/>
                  </a:lnTo>
                  <a:lnTo>
                    <a:pt x="8551" y="114617"/>
                  </a:lnTo>
                  <a:lnTo>
                    <a:pt x="15954" y="125191"/>
                  </a:lnTo>
                  <a:lnTo>
                    <a:pt x="22726" y="127870"/>
                  </a:lnTo>
                  <a:lnTo>
                    <a:pt x="64013" y="127099"/>
                  </a:lnTo>
                  <a:lnTo>
                    <a:pt x="99771" y="122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3133"/>
            <p:cNvSpPr/>
            <p:nvPr>
              <p:custDataLst>
                <p:tags r:id="rId113"/>
              </p:custDataLst>
            </p:nvPr>
          </p:nvSpPr>
          <p:spPr>
            <a:xfrm>
              <a:off x="3666598" y="224823"/>
              <a:ext cx="429153" cy="365471"/>
            </a:xfrm>
            <a:custGeom>
              <a:avLst/>
              <a:gdLst/>
              <a:ahLst/>
              <a:cxnLst/>
              <a:rect l="0" t="0" r="0" b="0"/>
              <a:pathLst>
                <a:path w="429153" h="365471">
                  <a:moveTo>
                    <a:pt x="16402" y="175227"/>
                  </a:moveTo>
                  <a:lnTo>
                    <a:pt x="16402" y="175227"/>
                  </a:lnTo>
                  <a:lnTo>
                    <a:pt x="6289" y="175227"/>
                  </a:lnTo>
                  <a:lnTo>
                    <a:pt x="3310" y="174521"/>
                  </a:lnTo>
                  <a:lnTo>
                    <a:pt x="1324" y="173346"/>
                  </a:lnTo>
                  <a:lnTo>
                    <a:pt x="0" y="171856"/>
                  </a:lnTo>
                  <a:lnTo>
                    <a:pt x="528" y="169452"/>
                  </a:lnTo>
                  <a:lnTo>
                    <a:pt x="4878" y="163018"/>
                  </a:lnTo>
                  <a:lnTo>
                    <a:pt x="52409" y="140908"/>
                  </a:lnTo>
                  <a:lnTo>
                    <a:pt x="93788" y="123521"/>
                  </a:lnTo>
                  <a:lnTo>
                    <a:pt x="118087" y="113239"/>
                  </a:lnTo>
                  <a:lnTo>
                    <a:pt x="144164" y="102152"/>
                  </a:lnTo>
                  <a:lnTo>
                    <a:pt x="171427" y="90527"/>
                  </a:lnTo>
                  <a:lnTo>
                    <a:pt x="200185" y="78544"/>
                  </a:lnTo>
                  <a:lnTo>
                    <a:pt x="229941" y="66321"/>
                  </a:lnTo>
                  <a:lnTo>
                    <a:pt x="260361" y="53940"/>
                  </a:lnTo>
                  <a:lnTo>
                    <a:pt x="286992" y="42863"/>
                  </a:lnTo>
                  <a:lnTo>
                    <a:pt x="333514" y="23030"/>
                  </a:lnTo>
                  <a:lnTo>
                    <a:pt x="375180" y="6111"/>
                  </a:lnTo>
                  <a:lnTo>
                    <a:pt x="390818" y="0"/>
                  </a:lnTo>
                  <a:lnTo>
                    <a:pt x="392307" y="1259"/>
                  </a:lnTo>
                  <a:lnTo>
                    <a:pt x="392080" y="8302"/>
                  </a:lnTo>
                  <a:lnTo>
                    <a:pt x="384280" y="48675"/>
                  </a:lnTo>
                  <a:lnTo>
                    <a:pt x="376346" y="90223"/>
                  </a:lnTo>
                  <a:lnTo>
                    <a:pt x="368994" y="124042"/>
                  </a:lnTo>
                  <a:lnTo>
                    <a:pt x="361022" y="164943"/>
                  </a:lnTo>
                  <a:lnTo>
                    <a:pt x="350894" y="208991"/>
                  </a:lnTo>
                  <a:lnTo>
                    <a:pt x="340043" y="253028"/>
                  </a:lnTo>
                  <a:lnTo>
                    <a:pt x="330516" y="293766"/>
                  </a:lnTo>
                  <a:lnTo>
                    <a:pt x="313849" y="338918"/>
                  </a:lnTo>
                  <a:lnTo>
                    <a:pt x="303757" y="364090"/>
                  </a:lnTo>
                  <a:lnTo>
                    <a:pt x="301811" y="365341"/>
                  </a:lnTo>
                  <a:lnTo>
                    <a:pt x="299808" y="365470"/>
                  </a:lnTo>
                  <a:lnTo>
                    <a:pt x="299178" y="362028"/>
                  </a:lnTo>
                  <a:lnTo>
                    <a:pt x="303074" y="338917"/>
                  </a:lnTo>
                  <a:lnTo>
                    <a:pt x="317007" y="302123"/>
                  </a:lnTo>
                  <a:lnTo>
                    <a:pt x="334540" y="266918"/>
                  </a:lnTo>
                  <a:lnTo>
                    <a:pt x="346886" y="252197"/>
                  </a:lnTo>
                  <a:lnTo>
                    <a:pt x="359428" y="244714"/>
                  </a:lnTo>
                  <a:lnTo>
                    <a:pt x="372058" y="242093"/>
                  </a:lnTo>
                  <a:lnTo>
                    <a:pt x="384728" y="243281"/>
                  </a:lnTo>
                  <a:lnTo>
                    <a:pt x="390363" y="246702"/>
                  </a:lnTo>
                  <a:lnTo>
                    <a:pt x="400388" y="258029"/>
                  </a:lnTo>
                  <a:lnTo>
                    <a:pt x="415730" y="296468"/>
                  </a:lnTo>
                  <a:lnTo>
                    <a:pt x="429152" y="3466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3134"/>
            <p:cNvSpPr/>
            <p:nvPr>
              <p:custDataLst>
                <p:tags r:id="rId114"/>
              </p:custDataLst>
            </p:nvPr>
          </p:nvSpPr>
          <p:spPr>
            <a:xfrm>
              <a:off x="3835400" y="299333"/>
              <a:ext cx="38101" cy="316618"/>
            </a:xfrm>
            <a:custGeom>
              <a:avLst/>
              <a:gdLst/>
              <a:ahLst/>
              <a:cxnLst/>
              <a:rect l="0" t="0" r="0" b="0"/>
              <a:pathLst>
                <a:path w="38101" h="316618">
                  <a:moveTo>
                    <a:pt x="38100" y="5467"/>
                  </a:moveTo>
                  <a:lnTo>
                    <a:pt x="38100" y="5467"/>
                  </a:lnTo>
                  <a:lnTo>
                    <a:pt x="38100" y="0"/>
                  </a:lnTo>
                  <a:lnTo>
                    <a:pt x="33074" y="41297"/>
                  </a:lnTo>
                  <a:lnTo>
                    <a:pt x="30927" y="75013"/>
                  </a:lnTo>
                  <a:lnTo>
                    <a:pt x="25271" y="115869"/>
                  </a:lnTo>
                  <a:lnTo>
                    <a:pt x="19933" y="159898"/>
                  </a:lnTo>
                  <a:lnTo>
                    <a:pt x="15209" y="203925"/>
                  </a:lnTo>
                  <a:lnTo>
                    <a:pt x="10757" y="244659"/>
                  </a:lnTo>
                  <a:lnTo>
                    <a:pt x="4285" y="289809"/>
                  </a:lnTo>
                  <a:lnTo>
                    <a:pt x="0" y="316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0" name="SMARTInkShape-Group563"/>
          <p:cNvGrpSpPr/>
          <p:nvPr/>
        </p:nvGrpSpPr>
        <p:grpSpPr>
          <a:xfrm>
            <a:off x="850900" y="273933"/>
            <a:ext cx="5619751" cy="634118"/>
            <a:chOff x="850900" y="273933"/>
            <a:chExt cx="5619751" cy="634118"/>
          </a:xfrm>
        </p:grpSpPr>
        <p:sp>
          <p:nvSpPr>
            <p:cNvPr id="321" name="SMARTInkShape-3135"/>
            <p:cNvSpPr/>
            <p:nvPr>
              <p:custDataLst>
                <p:tags r:id="rId99"/>
              </p:custDataLst>
            </p:nvPr>
          </p:nvSpPr>
          <p:spPr>
            <a:xfrm>
              <a:off x="6445250" y="539750"/>
              <a:ext cx="25401" cy="19051"/>
            </a:xfrm>
            <a:custGeom>
              <a:avLst/>
              <a:gdLst/>
              <a:ahLst/>
              <a:cxnLst/>
              <a:rect l="0" t="0" r="0" b="0"/>
              <a:pathLst>
                <a:path w="25401" h="19051">
                  <a:moveTo>
                    <a:pt x="0" y="0"/>
                  </a:moveTo>
                  <a:lnTo>
                    <a:pt x="0" y="0"/>
                  </a:lnTo>
                  <a:lnTo>
                    <a:pt x="254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3136"/>
            <p:cNvSpPr/>
            <p:nvPr>
              <p:custDataLst>
                <p:tags r:id="rId100"/>
              </p:custDataLst>
            </p:nvPr>
          </p:nvSpPr>
          <p:spPr>
            <a:xfrm>
              <a:off x="6438900" y="34925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90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3137"/>
            <p:cNvSpPr/>
            <p:nvPr>
              <p:custDataLst>
                <p:tags r:id="rId101"/>
              </p:custDataLst>
            </p:nvPr>
          </p:nvSpPr>
          <p:spPr>
            <a:xfrm>
              <a:off x="850900" y="605774"/>
              <a:ext cx="5619751" cy="302277"/>
            </a:xfrm>
            <a:custGeom>
              <a:avLst/>
              <a:gdLst/>
              <a:ahLst/>
              <a:cxnLst/>
              <a:rect l="0" t="0" r="0" b="0"/>
              <a:pathLst>
                <a:path w="5619751" h="302277">
                  <a:moveTo>
                    <a:pt x="0" y="302276"/>
                  </a:moveTo>
                  <a:lnTo>
                    <a:pt x="0" y="302276"/>
                  </a:lnTo>
                  <a:lnTo>
                    <a:pt x="45826" y="295368"/>
                  </a:lnTo>
                  <a:lnTo>
                    <a:pt x="88101" y="291445"/>
                  </a:lnTo>
                  <a:lnTo>
                    <a:pt x="115178" y="289411"/>
                  </a:lnTo>
                  <a:lnTo>
                    <a:pt x="144519" y="287349"/>
                  </a:lnTo>
                  <a:lnTo>
                    <a:pt x="179601" y="283858"/>
                  </a:lnTo>
                  <a:lnTo>
                    <a:pt x="218512" y="279414"/>
                  </a:lnTo>
                  <a:lnTo>
                    <a:pt x="259975" y="274335"/>
                  </a:lnTo>
                  <a:lnTo>
                    <a:pt x="307372" y="268126"/>
                  </a:lnTo>
                  <a:lnTo>
                    <a:pt x="358726" y="261165"/>
                  </a:lnTo>
                  <a:lnTo>
                    <a:pt x="412717" y="253702"/>
                  </a:lnTo>
                  <a:lnTo>
                    <a:pt x="473406" y="245199"/>
                  </a:lnTo>
                  <a:lnTo>
                    <a:pt x="538559" y="236002"/>
                  </a:lnTo>
                  <a:lnTo>
                    <a:pt x="606690" y="226344"/>
                  </a:lnTo>
                  <a:lnTo>
                    <a:pt x="679626" y="216377"/>
                  </a:lnTo>
                  <a:lnTo>
                    <a:pt x="755768" y="206204"/>
                  </a:lnTo>
                  <a:lnTo>
                    <a:pt x="834045" y="195895"/>
                  </a:lnTo>
                  <a:lnTo>
                    <a:pt x="915863" y="186200"/>
                  </a:lnTo>
                  <a:lnTo>
                    <a:pt x="1000042" y="176914"/>
                  </a:lnTo>
                  <a:lnTo>
                    <a:pt x="1085795" y="167901"/>
                  </a:lnTo>
                  <a:lnTo>
                    <a:pt x="1174713" y="158365"/>
                  </a:lnTo>
                  <a:lnTo>
                    <a:pt x="1265742" y="148480"/>
                  </a:lnTo>
                  <a:lnTo>
                    <a:pt x="1358178" y="138362"/>
                  </a:lnTo>
                  <a:lnTo>
                    <a:pt x="1452963" y="129500"/>
                  </a:lnTo>
                  <a:lnTo>
                    <a:pt x="1549314" y="121475"/>
                  </a:lnTo>
                  <a:lnTo>
                    <a:pt x="1646709" y="114009"/>
                  </a:lnTo>
                  <a:lnTo>
                    <a:pt x="1745506" y="106209"/>
                  </a:lnTo>
                  <a:lnTo>
                    <a:pt x="1845237" y="98187"/>
                  </a:lnTo>
                  <a:lnTo>
                    <a:pt x="1945592" y="90017"/>
                  </a:lnTo>
                  <a:lnTo>
                    <a:pt x="2046361" y="81747"/>
                  </a:lnTo>
                  <a:lnTo>
                    <a:pt x="2147407" y="73413"/>
                  </a:lnTo>
                  <a:lnTo>
                    <a:pt x="2248638" y="65034"/>
                  </a:lnTo>
                  <a:lnTo>
                    <a:pt x="2352814" y="56626"/>
                  </a:lnTo>
                  <a:lnTo>
                    <a:pt x="2458954" y="48198"/>
                  </a:lnTo>
                  <a:lnTo>
                    <a:pt x="2566403" y="39757"/>
                  </a:lnTo>
                  <a:lnTo>
                    <a:pt x="2674724" y="32719"/>
                  </a:lnTo>
                  <a:lnTo>
                    <a:pt x="2783627" y="26616"/>
                  </a:lnTo>
                  <a:lnTo>
                    <a:pt x="2892918" y="21136"/>
                  </a:lnTo>
                  <a:lnTo>
                    <a:pt x="3005996" y="16071"/>
                  </a:lnTo>
                  <a:lnTo>
                    <a:pt x="3121597" y="11284"/>
                  </a:lnTo>
                  <a:lnTo>
                    <a:pt x="3238881" y="6681"/>
                  </a:lnTo>
                  <a:lnTo>
                    <a:pt x="3351643" y="3613"/>
                  </a:lnTo>
                  <a:lnTo>
                    <a:pt x="3461390" y="1567"/>
                  </a:lnTo>
                  <a:lnTo>
                    <a:pt x="3569126" y="203"/>
                  </a:lnTo>
                  <a:lnTo>
                    <a:pt x="3674112" y="0"/>
                  </a:lnTo>
                  <a:lnTo>
                    <a:pt x="3777263" y="570"/>
                  </a:lnTo>
                  <a:lnTo>
                    <a:pt x="3879192" y="1655"/>
                  </a:lnTo>
                  <a:lnTo>
                    <a:pt x="3976779" y="3790"/>
                  </a:lnTo>
                  <a:lnTo>
                    <a:pt x="4071469" y="6624"/>
                  </a:lnTo>
                  <a:lnTo>
                    <a:pt x="4164229" y="9925"/>
                  </a:lnTo>
                  <a:lnTo>
                    <a:pt x="4252880" y="13536"/>
                  </a:lnTo>
                  <a:lnTo>
                    <a:pt x="4338793" y="17355"/>
                  </a:lnTo>
                  <a:lnTo>
                    <a:pt x="4422878" y="21312"/>
                  </a:lnTo>
                  <a:lnTo>
                    <a:pt x="4505747" y="25361"/>
                  </a:lnTo>
                  <a:lnTo>
                    <a:pt x="4587803" y="29472"/>
                  </a:lnTo>
                  <a:lnTo>
                    <a:pt x="4669319" y="33623"/>
                  </a:lnTo>
                  <a:lnTo>
                    <a:pt x="4744829" y="37096"/>
                  </a:lnTo>
                  <a:lnTo>
                    <a:pt x="4816336" y="40117"/>
                  </a:lnTo>
                  <a:lnTo>
                    <a:pt x="4885174" y="42837"/>
                  </a:lnTo>
                  <a:lnTo>
                    <a:pt x="4950116" y="45355"/>
                  </a:lnTo>
                  <a:lnTo>
                    <a:pt x="5012461" y="47740"/>
                  </a:lnTo>
                  <a:lnTo>
                    <a:pt x="5073074" y="50035"/>
                  </a:lnTo>
                  <a:lnTo>
                    <a:pt x="5129004" y="52271"/>
                  </a:lnTo>
                  <a:lnTo>
                    <a:pt x="5181814" y="54467"/>
                  </a:lnTo>
                  <a:lnTo>
                    <a:pt x="5232543" y="56637"/>
                  </a:lnTo>
                  <a:lnTo>
                    <a:pt x="5279766" y="58789"/>
                  </a:lnTo>
                  <a:lnTo>
                    <a:pt x="5324656" y="60929"/>
                  </a:lnTo>
                  <a:lnTo>
                    <a:pt x="5367988" y="63061"/>
                  </a:lnTo>
                  <a:lnTo>
                    <a:pt x="5407458" y="64483"/>
                  </a:lnTo>
                  <a:lnTo>
                    <a:pt x="5444355" y="65431"/>
                  </a:lnTo>
                  <a:lnTo>
                    <a:pt x="5479537" y="66062"/>
                  </a:lnTo>
                  <a:lnTo>
                    <a:pt x="5510753" y="66484"/>
                  </a:lnTo>
                  <a:lnTo>
                    <a:pt x="5539324" y="66764"/>
                  </a:lnTo>
                  <a:lnTo>
                    <a:pt x="5584005" y="67076"/>
                  </a:lnTo>
                  <a:lnTo>
                    <a:pt x="5619750" y="673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3138"/>
            <p:cNvSpPr/>
            <p:nvPr>
              <p:custDataLst>
                <p:tags r:id="rId102"/>
              </p:custDataLst>
            </p:nvPr>
          </p:nvSpPr>
          <p:spPr>
            <a:xfrm>
              <a:off x="6191250" y="298450"/>
              <a:ext cx="127706" cy="304801"/>
            </a:xfrm>
            <a:custGeom>
              <a:avLst/>
              <a:gdLst/>
              <a:ahLst/>
              <a:cxnLst/>
              <a:rect l="0" t="0" r="0" b="0"/>
              <a:pathLst>
                <a:path w="127706" h="304801">
                  <a:moveTo>
                    <a:pt x="76200" y="0"/>
                  </a:moveTo>
                  <a:lnTo>
                    <a:pt x="76200" y="0"/>
                  </a:lnTo>
                  <a:lnTo>
                    <a:pt x="88409" y="15580"/>
                  </a:lnTo>
                  <a:lnTo>
                    <a:pt x="105449" y="55994"/>
                  </a:lnTo>
                  <a:lnTo>
                    <a:pt x="119067" y="87681"/>
                  </a:lnTo>
                  <a:lnTo>
                    <a:pt x="127003" y="124812"/>
                  </a:lnTo>
                  <a:lnTo>
                    <a:pt x="127705" y="163422"/>
                  </a:lnTo>
                  <a:lnTo>
                    <a:pt x="118612" y="199397"/>
                  </a:lnTo>
                  <a:lnTo>
                    <a:pt x="99518" y="234200"/>
                  </a:lnTo>
                  <a:lnTo>
                    <a:pt x="87512" y="251384"/>
                  </a:lnTo>
                  <a:lnTo>
                    <a:pt x="55357" y="276120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3139"/>
            <p:cNvSpPr/>
            <p:nvPr>
              <p:custDataLst>
                <p:tags r:id="rId103"/>
              </p:custDataLst>
            </p:nvPr>
          </p:nvSpPr>
          <p:spPr>
            <a:xfrm>
              <a:off x="5956300" y="342900"/>
              <a:ext cx="260351" cy="50801"/>
            </a:xfrm>
            <a:custGeom>
              <a:avLst/>
              <a:gdLst/>
              <a:ahLst/>
              <a:cxnLst/>
              <a:rect l="0" t="0" r="0" b="0"/>
              <a:pathLst>
                <a:path w="260351" h="50801">
                  <a:moveTo>
                    <a:pt x="0" y="50800"/>
                  </a:moveTo>
                  <a:lnTo>
                    <a:pt x="0" y="50800"/>
                  </a:lnTo>
                  <a:lnTo>
                    <a:pt x="3371" y="47429"/>
                  </a:lnTo>
                  <a:lnTo>
                    <a:pt x="48182" y="32502"/>
                  </a:lnTo>
                  <a:lnTo>
                    <a:pt x="93769" y="24133"/>
                  </a:lnTo>
                  <a:lnTo>
                    <a:pt x="131045" y="17546"/>
                  </a:lnTo>
                  <a:lnTo>
                    <a:pt x="171836" y="10621"/>
                  </a:lnTo>
                  <a:lnTo>
                    <a:pt x="215836" y="5191"/>
                  </a:lnTo>
                  <a:lnTo>
                    <a:pt x="260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3140"/>
            <p:cNvSpPr/>
            <p:nvPr>
              <p:custDataLst>
                <p:tags r:id="rId104"/>
              </p:custDataLst>
            </p:nvPr>
          </p:nvSpPr>
          <p:spPr>
            <a:xfrm>
              <a:off x="6083300" y="361950"/>
              <a:ext cx="31751" cy="190501"/>
            </a:xfrm>
            <a:custGeom>
              <a:avLst/>
              <a:gdLst/>
              <a:ahLst/>
              <a:cxnLst/>
              <a:rect l="0" t="0" r="0" b="0"/>
              <a:pathLst>
                <a:path w="31751" h="190501">
                  <a:moveTo>
                    <a:pt x="31750" y="0"/>
                  </a:moveTo>
                  <a:lnTo>
                    <a:pt x="31750" y="0"/>
                  </a:lnTo>
                  <a:lnTo>
                    <a:pt x="26283" y="0"/>
                  </a:lnTo>
                  <a:lnTo>
                    <a:pt x="20382" y="38282"/>
                  </a:lnTo>
                  <a:lnTo>
                    <a:pt x="15290" y="76646"/>
                  </a:lnTo>
                  <a:lnTo>
                    <a:pt x="13467" y="118587"/>
                  </a:lnTo>
                  <a:lnTo>
                    <a:pt x="12928" y="156728"/>
                  </a:lnTo>
                  <a:lnTo>
                    <a:pt x="12801" y="177136"/>
                  </a:lnTo>
                  <a:lnTo>
                    <a:pt x="11356" y="183002"/>
                  </a:lnTo>
                  <a:lnTo>
                    <a:pt x="8982" y="186207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3141"/>
            <p:cNvSpPr/>
            <p:nvPr>
              <p:custDataLst>
                <p:tags r:id="rId105"/>
              </p:custDataLst>
            </p:nvPr>
          </p:nvSpPr>
          <p:spPr>
            <a:xfrm>
              <a:off x="5804929" y="361950"/>
              <a:ext cx="151372" cy="208222"/>
            </a:xfrm>
            <a:custGeom>
              <a:avLst/>
              <a:gdLst/>
              <a:ahLst/>
              <a:cxnLst/>
              <a:rect l="0" t="0" r="0" b="0"/>
              <a:pathLst>
                <a:path w="151372" h="208222">
                  <a:moveTo>
                    <a:pt x="62471" y="0"/>
                  </a:moveTo>
                  <a:lnTo>
                    <a:pt x="62471" y="0"/>
                  </a:lnTo>
                  <a:lnTo>
                    <a:pt x="59100" y="0"/>
                  </a:lnTo>
                  <a:lnTo>
                    <a:pt x="55564" y="3763"/>
                  </a:lnTo>
                  <a:lnTo>
                    <a:pt x="31438" y="43308"/>
                  </a:lnTo>
                  <a:lnTo>
                    <a:pt x="18233" y="79625"/>
                  </a:lnTo>
                  <a:lnTo>
                    <a:pt x="7265" y="119783"/>
                  </a:lnTo>
                  <a:lnTo>
                    <a:pt x="1429" y="156612"/>
                  </a:lnTo>
                  <a:lnTo>
                    <a:pt x="0" y="195471"/>
                  </a:lnTo>
                  <a:lnTo>
                    <a:pt x="2486" y="202822"/>
                  </a:lnTo>
                  <a:lnTo>
                    <a:pt x="6253" y="205065"/>
                  </a:lnTo>
                  <a:lnTo>
                    <a:pt x="26450" y="208221"/>
                  </a:lnTo>
                  <a:lnTo>
                    <a:pt x="68603" y="207406"/>
                  </a:lnTo>
                  <a:lnTo>
                    <a:pt x="107741" y="200660"/>
                  </a:lnTo>
                  <a:lnTo>
                    <a:pt x="151371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3142"/>
            <p:cNvSpPr/>
            <p:nvPr>
              <p:custDataLst>
                <p:tags r:id="rId106"/>
              </p:custDataLst>
            </p:nvPr>
          </p:nvSpPr>
          <p:spPr>
            <a:xfrm>
              <a:off x="5590471" y="338707"/>
              <a:ext cx="143580" cy="213744"/>
            </a:xfrm>
            <a:custGeom>
              <a:avLst/>
              <a:gdLst/>
              <a:ahLst/>
              <a:cxnLst/>
              <a:rect l="0" t="0" r="0" b="0"/>
              <a:pathLst>
                <a:path w="143580" h="213744">
                  <a:moveTo>
                    <a:pt x="143579" y="42293"/>
                  </a:moveTo>
                  <a:lnTo>
                    <a:pt x="143579" y="42293"/>
                  </a:lnTo>
                  <a:lnTo>
                    <a:pt x="143579" y="5123"/>
                  </a:lnTo>
                  <a:lnTo>
                    <a:pt x="141462" y="2696"/>
                  </a:lnTo>
                  <a:lnTo>
                    <a:pt x="133466" y="0"/>
                  </a:lnTo>
                  <a:lnTo>
                    <a:pt x="110322" y="5224"/>
                  </a:lnTo>
                  <a:lnTo>
                    <a:pt x="81122" y="19080"/>
                  </a:lnTo>
                  <a:lnTo>
                    <a:pt x="40355" y="57934"/>
                  </a:lnTo>
                  <a:lnTo>
                    <a:pt x="15236" y="94670"/>
                  </a:lnTo>
                  <a:lnTo>
                    <a:pt x="3090" y="135110"/>
                  </a:lnTo>
                  <a:lnTo>
                    <a:pt x="0" y="158804"/>
                  </a:lnTo>
                  <a:lnTo>
                    <a:pt x="4272" y="177331"/>
                  </a:lnTo>
                  <a:lnTo>
                    <a:pt x="13226" y="191916"/>
                  </a:lnTo>
                  <a:lnTo>
                    <a:pt x="24261" y="203101"/>
                  </a:lnTo>
                  <a:lnTo>
                    <a:pt x="39983" y="209013"/>
                  </a:lnTo>
                  <a:lnTo>
                    <a:pt x="82194" y="212809"/>
                  </a:lnTo>
                  <a:lnTo>
                    <a:pt x="105479" y="2137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3143"/>
            <p:cNvSpPr/>
            <p:nvPr>
              <p:custDataLst>
                <p:tags r:id="rId107"/>
              </p:custDataLst>
            </p:nvPr>
          </p:nvSpPr>
          <p:spPr>
            <a:xfrm>
              <a:off x="5334520" y="273933"/>
              <a:ext cx="164581" cy="325329"/>
            </a:xfrm>
            <a:custGeom>
              <a:avLst/>
              <a:gdLst/>
              <a:ahLst/>
              <a:cxnLst/>
              <a:rect l="0" t="0" r="0" b="0"/>
              <a:pathLst>
                <a:path w="164581" h="325329">
                  <a:moveTo>
                    <a:pt x="164580" y="5467"/>
                  </a:moveTo>
                  <a:lnTo>
                    <a:pt x="164580" y="5467"/>
                  </a:lnTo>
                  <a:lnTo>
                    <a:pt x="141436" y="0"/>
                  </a:lnTo>
                  <a:lnTo>
                    <a:pt x="125267" y="2750"/>
                  </a:lnTo>
                  <a:lnTo>
                    <a:pt x="103700" y="14775"/>
                  </a:lnTo>
                  <a:lnTo>
                    <a:pt x="79435" y="38485"/>
                  </a:lnTo>
                  <a:lnTo>
                    <a:pt x="51000" y="81337"/>
                  </a:lnTo>
                  <a:lnTo>
                    <a:pt x="32491" y="117974"/>
                  </a:lnTo>
                  <a:lnTo>
                    <a:pt x="16268" y="157070"/>
                  </a:lnTo>
                  <a:lnTo>
                    <a:pt x="4355" y="195613"/>
                  </a:lnTo>
                  <a:lnTo>
                    <a:pt x="0" y="232028"/>
                  </a:lnTo>
                  <a:lnTo>
                    <a:pt x="1516" y="278618"/>
                  </a:lnTo>
                  <a:lnTo>
                    <a:pt x="2954" y="291285"/>
                  </a:lnTo>
                  <a:lnTo>
                    <a:pt x="12077" y="309121"/>
                  </a:lnTo>
                  <a:lnTo>
                    <a:pt x="18463" y="315853"/>
                  </a:lnTo>
                  <a:lnTo>
                    <a:pt x="36843" y="323333"/>
                  </a:lnTo>
                  <a:lnTo>
                    <a:pt x="47672" y="325328"/>
                  </a:lnTo>
                  <a:lnTo>
                    <a:pt x="78519" y="320018"/>
                  </a:lnTo>
                  <a:lnTo>
                    <a:pt x="132830" y="303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5" name="SMARTInkShape-Group564"/>
          <p:cNvGrpSpPr/>
          <p:nvPr/>
        </p:nvGrpSpPr>
        <p:grpSpPr>
          <a:xfrm>
            <a:off x="7054850" y="419100"/>
            <a:ext cx="2003488" cy="355601"/>
            <a:chOff x="7054850" y="419100"/>
            <a:chExt cx="2003488" cy="355601"/>
          </a:xfrm>
        </p:grpSpPr>
        <p:sp>
          <p:nvSpPr>
            <p:cNvPr id="331" name="SMARTInkShape-3144"/>
            <p:cNvSpPr/>
            <p:nvPr>
              <p:custDataLst>
                <p:tags r:id="rId85"/>
              </p:custDataLst>
            </p:nvPr>
          </p:nvSpPr>
          <p:spPr>
            <a:xfrm>
              <a:off x="8960316" y="633549"/>
              <a:ext cx="98022" cy="83269"/>
            </a:xfrm>
            <a:custGeom>
              <a:avLst/>
              <a:gdLst/>
              <a:ahLst/>
              <a:cxnLst/>
              <a:rect l="0" t="0" r="0" b="0"/>
              <a:pathLst>
                <a:path w="98022" h="83269">
                  <a:moveTo>
                    <a:pt x="5884" y="33201"/>
                  </a:moveTo>
                  <a:lnTo>
                    <a:pt x="5884" y="33201"/>
                  </a:lnTo>
                  <a:lnTo>
                    <a:pt x="9254" y="36572"/>
                  </a:lnTo>
                  <a:lnTo>
                    <a:pt x="10910" y="40108"/>
                  </a:lnTo>
                  <a:lnTo>
                    <a:pt x="11351" y="42039"/>
                  </a:lnTo>
                  <a:lnTo>
                    <a:pt x="8399" y="55277"/>
                  </a:lnTo>
                  <a:lnTo>
                    <a:pt x="10060" y="63239"/>
                  </a:lnTo>
                  <a:lnTo>
                    <a:pt x="9373" y="67337"/>
                  </a:lnTo>
                  <a:lnTo>
                    <a:pt x="0" y="83268"/>
                  </a:lnTo>
                  <a:lnTo>
                    <a:pt x="11804" y="47101"/>
                  </a:lnTo>
                  <a:lnTo>
                    <a:pt x="40142" y="9317"/>
                  </a:lnTo>
                  <a:lnTo>
                    <a:pt x="51448" y="1890"/>
                  </a:lnTo>
                  <a:lnTo>
                    <a:pt x="65410" y="0"/>
                  </a:lnTo>
                  <a:lnTo>
                    <a:pt x="73085" y="483"/>
                  </a:lnTo>
                  <a:lnTo>
                    <a:pt x="85376" y="6665"/>
                  </a:lnTo>
                  <a:lnTo>
                    <a:pt x="90627" y="11277"/>
                  </a:lnTo>
                  <a:lnTo>
                    <a:pt x="96464" y="23927"/>
                  </a:lnTo>
                  <a:lnTo>
                    <a:pt x="98021" y="31252"/>
                  </a:lnTo>
                  <a:lnTo>
                    <a:pt x="88434" y="77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3145"/>
            <p:cNvSpPr/>
            <p:nvPr>
              <p:custDataLst>
                <p:tags r:id="rId86"/>
              </p:custDataLst>
            </p:nvPr>
          </p:nvSpPr>
          <p:spPr>
            <a:xfrm>
              <a:off x="8775700" y="447148"/>
              <a:ext cx="146051" cy="257703"/>
            </a:xfrm>
            <a:custGeom>
              <a:avLst/>
              <a:gdLst/>
              <a:ahLst/>
              <a:cxnLst/>
              <a:rect l="0" t="0" r="0" b="0"/>
              <a:pathLst>
                <a:path w="146051" h="257703">
                  <a:moveTo>
                    <a:pt x="146050" y="16402"/>
                  </a:moveTo>
                  <a:lnTo>
                    <a:pt x="146050" y="16402"/>
                  </a:lnTo>
                  <a:lnTo>
                    <a:pt x="140981" y="3310"/>
                  </a:lnTo>
                  <a:lnTo>
                    <a:pt x="137211" y="0"/>
                  </a:lnTo>
                  <a:lnTo>
                    <a:pt x="135923" y="528"/>
                  </a:lnTo>
                  <a:lnTo>
                    <a:pt x="135065" y="2292"/>
                  </a:lnTo>
                  <a:lnTo>
                    <a:pt x="134493" y="4879"/>
                  </a:lnTo>
                  <a:lnTo>
                    <a:pt x="113462" y="42229"/>
                  </a:lnTo>
                  <a:lnTo>
                    <a:pt x="90533" y="87868"/>
                  </a:lnTo>
                  <a:lnTo>
                    <a:pt x="71280" y="119661"/>
                  </a:lnTo>
                  <a:lnTo>
                    <a:pt x="40405" y="165531"/>
                  </a:lnTo>
                  <a:lnTo>
                    <a:pt x="17146" y="204051"/>
                  </a:lnTo>
                  <a:lnTo>
                    <a:pt x="5081" y="234044"/>
                  </a:lnTo>
                  <a:lnTo>
                    <a:pt x="0" y="2577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3146"/>
            <p:cNvSpPr/>
            <p:nvPr>
              <p:custDataLst>
                <p:tags r:id="rId87"/>
              </p:custDataLst>
            </p:nvPr>
          </p:nvSpPr>
          <p:spPr>
            <a:xfrm>
              <a:off x="8731250" y="463550"/>
              <a:ext cx="152401" cy="222251"/>
            </a:xfrm>
            <a:custGeom>
              <a:avLst/>
              <a:gdLst/>
              <a:ahLst/>
              <a:cxnLst/>
              <a:rect l="0" t="0" r="0" b="0"/>
              <a:pathLst>
                <a:path w="152401" h="222251">
                  <a:moveTo>
                    <a:pt x="0" y="0"/>
                  </a:moveTo>
                  <a:lnTo>
                    <a:pt x="0" y="0"/>
                  </a:lnTo>
                  <a:lnTo>
                    <a:pt x="22322" y="3371"/>
                  </a:lnTo>
                  <a:lnTo>
                    <a:pt x="50279" y="18951"/>
                  </a:lnTo>
                  <a:lnTo>
                    <a:pt x="77536" y="51555"/>
                  </a:lnTo>
                  <a:lnTo>
                    <a:pt x="96742" y="92495"/>
                  </a:lnTo>
                  <a:lnTo>
                    <a:pt x="118114" y="135905"/>
                  </a:lnTo>
                  <a:lnTo>
                    <a:pt x="143432" y="183270"/>
                  </a:lnTo>
                  <a:lnTo>
                    <a:pt x="15240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3147"/>
            <p:cNvSpPr/>
            <p:nvPr>
              <p:custDataLst>
                <p:tags r:id="rId88"/>
              </p:custDataLst>
            </p:nvPr>
          </p:nvSpPr>
          <p:spPr>
            <a:xfrm>
              <a:off x="8502650" y="685800"/>
              <a:ext cx="50801" cy="44451"/>
            </a:xfrm>
            <a:custGeom>
              <a:avLst/>
              <a:gdLst/>
              <a:ahLst/>
              <a:cxnLst/>
              <a:rect l="0" t="0" r="0" b="0"/>
              <a:pathLst>
                <a:path w="50801" h="44451">
                  <a:moveTo>
                    <a:pt x="50800" y="0"/>
                  </a:moveTo>
                  <a:lnTo>
                    <a:pt x="50800" y="0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3148"/>
            <p:cNvSpPr/>
            <p:nvPr>
              <p:custDataLst>
                <p:tags r:id="rId89"/>
              </p:custDataLst>
            </p:nvPr>
          </p:nvSpPr>
          <p:spPr>
            <a:xfrm>
              <a:off x="8388350" y="673100"/>
              <a:ext cx="31751" cy="1"/>
            </a:xfrm>
            <a:custGeom>
              <a:avLst/>
              <a:gdLst/>
              <a:ahLst/>
              <a:cxnLst/>
              <a:rect l="0" t="0" r="0" b="0"/>
              <a:pathLst>
                <a:path w="31751" h="1">
                  <a:moveTo>
                    <a:pt x="0" y="0"/>
                  </a:moveTo>
                  <a:lnTo>
                    <a:pt x="0" y="0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3149"/>
            <p:cNvSpPr/>
            <p:nvPr>
              <p:custDataLst>
                <p:tags r:id="rId90"/>
              </p:custDataLst>
            </p:nvPr>
          </p:nvSpPr>
          <p:spPr>
            <a:xfrm>
              <a:off x="8197850" y="679450"/>
              <a:ext cx="31751" cy="1"/>
            </a:xfrm>
            <a:custGeom>
              <a:avLst/>
              <a:gdLst/>
              <a:ahLst/>
              <a:cxnLst/>
              <a:rect l="0" t="0" r="0" b="0"/>
              <a:pathLst>
                <a:path w="31751" h="1">
                  <a:moveTo>
                    <a:pt x="0" y="0"/>
                  </a:moveTo>
                  <a:lnTo>
                    <a:pt x="0" y="0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3150"/>
            <p:cNvSpPr/>
            <p:nvPr>
              <p:custDataLst>
                <p:tags r:id="rId91"/>
              </p:custDataLst>
            </p:nvPr>
          </p:nvSpPr>
          <p:spPr>
            <a:xfrm>
              <a:off x="8001000" y="692150"/>
              <a:ext cx="25401" cy="25401"/>
            </a:xfrm>
            <a:custGeom>
              <a:avLst/>
              <a:gdLst/>
              <a:ahLst/>
              <a:cxnLst/>
              <a:rect l="0" t="0" r="0" b="0"/>
              <a:pathLst>
                <a:path w="25401" h="25401">
                  <a:moveTo>
                    <a:pt x="25400" y="0"/>
                  </a:moveTo>
                  <a:lnTo>
                    <a:pt x="25400" y="0"/>
                  </a:lnTo>
                  <a:lnTo>
                    <a:pt x="18658" y="0"/>
                  </a:lnTo>
                  <a:lnTo>
                    <a:pt x="11585" y="3763"/>
                  </a:lnTo>
                  <a:lnTo>
                    <a:pt x="5149" y="9434"/>
                  </a:lnTo>
                  <a:lnTo>
                    <a:pt x="2288" y="14306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3151"/>
            <p:cNvSpPr/>
            <p:nvPr>
              <p:custDataLst>
                <p:tags r:id="rId92"/>
              </p:custDataLst>
            </p:nvPr>
          </p:nvSpPr>
          <p:spPr>
            <a:xfrm>
              <a:off x="7835900" y="613106"/>
              <a:ext cx="114301" cy="91309"/>
            </a:xfrm>
            <a:custGeom>
              <a:avLst/>
              <a:gdLst/>
              <a:ahLst/>
              <a:cxnLst/>
              <a:rect l="0" t="0" r="0" b="0"/>
              <a:pathLst>
                <a:path w="114301" h="91309">
                  <a:moveTo>
                    <a:pt x="0" y="21894"/>
                  </a:moveTo>
                  <a:lnTo>
                    <a:pt x="0" y="21894"/>
                  </a:lnTo>
                  <a:lnTo>
                    <a:pt x="0" y="18523"/>
                  </a:lnTo>
                  <a:lnTo>
                    <a:pt x="1881" y="14986"/>
                  </a:lnTo>
                  <a:lnTo>
                    <a:pt x="5775" y="11063"/>
                  </a:lnTo>
                  <a:lnTo>
                    <a:pt x="23765" y="695"/>
                  </a:lnTo>
                  <a:lnTo>
                    <a:pt x="27838" y="0"/>
                  </a:lnTo>
                  <a:lnTo>
                    <a:pt x="55467" y="5701"/>
                  </a:lnTo>
                  <a:lnTo>
                    <a:pt x="60261" y="8276"/>
                  </a:lnTo>
                  <a:lnTo>
                    <a:pt x="63457" y="11405"/>
                  </a:lnTo>
                  <a:lnTo>
                    <a:pt x="65588" y="14901"/>
                  </a:lnTo>
                  <a:lnTo>
                    <a:pt x="64892" y="19349"/>
                  </a:lnTo>
                  <a:lnTo>
                    <a:pt x="53800" y="35721"/>
                  </a:lnTo>
                  <a:lnTo>
                    <a:pt x="15098" y="71382"/>
                  </a:lnTo>
                  <a:lnTo>
                    <a:pt x="1338" y="81634"/>
                  </a:lnTo>
                  <a:lnTo>
                    <a:pt x="186" y="84299"/>
                  </a:lnTo>
                  <a:lnTo>
                    <a:pt x="124" y="86780"/>
                  </a:lnTo>
                  <a:lnTo>
                    <a:pt x="1494" y="88435"/>
                  </a:lnTo>
                  <a:lnTo>
                    <a:pt x="6779" y="90273"/>
                  </a:lnTo>
                  <a:lnTo>
                    <a:pt x="21058" y="91308"/>
                  </a:lnTo>
                  <a:lnTo>
                    <a:pt x="32643" y="87787"/>
                  </a:lnTo>
                  <a:lnTo>
                    <a:pt x="73755" y="75126"/>
                  </a:lnTo>
                  <a:lnTo>
                    <a:pt x="114300" y="66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3152"/>
            <p:cNvSpPr/>
            <p:nvPr>
              <p:custDataLst>
                <p:tags r:id="rId93"/>
              </p:custDataLst>
            </p:nvPr>
          </p:nvSpPr>
          <p:spPr>
            <a:xfrm>
              <a:off x="7658100" y="445383"/>
              <a:ext cx="152401" cy="221368"/>
            </a:xfrm>
            <a:custGeom>
              <a:avLst/>
              <a:gdLst/>
              <a:ahLst/>
              <a:cxnLst/>
              <a:rect l="0" t="0" r="0" b="0"/>
              <a:pathLst>
                <a:path w="152401" h="221368">
                  <a:moveTo>
                    <a:pt x="152400" y="5467"/>
                  </a:moveTo>
                  <a:lnTo>
                    <a:pt x="152400" y="5467"/>
                  </a:lnTo>
                  <a:lnTo>
                    <a:pt x="146933" y="0"/>
                  </a:lnTo>
                  <a:lnTo>
                    <a:pt x="139568" y="2749"/>
                  </a:lnTo>
                  <a:lnTo>
                    <a:pt x="98542" y="40582"/>
                  </a:lnTo>
                  <a:lnTo>
                    <a:pt x="65431" y="83586"/>
                  </a:lnTo>
                  <a:lnTo>
                    <a:pt x="40161" y="121041"/>
                  </a:lnTo>
                  <a:lnTo>
                    <a:pt x="16917" y="160988"/>
                  </a:lnTo>
                  <a:lnTo>
                    <a:pt x="3551" y="198962"/>
                  </a:lnTo>
                  <a:lnTo>
                    <a:pt x="0" y="221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3153"/>
            <p:cNvSpPr/>
            <p:nvPr>
              <p:custDataLst>
                <p:tags r:id="rId94"/>
              </p:custDataLst>
            </p:nvPr>
          </p:nvSpPr>
          <p:spPr>
            <a:xfrm>
              <a:off x="7632698" y="440842"/>
              <a:ext cx="127003" cy="219559"/>
            </a:xfrm>
            <a:custGeom>
              <a:avLst/>
              <a:gdLst/>
              <a:ahLst/>
              <a:cxnLst/>
              <a:rect l="0" t="0" r="0" b="0"/>
              <a:pathLst>
                <a:path w="127003" h="219559">
                  <a:moveTo>
                    <a:pt x="2" y="3658"/>
                  </a:moveTo>
                  <a:lnTo>
                    <a:pt x="2" y="3658"/>
                  </a:lnTo>
                  <a:lnTo>
                    <a:pt x="0" y="287"/>
                  </a:lnTo>
                  <a:lnTo>
                    <a:pt x="707" y="0"/>
                  </a:lnTo>
                  <a:lnTo>
                    <a:pt x="3372" y="1562"/>
                  </a:lnTo>
                  <a:lnTo>
                    <a:pt x="38683" y="41112"/>
                  </a:lnTo>
                  <a:lnTo>
                    <a:pt x="66339" y="75903"/>
                  </a:lnTo>
                  <a:lnTo>
                    <a:pt x="92017" y="117178"/>
                  </a:lnTo>
                  <a:lnTo>
                    <a:pt x="111932" y="159276"/>
                  </a:lnTo>
                  <a:lnTo>
                    <a:pt x="124878" y="206637"/>
                  </a:lnTo>
                  <a:lnTo>
                    <a:pt x="127002" y="219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3154"/>
            <p:cNvSpPr/>
            <p:nvPr>
              <p:custDataLst>
                <p:tags r:id="rId95"/>
              </p:custDataLst>
            </p:nvPr>
          </p:nvSpPr>
          <p:spPr>
            <a:xfrm>
              <a:off x="7429500" y="692150"/>
              <a:ext cx="63501" cy="82551"/>
            </a:xfrm>
            <a:custGeom>
              <a:avLst/>
              <a:gdLst/>
              <a:ahLst/>
              <a:cxnLst/>
              <a:rect l="0" t="0" r="0" b="0"/>
              <a:pathLst>
                <a:path w="63501" h="82551">
                  <a:moveTo>
                    <a:pt x="63500" y="0"/>
                  </a:moveTo>
                  <a:lnTo>
                    <a:pt x="63500" y="0"/>
                  </a:lnTo>
                  <a:lnTo>
                    <a:pt x="48996" y="10845"/>
                  </a:lnTo>
                  <a:lnTo>
                    <a:pt x="15288" y="49914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3155"/>
            <p:cNvSpPr/>
            <p:nvPr>
              <p:custDataLst>
                <p:tags r:id="rId96"/>
              </p:custDataLst>
            </p:nvPr>
          </p:nvSpPr>
          <p:spPr>
            <a:xfrm>
              <a:off x="7370089" y="641350"/>
              <a:ext cx="5632" cy="63501"/>
            </a:xfrm>
            <a:custGeom>
              <a:avLst/>
              <a:gdLst/>
              <a:ahLst/>
              <a:cxnLst/>
              <a:rect l="0" t="0" r="0" b="0"/>
              <a:pathLst>
                <a:path w="5632" h="63501">
                  <a:moveTo>
                    <a:pt x="2261" y="0"/>
                  </a:moveTo>
                  <a:lnTo>
                    <a:pt x="2261" y="0"/>
                  </a:lnTo>
                  <a:lnTo>
                    <a:pt x="5631" y="6742"/>
                  </a:lnTo>
                  <a:lnTo>
                    <a:pt x="3524" y="17578"/>
                  </a:lnTo>
                  <a:lnTo>
                    <a:pt x="0" y="31801"/>
                  </a:lnTo>
                  <a:lnTo>
                    <a:pt x="2261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3156"/>
            <p:cNvSpPr/>
            <p:nvPr>
              <p:custDataLst>
                <p:tags r:id="rId97"/>
              </p:custDataLst>
            </p:nvPr>
          </p:nvSpPr>
          <p:spPr>
            <a:xfrm>
              <a:off x="7086600" y="419100"/>
              <a:ext cx="165101" cy="292101"/>
            </a:xfrm>
            <a:custGeom>
              <a:avLst/>
              <a:gdLst/>
              <a:ahLst/>
              <a:cxnLst/>
              <a:rect l="0" t="0" r="0" b="0"/>
              <a:pathLst>
                <a:path w="165101" h="292101">
                  <a:moveTo>
                    <a:pt x="165100" y="0"/>
                  </a:moveTo>
                  <a:lnTo>
                    <a:pt x="165100" y="0"/>
                  </a:lnTo>
                  <a:lnTo>
                    <a:pt x="161729" y="0"/>
                  </a:lnTo>
                  <a:lnTo>
                    <a:pt x="149520" y="13484"/>
                  </a:lnTo>
                  <a:lnTo>
                    <a:pt x="127973" y="55580"/>
                  </a:lnTo>
                  <a:lnTo>
                    <a:pt x="106030" y="87497"/>
                  </a:lnTo>
                  <a:lnTo>
                    <a:pt x="83578" y="120967"/>
                  </a:lnTo>
                  <a:lnTo>
                    <a:pt x="61134" y="154658"/>
                  </a:lnTo>
                  <a:lnTo>
                    <a:pt x="37048" y="188446"/>
                  </a:lnTo>
                  <a:lnTo>
                    <a:pt x="16543" y="232460"/>
                  </a:lnTo>
                  <a:lnTo>
                    <a:pt x="340" y="269344"/>
                  </a:lnTo>
                  <a:lnTo>
                    <a:pt x="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3157"/>
            <p:cNvSpPr/>
            <p:nvPr>
              <p:custDataLst>
                <p:tags r:id="rId98"/>
              </p:custDataLst>
            </p:nvPr>
          </p:nvSpPr>
          <p:spPr>
            <a:xfrm>
              <a:off x="7054850" y="445383"/>
              <a:ext cx="218973" cy="249281"/>
            </a:xfrm>
            <a:custGeom>
              <a:avLst/>
              <a:gdLst/>
              <a:ahLst/>
              <a:cxnLst/>
              <a:rect l="0" t="0" r="0" b="0"/>
              <a:pathLst>
                <a:path w="218973" h="249281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0" y="2749"/>
                  </a:lnTo>
                  <a:lnTo>
                    <a:pt x="44735" y="37815"/>
                  </a:lnTo>
                  <a:lnTo>
                    <a:pt x="90210" y="80034"/>
                  </a:lnTo>
                  <a:lnTo>
                    <a:pt x="127388" y="121165"/>
                  </a:lnTo>
                  <a:lnTo>
                    <a:pt x="159570" y="164631"/>
                  </a:lnTo>
                  <a:lnTo>
                    <a:pt x="182511" y="205027"/>
                  </a:lnTo>
                  <a:lnTo>
                    <a:pt x="202714" y="233694"/>
                  </a:lnTo>
                  <a:lnTo>
                    <a:pt x="218391" y="249280"/>
                  </a:lnTo>
                  <a:lnTo>
                    <a:pt x="218972" y="248443"/>
                  </a:lnTo>
                  <a:lnTo>
                    <a:pt x="215900" y="234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8" name="SMARTInkShape-Group565"/>
          <p:cNvGrpSpPr/>
          <p:nvPr/>
        </p:nvGrpSpPr>
        <p:grpSpPr>
          <a:xfrm>
            <a:off x="9388022" y="554991"/>
            <a:ext cx="340179" cy="135394"/>
            <a:chOff x="9388022" y="554991"/>
            <a:chExt cx="340179" cy="135394"/>
          </a:xfrm>
        </p:grpSpPr>
        <p:sp>
          <p:nvSpPr>
            <p:cNvPr id="346" name="SMARTInkShape-3158"/>
            <p:cNvSpPr/>
            <p:nvPr>
              <p:custDataLst>
                <p:tags r:id="rId83"/>
              </p:custDataLst>
            </p:nvPr>
          </p:nvSpPr>
          <p:spPr>
            <a:xfrm>
              <a:off x="9531350" y="554991"/>
              <a:ext cx="196851" cy="130810"/>
            </a:xfrm>
            <a:custGeom>
              <a:avLst/>
              <a:gdLst/>
              <a:ahLst/>
              <a:cxnLst/>
              <a:rect l="0" t="0" r="0" b="0"/>
              <a:pathLst>
                <a:path w="196851" h="130810">
                  <a:moveTo>
                    <a:pt x="0" y="16509"/>
                  </a:moveTo>
                  <a:lnTo>
                    <a:pt x="0" y="16509"/>
                  </a:lnTo>
                  <a:lnTo>
                    <a:pt x="4363" y="8487"/>
                  </a:lnTo>
                  <a:lnTo>
                    <a:pt x="5026" y="8338"/>
                  </a:lnTo>
                  <a:lnTo>
                    <a:pt x="18786" y="25696"/>
                  </a:lnTo>
                  <a:lnTo>
                    <a:pt x="62152" y="68115"/>
                  </a:lnTo>
                  <a:lnTo>
                    <a:pt x="68953" y="76313"/>
                  </a:lnTo>
                  <a:lnTo>
                    <a:pt x="74623" y="91066"/>
                  </a:lnTo>
                  <a:lnTo>
                    <a:pt x="75150" y="97964"/>
                  </a:lnTo>
                  <a:lnTo>
                    <a:pt x="73382" y="103973"/>
                  </a:lnTo>
                  <a:lnTo>
                    <a:pt x="65776" y="114414"/>
                  </a:lnTo>
                  <a:lnTo>
                    <a:pt x="62195" y="117056"/>
                  </a:lnTo>
                  <a:lnTo>
                    <a:pt x="59101" y="118113"/>
                  </a:lnTo>
                  <a:lnTo>
                    <a:pt x="56335" y="118112"/>
                  </a:lnTo>
                  <a:lnTo>
                    <a:pt x="42327" y="107997"/>
                  </a:lnTo>
                  <a:lnTo>
                    <a:pt x="36453" y="91742"/>
                  </a:lnTo>
                  <a:lnTo>
                    <a:pt x="34884" y="81481"/>
                  </a:lnTo>
                  <a:lnTo>
                    <a:pt x="38786" y="60673"/>
                  </a:lnTo>
                  <a:lnTo>
                    <a:pt x="48282" y="41782"/>
                  </a:lnTo>
                  <a:lnTo>
                    <a:pt x="73612" y="20038"/>
                  </a:lnTo>
                  <a:lnTo>
                    <a:pt x="78708" y="16745"/>
                  </a:lnTo>
                  <a:lnTo>
                    <a:pt x="90014" y="14967"/>
                  </a:lnTo>
                  <a:lnTo>
                    <a:pt x="95993" y="15481"/>
                  </a:lnTo>
                  <a:lnTo>
                    <a:pt x="100685" y="17941"/>
                  </a:lnTo>
                  <a:lnTo>
                    <a:pt x="125936" y="43586"/>
                  </a:lnTo>
                  <a:lnTo>
                    <a:pt x="141266" y="46874"/>
                  </a:lnTo>
                  <a:lnTo>
                    <a:pt x="155842" y="44478"/>
                  </a:lnTo>
                  <a:lnTo>
                    <a:pt x="175843" y="32557"/>
                  </a:lnTo>
                  <a:lnTo>
                    <a:pt x="183985" y="23406"/>
                  </a:lnTo>
                  <a:lnTo>
                    <a:pt x="186156" y="18991"/>
                  </a:lnTo>
                  <a:lnTo>
                    <a:pt x="186689" y="10321"/>
                  </a:lnTo>
                  <a:lnTo>
                    <a:pt x="185842" y="6034"/>
                  </a:lnTo>
                  <a:lnTo>
                    <a:pt x="183867" y="3176"/>
                  </a:lnTo>
                  <a:lnTo>
                    <a:pt x="181139" y="1270"/>
                  </a:lnTo>
                  <a:lnTo>
                    <a:pt x="177909" y="0"/>
                  </a:lnTo>
                  <a:lnTo>
                    <a:pt x="166795" y="4233"/>
                  </a:lnTo>
                  <a:lnTo>
                    <a:pt x="152447" y="14581"/>
                  </a:lnTo>
                  <a:lnTo>
                    <a:pt x="136664" y="30939"/>
                  </a:lnTo>
                  <a:lnTo>
                    <a:pt x="122023" y="63353"/>
                  </a:lnTo>
                  <a:lnTo>
                    <a:pt x="123376" y="85542"/>
                  </a:lnTo>
                  <a:lnTo>
                    <a:pt x="131740" y="105751"/>
                  </a:lnTo>
                  <a:lnTo>
                    <a:pt x="144863" y="121789"/>
                  </a:lnTo>
                  <a:lnTo>
                    <a:pt x="153726" y="126207"/>
                  </a:lnTo>
                  <a:lnTo>
                    <a:pt x="196850" y="1308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3159"/>
            <p:cNvSpPr/>
            <p:nvPr>
              <p:custDataLst>
                <p:tags r:id="rId84"/>
              </p:custDataLst>
            </p:nvPr>
          </p:nvSpPr>
          <p:spPr>
            <a:xfrm>
              <a:off x="9388022" y="563325"/>
              <a:ext cx="92529" cy="127060"/>
            </a:xfrm>
            <a:custGeom>
              <a:avLst/>
              <a:gdLst/>
              <a:ahLst/>
              <a:cxnLst/>
              <a:rect l="0" t="0" r="0" b="0"/>
              <a:pathLst>
                <a:path w="92529" h="127060">
                  <a:moveTo>
                    <a:pt x="60778" y="58975"/>
                  </a:moveTo>
                  <a:lnTo>
                    <a:pt x="60778" y="58975"/>
                  </a:lnTo>
                  <a:lnTo>
                    <a:pt x="61483" y="48836"/>
                  </a:lnTo>
                  <a:lnTo>
                    <a:pt x="65803" y="31363"/>
                  </a:lnTo>
                  <a:lnTo>
                    <a:pt x="68619" y="15751"/>
                  </a:lnTo>
                  <a:lnTo>
                    <a:pt x="70237" y="11109"/>
                  </a:lnTo>
                  <a:lnTo>
                    <a:pt x="69905" y="7309"/>
                  </a:lnTo>
                  <a:lnTo>
                    <a:pt x="68273" y="4070"/>
                  </a:lnTo>
                  <a:lnTo>
                    <a:pt x="65775" y="1205"/>
                  </a:lnTo>
                  <a:lnTo>
                    <a:pt x="61991" y="0"/>
                  </a:lnTo>
                  <a:lnTo>
                    <a:pt x="52144" y="544"/>
                  </a:lnTo>
                  <a:lnTo>
                    <a:pt x="24590" y="28413"/>
                  </a:lnTo>
                  <a:lnTo>
                    <a:pt x="6467" y="62306"/>
                  </a:lnTo>
                  <a:lnTo>
                    <a:pt x="0" y="104804"/>
                  </a:lnTo>
                  <a:lnTo>
                    <a:pt x="1212" y="114928"/>
                  </a:lnTo>
                  <a:lnTo>
                    <a:pt x="4133" y="121677"/>
                  </a:lnTo>
                  <a:lnTo>
                    <a:pt x="8196" y="126176"/>
                  </a:lnTo>
                  <a:lnTo>
                    <a:pt x="13730" y="127059"/>
                  </a:lnTo>
                  <a:lnTo>
                    <a:pt x="27403" y="122396"/>
                  </a:lnTo>
                  <a:lnTo>
                    <a:pt x="61424" y="98497"/>
                  </a:lnTo>
                  <a:lnTo>
                    <a:pt x="77865" y="82487"/>
                  </a:lnTo>
                  <a:lnTo>
                    <a:pt x="80636" y="81000"/>
                  </a:lnTo>
                  <a:lnTo>
                    <a:pt x="83187" y="80714"/>
                  </a:lnTo>
                  <a:lnTo>
                    <a:pt x="87907" y="82277"/>
                  </a:lnTo>
                  <a:lnTo>
                    <a:pt x="88741" y="83682"/>
                  </a:lnTo>
                  <a:lnTo>
                    <a:pt x="88593" y="85324"/>
                  </a:lnTo>
                  <a:lnTo>
                    <a:pt x="87787" y="87124"/>
                  </a:lnTo>
                  <a:lnTo>
                    <a:pt x="88774" y="92888"/>
                  </a:lnTo>
                  <a:lnTo>
                    <a:pt x="92528" y="103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4" name="SMARTInkShape-Group566"/>
          <p:cNvGrpSpPr/>
          <p:nvPr/>
        </p:nvGrpSpPr>
        <p:grpSpPr>
          <a:xfrm>
            <a:off x="10082833" y="376978"/>
            <a:ext cx="286718" cy="283423"/>
            <a:chOff x="10082833" y="376978"/>
            <a:chExt cx="286718" cy="283423"/>
          </a:xfrm>
        </p:grpSpPr>
        <p:sp>
          <p:nvSpPr>
            <p:cNvPr id="349" name="SMARTInkShape-3160"/>
            <p:cNvSpPr/>
            <p:nvPr>
              <p:custDataLst>
                <p:tags r:id="rId78"/>
              </p:custDataLst>
            </p:nvPr>
          </p:nvSpPr>
          <p:spPr>
            <a:xfrm>
              <a:off x="10246382" y="376978"/>
              <a:ext cx="123169" cy="246114"/>
            </a:xfrm>
            <a:custGeom>
              <a:avLst/>
              <a:gdLst/>
              <a:ahLst/>
              <a:cxnLst/>
              <a:rect l="0" t="0" r="0" b="0"/>
              <a:pathLst>
                <a:path w="123169" h="246114">
                  <a:moveTo>
                    <a:pt x="78718" y="181822"/>
                  </a:moveTo>
                  <a:lnTo>
                    <a:pt x="78718" y="181822"/>
                  </a:lnTo>
                  <a:lnTo>
                    <a:pt x="75347" y="175080"/>
                  </a:lnTo>
                  <a:lnTo>
                    <a:pt x="49483" y="149220"/>
                  </a:lnTo>
                  <a:lnTo>
                    <a:pt x="41970" y="146165"/>
                  </a:lnTo>
                  <a:lnTo>
                    <a:pt x="37286" y="147468"/>
                  </a:lnTo>
                  <a:lnTo>
                    <a:pt x="26437" y="154559"/>
                  </a:lnTo>
                  <a:lnTo>
                    <a:pt x="8430" y="177193"/>
                  </a:lnTo>
                  <a:lnTo>
                    <a:pt x="1618" y="196228"/>
                  </a:lnTo>
                  <a:lnTo>
                    <a:pt x="0" y="215036"/>
                  </a:lnTo>
                  <a:lnTo>
                    <a:pt x="3985" y="230450"/>
                  </a:lnTo>
                  <a:lnTo>
                    <a:pt x="10462" y="240594"/>
                  </a:lnTo>
                  <a:lnTo>
                    <a:pt x="14164" y="244287"/>
                  </a:lnTo>
                  <a:lnTo>
                    <a:pt x="18749" y="246043"/>
                  </a:lnTo>
                  <a:lnTo>
                    <a:pt x="29487" y="246113"/>
                  </a:lnTo>
                  <a:lnTo>
                    <a:pt x="43195" y="236266"/>
                  </a:lnTo>
                  <a:lnTo>
                    <a:pt x="57991" y="218719"/>
                  </a:lnTo>
                  <a:lnTo>
                    <a:pt x="78220" y="178957"/>
                  </a:lnTo>
                  <a:lnTo>
                    <a:pt x="91197" y="142919"/>
                  </a:lnTo>
                  <a:lnTo>
                    <a:pt x="96494" y="97739"/>
                  </a:lnTo>
                  <a:lnTo>
                    <a:pt x="97201" y="52730"/>
                  </a:lnTo>
                  <a:lnTo>
                    <a:pt x="96894" y="11085"/>
                  </a:lnTo>
                  <a:lnTo>
                    <a:pt x="94322" y="105"/>
                  </a:lnTo>
                  <a:lnTo>
                    <a:pt x="92648" y="0"/>
                  </a:lnTo>
                  <a:lnTo>
                    <a:pt x="88909" y="7408"/>
                  </a:lnTo>
                  <a:lnTo>
                    <a:pt x="86206" y="40930"/>
                  </a:lnTo>
                  <a:lnTo>
                    <a:pt x="89337" y="72637"/>
                  </a:lnTo>
                  <a:lnTo>
                    <a:pt x="95432" y="107895"/>
                  </a:lnTo>
                  <a:lnTo>
                    <a:pt x="102844" y="144732"/>
                  </a:lnTo>
                  <a:lnTo>
                    <a:pt x="114951" y="191058"/>
                  </a:lnTo>
                  <a:lnTo>
                    <a:pt x="123168" y="2199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3161"/>
            <p:cNvSpPr/>
            <p:nvPr>
              <p:custDataLst>
                <p:tags r:id="rId79"/>
              </p:custDataLst>
            </p:nvPr>
          </p:nvSpPr>
          <p:spPr>
            <a:xfrm>
              <a:off x="10191750" y="4699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705" y="1986"/>
                  </a:lnTo>
                  <a:lnTo>
                    <a:pt x="1881" y="1324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3162"/>
            <p:cNvSpPr/>
            <p:nvPr>
              <p:custDataLst>
                <p:tags r:id="rId80"/>
              </p:custDataLst>
            </p:nvPr>
          </p:nvSpPr>
          <p:spPr>
            <a:xfrm>
              <a:off x="10160000" y="565150"/>
              <a:ext cx="25401" cy="82551"/>
            </a:xfrm>
            <a:custGeom>
              <a:avLst/>
              <a:gdLst/>
              <a:ahLst/>
              <a:cxnLst/>
              <a:rect l="0" t="0" r="0" b="0"/>
              <a:pathLst>
                <a:path w="25401" h="82551">
                  <a:moveTo>
                    <a:pt x="0" y="0"/>
                  </a:moveTo>
                  <a:lnTo>
                    <a:pt x="0" y="0"/>
                  </a:lnTo>
                  <a:lnTo>
                    <a:pt x="6743" y="3371"/>
                  </a:lnTo>
                  <a:lnTo>
                    <a:pt x="8728" y="6481"/>
                  </a:lnTo>
                  <a:lnTo>
                    <a:pt x="22519" y="46711"/>
                  </a:lnTo>
                  <a:lnTo>
                    <a:pt x="2540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3163"/>
            <p:cNvSpPr/>
            <p:nvPr>
              <p:custDataLst>
                <p:tags r:id="rId81"/>
              </p:custDataLst>
            </p:nvPr>
          </p:nvSpPr>
          <p:spPr>
            <a:xfrm>
              <a:off x="10082833" y="485292"/>
              <a:ext cx="7318" cy="3659"/>
            </a:xfrm>
            <a:custGeom>
              <a:avLst/>
              <a:gdLst/>
              <a:ahLst/>
              <a:cxnLst/>
              <a:rect l="0" t="0" r="0" b="0"/>
              <a:pathLst>
                <a:path w="7318" h="3659">
                  <a:moveTo>
                    <a:pt x="7317" y="3658"/>
                  </a:moveTo>
                  <a:lnTo>
                    <a:pt x="7317" y="365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3164"/>
            <p:cNvSpPr/>
            <p:nvPr>
              <p:custDataLst>
                <p:tags r:id="rId82"/>
              </p:custDataLst>
            </p:nvPr>
          </p:nvSpPr>
          <p:spPr>
            <a:xfrm>
              <a:off x="10102848" y="590550"/>
              <a:ext cx="8025" cy="69851"/>
            </a:xfrm>
            <a:custGeom>
              <a:avLst/>
              <a:gdLst/>
              <a:ahLst/>
              <a:cxnLst/>
              <a:rect l="0" t="0" r="0" b="0"/>
              <a:pathLst>
                <a:path w="8025" h="69851">
                  <a:moveTo>
                    <a:pt x="2" y="0"/>
                  </a:moveTo>
                  <a:lnTo>
                    <a:pt x="2" y="0"/>
                  </a:lnTo>
                  <a:lnTo>
                    <a:pt x="0" y="3371"/>
                  </a:lnTo>
                  <a:lnTo>
                    <a:pt x="8024" y="21676"/>
                  </a:lnTo>
                  <a:lnTo>
                    <a:pt x="6454" y="43033"/>
                  </a:lnTo>
                  <a:lnTo>
                    <a:pt x="2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9" name="SMARTInkShape-Group567"/>
          <p:cNvGrpSpPr/>
          <p:nvPr/>
        </p:nvGrpSpPr>
        <p:grpSpPr>
          <a:xfrm>
            <a:off x="6807200" y="1016000"/>
            <a:ext cx="495301" cy="297785"/>
            <a:chOff x="6807200" y="1016000"/>
            <a:chExt cx="495301" cy="297785"/>
          </a:xfrm>
        </p:grpSpPr>
        <p:sp>
          <p:nvSpPr>
            <p:cNvPr id="355" name="SMARTInkShape-3165"/>
            <p:cNvSpPr/>
            <p:nvPr>
              <p:custDataLst>
                <p:tags r:id="rId74"/>
              </p:custDataLst>
            </p:nvPr>
          </p:nvSpPr>
          <p:spPr>
            <a:xfrm>
              <a:off x="7032360" y="1016000"/>
              <a:ext cx="270141" cy="261733"/>
            </a:xfrm>
            <a:custGeom>
              <a:avLst/>
              <a:gdLst/>
              <a:ahLst/>
              <a:cxnLst/>
              <a:rect l="0" t="0" r="0" b="0"/>
              <a:pathLst>
                <a:path w="270141" h="261733">
                  <a:moveTo>
                    <a:pt x="111390" y="0"/>
                  </a:moveTo>
                  <a:lnTo>
                    <a:pt x="111390" y="0"/>
                  </a:lnTo>
                  <a:lnTo>
                    <a:pt x="104909" y="10845"/>
                  </a:lnTo>
                  <a:lnTo>
                    <a:pt x="95810" y="21048"/>
                  </a:lnTo>
                  <a:lnTo>
                    <a:pt x="93242" y="28143"/>
                  </a:lnTo>
                  <a:lnTo>
                    <a:pt x="90428" y="66759"/>
                  </a:lnTo>
                  <a:lnTo>
                    <a:pt x="87305" y="106329"/>
                  </a:lnTo>
                  <a:lnTo>
                    <a:pt x="82618" y="153801"/>
                  </a:lnTo>
                  <a:lnTo>
                    <a:pt x="78141" y="186184"/>
                  </a:lnTo>
                  <a:lnTo>
                    <a:pt x="80293" y="229359"/>
                  </a:lnTo>
                  <a:lnTo>
                    <a:pt x="90475" y="261365"/>
                  </a:lnTo>
                  <a:lnTo>
                    <a:pt x="91802" y="261732"/>
                  </a:lnTo>
                  <a:lnTo>
                    <a:pt x="93392" y="260566"/>
                  </a:lnTo>
                  <a:lnTo>
                    <a:pt x="95158" y="258377"/>
                  </a:lnTo>
                  <a:lnTo>
                    <a:pt x="94924" y="254802"/>
                  </a:lnTo>
                  <a:lnTo>
                    <a:pt x="87147" y="238950"/>
                  </a:lnTo>
                  <a:lnTo>
                    <a:pt x="58388" y="203023"/>
                  </a:lnTo>
                  <a:lnTo>
                    <a:pt x="17077" y="161366"/>
                  </a:lnTo>
                  <a:lnTo>
                    <a:pt x="0" y="153581"/>
                  </a:lnTo>
                  <a:lnTo>
                    <a:pt x="1147" y="152481"/>
                  </a:lnTo>
                  <a:lnTo>
                    <a:pt x="48688" y="125295"/>
                  </a:lnTo>
                  <a:lnTo>
                    <a:pt x="92342" y="96194"/>
                  </a:lnTo>
                  <a:lnTo>
                    <a:pt x="134978" y="58250"/>
                  </a:lnTo>
                  <a:lnTo>
                    <a:pt x="159471" y="25712"/>
                  </a:lnTo>
                  <a:lnTo>
                    <a:pt x="161789" y="24902"/>
                  </a:lnTo>
                  <a:lnTo>
                    <a:pt x="164039" y="25068"/>
                  </a:lnTo>
                  <a:lnTo>
                    <a:pt x="165539" y="27296"/>
                  </a:lnTo>
                  <a:lnTo>
                    <a:pt x="167650" y="42660"/>
                  </a:lnTo>
                  <a:lnTo>
                    <a:pt x="164601" y="88468"/>
                  </a:lnTo>
                  <a:lnTo>
                    <a:pt x="159734" y="120458"/>
                  </a:lnTo>
                  <a:lnTo>
                    <a:pt x="157571" y="158194"/>
                  </a:lnTo>
                  <a:lnTo>
                    <a:pt x="156609" y="192840"/>
                  </a:lnTo>
                  <a:lnTo>
                    <a:pt x="154186" y="232586"/>
                  </a:lnTo>
                  <a:lnTo>
                    <a:pt x="152283" y="248010"/>
                  </a:lnTo>
                  <a:lnTo>
                    <a:pt x="152763" y="252124"/>
                  </a:lnTo>
                  <a:lnTo>
                    <a:pt x="153788" y="254866"/>
                  </a:lnTo>
                  <a:lnTo>
                    <a:pt x="155883" y="253872"/>
                  </a:lnTo>
                  <a:lnTo>
                    <a:pt x="161974" y="245241"/>
                  </a:lnTo>
                  <a:lnTo>
                    <a:pt x="180228" y="208675"/>
                  </a:lnTo>
                  <a:lnTo>
                    <a:pt x="203068" y="185623"/>
                  </a:lnTo>
                  <a:lnTo>
                    <a:pt x="217987" y="183158"/>
                  </a:lnTo>
                  <a:lnTo>
                    <a:pt x="234262" y="185120"/>
                  </a:lnTo>
                  <a:lnTo>
                    <a:pt x="246198" y="190696"/>
                  </a:lnTo>
                  <a:lnTo>
                    <a:pt x="249945" y="195570"/>
                  </a:lnTo>
                  <a:lnTo>
                    <a:pt x="265509" y="241356"/>
                  </a:lnTo>
                  <a:lnTo>
                    <a:pt x="27014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3166"/>
            <p:cNvSpPr/>
            <p:nvPr>
              <p:custDataLst>
                <p:tags r:id="rId75"/>
              </p:custDataLst>
            </p:nvPr>
          </p:nvSpPr>
          <p:spPr>
            <a:xfrm>
              <a:off x="7004050" y="110490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12700" y="19050"/>
                  </a:moveTo>
                  <a:lnTo>
                    <a:pt x="12700" y="19050"/>
                  </a:lnTo>
                  <a:lnTo>
                    <a:pt x="7631" y="595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3167"/>
            <p:cNvSpPr/>
            <p:nvPr>
              <p:custDataLst>
                <p:tags r:id="rId76"/>
              </p:custDataLst>
            </p:nvPr>
          </p:nvSpPr>
          <p:spPr>
            <a:xfrm>
              <a:off x="7016750" y="119380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6350" y="0"/>
                  </a:moveTo>
                  <a:lnTo>
                    <a:pt x="6350" y="0"/>
                  </a:lnTo>
                  <a:lnTo>
                    <a:pt x="6348" y="3371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3168"/>
            <p:cNvSpPr/>
            <p:nvPr>
              <p:custDataLst>
                <p:tags r:id="rId77"/>
              </p:custDataLst>
            </p:nvPr>
          </p:nvSpPr>
          <p:spPr>
            <a:xfrm>
              <a:off x="6807200" y="1179136"/>
              <a:ext cx="148740" cy="134649"/>
            </a:xfrm>
            <a:custGeom>
              <a:avLst/>
              <a:gdLst/>
              <a:ahLst/>
              <a:cxnLst/>
              <a:rect l="0" t="0" r="0" b="0"/>
              <a:pathLst>
                <a:path w="148740" h="134649">
                  <a:moveTo>
                    <a:pt x="0" y="27364"/>
                  </a:moveTo>
                  <a:lnTo>
                    <a:pt x="0" y="27364"/>
                  </a:lnTo>
                  <a:lnTo>
                    <a:pt x="0" y="76"/>
                  </a:lnTo>
                  <a:lnTo>
                    <a:pt x="705" y="0"/>
                  </a:lnTo>
                  <a:lnTo>
                    <a:pt x="3370" y="3678"/>
                  </a:lnTo>
                  <a:lnTo>
                    <a:pt x="5958" y="44122"/>
                  </a:lnTo>
                  <a:lnTo>
                    <a:pt x="9644" y="88295"/>
                  </a:lnTo>
                  <a:lnTo>
                    <a:pt x="21529" y="123805"/>
                  </a:lnTo>
                  <a:lnTo>
                    <a:pt x="26736" y="133256"/>
                  </a:lnTo>
                  <a:lnTo>
                    <a:pt x="29818" y="134648"/>
                  </a:lnTo>
                  <a:lnTo>
                    <a:pt x="33285" y="134164"/>
                  </a:lnTo>
                  <a:lnTo>
                    <a:pt x="37006" y="132431"/>
                  </a:lnTo>
                  <a:lnTo>
                    <a:pt x="43022" y="124860"/>
                  </a:lnTo>
                  <a:lnTo>
                    <a:pt x="57024" y="83596"/>
                  </a:lnTo>
                  <a:lnTo>
                    <a:pt x="62033" y="69289"/>
                  </a:lnTo>
                  <a:lnTo>
                    <a:pt x="71101" y="58119"/>
                  </a:lnTo>
                  <a:lnTo>
                    <a:pt x="70685" y="58450"/>
                  </a:lnTo>
                  <a:lnTo>
                    <a:pt x="78761" y="76732"/>
                  </a:lnTo>
                  <a:lnTo>
                    <a:pt x="88170" y="88950"/>
                  </a:lnTo>
                  <a:lnTo>
                    <a:pt x="97748" y="93541"/>
                  </a:lnTo>
                  <a:lnTo>
                    <a:pt x="117773" y="96489"/>
                  </a:lnTo>
                  <a:lnTo>
                    <a:pt x="134378" y="93628"/>
                  </a:lnTo>
                  <a:lnTo>
                    <a:pt x="138269" y="91296"/>
                  </a:lnTo>
                  <a:lnTo>
                    <a:pt x="140863" y="88329"/>
                  </a:lnTo>
                  <a:lnTo>
                    <a:pt x="148396" y="73430"/>
                  </a:lnTo>
                  <a:lnTo>
                    <a:pt x="148739" y="61478"/>
                  </a:lnTo>
                  <a:lnTo>
                    <a:pt x="144287" y="27675"/>
                  </a:lnTo>
                  <a:lnTo>
                    <a:pt x="127000" y="19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2" name="SMARTInkShape-Group568"/>
          <p:cNvGrpSpPr/>
          <p:nvPr/>
        </p:nvGrpSpPr>
        <p:grpSpPr>
          <a:xfrm>
            <a:off x="7685123" y="1037033"/>
            <a:ext cx="1585878" cy="372668"/>
            <a:chOff x="7685123" y="1037033"/>
            <a:chExt cx="1585878" cy="372668"/>
          </a:xfrm>
        </p:grpSpPr>
        <p:sp>
          <p:nvSpPr>
            <p:cNvPr id="360" name="SMARTInkShape-3169"/>
            <p:cNvSpPr/>
            <p:nvPr>
              <p:custDataLst>
                <p:tags r:id="rId62"/>
              </p:custDataLst>
            </p:nvPr>
          </p:nvSpPr>
          <p:spPr>
            <a:xfrm>
              <a:off x="9220200" y="1358900"/>
              <a:ext cx="50801" cy="50801"/>
            </a:xfrm>
            <a:custGeom>
              <a:avLst/>
              <a:gdLst/>
              <a:ahLst/>
              <a:cxnLst/>
              <a:rect l="0" t="0" r="0" b="0"/>
              <a:pathLst>
                <a:path w="50801" h="50801">
                  <a:moveTo>
                    <a:pt x="50800" y="0"/>
                  </a:moveTo>
                  <a:lnTo>
                    <a:pt x="50800" y="0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3170"/>
            <p:cNvSpPr/>
            <p:nvPr>
              <p:custDataLst>
                <p:tags r:id="rId63"/>
              </p:custDataLst>
            </p:nvPr>
          </p:nvSpPr>
          <p:spPr>
            <a:xfrm>
              <a:off x="8890000" y="1130935"/>
              <a:ext cx="228601" cy="234316"/>
            </a:xfrm>
            <a:custGeom>
              <a:avLst/>
              <a:gdLst/>
              <a:ahLst/>
              <a:cxnLst/>
              <a:rect l="0" t="0" r="0" b="0"/>
              <a:pathLst>
                <a:path w="228601" h="234316">
                  <a:moveTo>
                    <a:pt x="0" y="234315"/>
                  </a:moveTo>
                  <a:lnTo>
                    <a:pt x="0" y="234315"/>
                  </a:lnTo>
                  <a:lnTo>
                    <a:pt x="26514" y="213267"/>
                  </a:lnTo>
                  <a:lnTo>
                    <a:pt x="64204" y="167556"/>
                  </a:lnTo>
                  <a:lnTo>
                    <a:pt x="87226" y="126105"/>
                  </a:lnTo>
                  <a:lnTo>
                    <a:pt x="100150" y="93088"/>
                  </a:lnTo>
                  <a:lnTo>
                    <a:pt x="113949" y="48850"/>
                  </a:lnTo>
                  <a:lnTo>
                    <a:pt x="119767" y="5211"/>
                  </a:lnTo>
                  <a:lnTo>
                    <a:pt x="118650" y="1851"/>
                  </a:lnTo>
                  <a:lnTo>
                    <a:pt x="116493" y="317"/>
                  </a:lnTo>
                  <a:lnTo>
                    <a:pt x="113647" y="0"/>
                  </a:lnTo>
                  <a:lnTo>
                    <a:pt x="111042" y="1905"/>
                  </a:lnTo>
                  <a:lnTo>
                    <a:pt x="106266" y="9666"/>
                  </a:lnTo>
                  <a:lnTo>
                    <a:pt x="93793" y="47810"/>
                  </a:lnTo>
                  <a:lnTo>
                    <a:pt x="90350" y="86548"/>
                  </a:lnTo>
                  <a:lnTo>
                    <a:pt x="89188" y="130076"/>
                  </a:lnTo>
                  <a:lnTo>
                    <a:pt x="89090" y="139422"/>
                  </a:lnTo>
                  <a:lnTo>
                    <a:pt x="91849" y="147064"/>
                  </a:lnTo>
                  <a:lnTo>
                    <a:pt x="114157" y="170780"/>
                  </a:lnTo>
                  <a:lnTo>
                    <a:pt x="118439" y="171497"/>
                  </a:lnTo>
                  <a:lnTo>
                    <a:pt x="128839" y="168531"/>
                  </a:lnTo>
                  <a:lnTo>
                    <a:pt x="149965" y="155557"/>
                  </a:lnTo>
                  <a:lnTo>
                    <a:pt x="170728" y="131565"/>
                  </a:lnTo>
                  <a:lnTo>
                    <a:pt x="190285" y="95372"/>
                  </a:lnTo>
                  <a:lnTo>
                    <a:pt x="201354" y="51856"/>
                  </a:lnTo>
                  <a:lnTo>
                    <a:pt x="206104" y="38985"/>
                  </a:lnTo>
                  <a:lnTo>
                    <a:pt x="205839" y="39184"/>
                  </a:lnTo>
                  <a:lnTo>
                    <a:pt x="200351" y="49642"/>
                  </a:lnTo>
                  <a:lnTo>
                    <a:pt x="198246" y="96550"/>
                  </a:lnTo>
                  <a:lnTo>
                    <a:pt x="200528" y="115231"/>
                  </a:lnTo>
                  <a:lnTo>
                    <a:pt x="209540" y="132470"/>
                  </a:lnTo>
                  <a:lnTo>
                    <a:pt x="228600" y="1581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3171"/>
            <p:cNvSpPr/>
            <p:nvPr>
              <p:custDataLst>
                <p:tags r:id="rId64"/>
              </p:custDataLst>
            </p:nvPr>
          </p:nvSpPr>
          <p:spPr>
            <a:xfrm>
              <a:off x="8697895" y="1317429"/>
              <a:ext cx="96856" cy="3372"/>
            </a:xfrm>
            <a:custGeom>
              <a:avLst/>
              <a:gdLst/>
              <a:ahLst/>
              <a:cxnLst/>
              <a:rect l="0" t="0" r="0" b="0"/>
              <a:pathLst>
                <a:path w="96856" h="3372">
                  <a:moveTo>
                    <a:pt x="14305" y="3371"/>
                  </a:moveTo>
                  <a:lnTo>
                    <a:pt x="14305" y="3371"/>
                  </a:lnTo>
                  <a:lnTo>
                    <a:pt x="0" y="3371"/>
                  </a:lnTo>
                  <a:lnTo>
                    <a:pt x="535" y="2665"/>
                  </a:lnTo>
                  <a:lnTo>
                    <a:pt x="6774" y="0"/>
                  </a:lnTo>
                  <a:lnTo>
                    <a:pt x="43940" y="1973"/>
                  </a:lnTo>
                  <a:lnTo>
                    <a:pt x="96855" y="3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3172"/>
            <p:cNvSpPr/>
            <p:nvPr>
              <p:custDataLst>
                <p:tags r:id="rId65"/>
              </p:custDataLst>
            </p:nvPr>
          </p:nvSpPr>
          <p:spPr>
            <a:xfrm>
              <a:off x="8667750" y="1244600"/>
              <a:ext cx="152401" cy="6351"/>
            </a:xfrm>
            <a:custGeom>
              <a:avLst/>
              <a:gdLst/>
              <a:ahLst/>
              <a:cxnLst/>
              <a:rect l="0" t="0" r="0" b="0"/>
              <a:pathLst>
                <a:path w="152401" h="6351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2116" y="1986"/>
                  </a:lnTo>
                  <a:lnTo>
                    <a:pt x="45457" y="174"/>
                  </a:lnTo>
                  <a:lnTo>
                    <a:pt x="91549" y="52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3173"/>
            <p:cNvSpPr/>
            <p:nvPr>
              <p:custDataLst>
                <p:tags r:id="rId66"/>
              </p:custDataLst>
            </p:nvPr>
          </p:nvSpPr>
          <p:spPr>
            <a:xfrm>
              <a:off x="8362950" y="1047750"/>
              <a:ext cx="155604" cy="347896"/>
            </a:xfrm>
            <a:custGeom>
              <a:avLst/>
              <a:gdLst/>
              <a:ahLst/>
              <a:cxnLst/>
              <a:rect l="0" t="0" r="0" b="0"/>
              <a:pathLst>
                <a:path w="155604" h="347896">
                  <a:moveTo>
                    <a:pt x="63500" y="0"/>
                  </a:moveTo>
                  <a:lnTo>
                    <a:pt x="63500" y="0"/>
                  </a:lnTo>
                  <a:lnTo>
                    <a:pt x="107452" y="0"/>
                  </a:lnTo>
                  <a:lnTo>
                    <a:pt x="128156" y="0"/>
                  </a:lnTo>
                  <a:lnTo>
                    <a:pt x="146392" y="6742"/>
                  </a:lnTo>
                  <a:lnTo>
                    <a:pt x="153257" y="11933"/>
                  </a:lnTo>
                  <a:lnTo>
                    <a:pt x="155088" y="14306"/>
                  </a:lnTo>
                  <a:lnTo>
                    <a:pt x="155603" y="17298"/>
                  </a:lnTo>
                  <a:lnTo>
                    <a:pt x="149590" y="39681"/>
                  </a:lnTo>
                  <a:lnTo>
                    <a:pt x="134582" y="78847"/>
                  </a:lnTo>
                  <a:lnTo>
                    <a:pt x="121755" y="119056"/>
                  </a:lnTo>
                  <a:lnTo>
                    <a:pt x="116509" y="157180"/>
                  </a:lnTo>
                  <a:lnTo>
                    <a:pt x="111584" y="196385"/>
                  </a:lnTo>
                  <a:lnTo>
                    <a:pt x="113737" y="243194"/>
                  </a:lnTo>
                  <a:lnTo>
                    <a:pt x="119075" y="288711"/>
                  </a:lnTo>
                  <a:lnTo>
                    <a:pt x="118302" y="314614"/>
                  </a:lnTo>
                  <a:lnTo>
                    <a:pt x="114667" y="328212"/>
                  </a:lnTo>
                  <a:lnTo>
                    <a:pt x="108348" y="338959"/>
                  </a:lnTo>
                  <a:lnTo>
                    <a:pt x="101865" y="342389"/>
                  </a:lnTo>
                  <a:lnTo>
                    <a:pt x="61044" y="347895"/>
                  </a:lnTo>
                  <a:lnTo>
                    <a:pt x="18957" y="345611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3174"/>
            <p:cNvSpPr/>
            <p:nvPr>
              <p:custDataLst>
                <p:tags r:id="rId67"/>
              </p:custDataLst>
            </p:nvPr>
          </p:nvSpPr>
          <p:spPr>
            <a:xfrm>
              <a:off x="8343900" y="11874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3175"/>
            <p:cNvSpPr/>
            <p:nvPr>
              <p:custDataLst>
                <p:tags r:id="rId68"/>
              </p:custDataLst>
            </p:nvPr>
          </p:nvSpPr>
          <p:spPr>
            <a:xfrm>
              <a:off x="8331200" y="1270000"/>
              <a:ext cx="6351" cy="44451"/>
            </a:xfrm>
            <a:custGeom>
              <a:avLst/>
              <a:gdLst/>
              <a:ahLst/>
              <a:cxnLst/>
              <a:rect l="0" t="0" r="0" b="0"/>
              <a:pathLst>
                <a:path w="6351" h="44451">
                  <a:moveTo>
                    <a:pt x="6350" y="0"/>
                  </a:moveTo>
                  <a:lnTo>
                    <a:pt x="6350" y="0"/>
                  </a:lnTo>
                  <a:lnTo>
                    <a:pt x="2979" y="6742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3176"/>
            <p:cNvSpPr/>
            <p:nvPr>
              <p:custDataLst>
                <p:tags r:id="rId69"/>
              </p:custDataLst>
            </p:nvPr>
          </p:nvSpPr>
          <p:spPr>
            <a:xfrm>
              <a:off x="8153400" y="1085850"/>
              <a:ext cx="146051" cy="254001"/>
            </a:xfrm>
            <a:custGeom>
              <a:avLst/>
              <a:gdLst/>
              <a:ahLst/>
              <a:cxnLst/>
              <a:rect l="0" t="0" r="0" b="0"/>
              <a:pathLst>
                <a:path w="146051" h="254001">
                  <a:moveTo>
                    <a:pt x="146050" y="0"/>
                  </a:moveTo>
                  <a:lnTo>
                    <a:pt x="146050" y="0"/>
                  </a:lnTo>
                  <a:lnTo>
                    <a:pt x="142679" y="0"/>
                  </a:lnTo>
                  <a:lnTo>
                    <a:pt x="139143" y="1882"/>
                  </a:lnTo>
                  <a:lnTo>
                    <a:pt x="121008" y="18951"/>
                  </a:lnTo>
                  <a:lnTo>
                    <a:pt x="97568" y="55981"/>
                  </a:lnTo>
                  <a:lnTo>
                    <a:pt x="68891" y="95295"/>
                  </a:lnTo>
                  <a:lnTo>
                    <a:pt x="45341" y="138224"/>
                  </a:lnTo>
                  <a:lnTo>
                    <a:pt x="21509" y="180812"/>
                  </a:lnTo>
                  <a:lnTo>
                    <a:pt x="3551" y="215695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3177"/>
            <p:cNvSpPr/>
            <p:nvPr>
              <p:custDataLst>
                <p:tags r:id="rId70"/>
              </p:custDataLst>
            </p:nvPr>
          </p:nvSpPr>
          <p:spPr>
            <a:xfrm>
              <a:off x="8140700" y="1104900"/>
              <a:ext cx="139701" cy="190501"/>
            </a:xfrm>
            <a:custGeom>
              <a:avLst/>
              <a:gdLst/>
              <a:ahLst/>
              <a:cxnLst/>
              <a:rect l="0" t="0" r="0" b="0"/>
              <a:pathLst>
                <a:path w="139701" h="190501">
                  <a:moveTo>
                    <a:pt x="0" y="0"/>
                  </a:moveTo>
                  <a:lnTo>
                    <a:pt x="0" y="0"/>
                  </a:lnTo>
                  <a:lnTo>
                    <a:pt x="10113" y="3371"/>
                  </a:lnTo>
                  <a:lnTo>
                    <a:pt x="54893" y="48184"/>
                  </a:lnTo>
                  <a:lnTo>
                    <a:pt x="87199" y="91623"/>
                  </a:lnTo>
                  <a:lnTo>
                    <a:pt x="113964" y="136475"/>
                  </a:lnTo>
                  <a:lnTo>
                    <a:pt x="124734" y="154494"/>
                  </a:lnTo>
                  <a:lnTo>
                    <a:pt x="13970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3178"/>
            <p:cNvSpPr/>
            <p:nvPr>
              <p:custDataLst>
                <p:tags r:id="rId71"/>
              </p:custDataLst>
            </p:nvPr>
          </p:nvSpPr>
          <p:spPr>
            <a:xfrm>
              <a:off x="7950531" y="1037033"/>
              <a:ext cx="171120" cy="296016"/>
            </a:xfrm>
            <a:custGeom>
              <a:avLst/>
              <a:gdLst/>
              <a:ahLst/>
              <a:cxnLst/>
              <a:rect l="0" t="0" r="0" b="0"/>
              <a:pathLst>
                <a:path w="171120" h="296016">
                  <a:moveTo>
                    <a:pt x="171119" y="29767"/>
                  </a:moveTo>
                  <a:lnTo>
                    <a:pt x="171119" y="29767"/>
                  </a:lnTo>
                  <a:lnTo>
                    <a:pt x="161006" y="26396"/>
                  </a:lnTo>
                  <a:lnTo>
                    <a:pt x="158027" y="23992"/>
                  </a:lnTo>
                  <a:lnTo>
                    <a:pt x="154716" y="17558"/>
                  </a:lnTo>
                  <a:lnTo>
                    <a:pt x="143838" y="11876"/>
                  </a:lnTo>
                  <a:lnTo>
                    <a:pt x="101043" y="0"/>
                  </a:lnTo>
                  <a:lnTo>
                    <a:pt x="62262" y="1780"/>
                  </a:lnTo>
                  <a:lnTo>
                    <a:pt x="39381" y="10342"/>
                  </a:lnTo>
                  <a:lnTo>
                    <a:pt x="15825" y="25187"/>
                  </a:lnTo>
                  <a:lnTo>
                    <a:pt x="10439" y="32358"/>
                  </a:lnTo>
                  <a:lnTo>
                    <a:pt x="4456" y="49734"/>
                  </a:lnTo>
                  <a:lnTo>
                    <a:pt x="1320" y="85269"/>
                  </a:lnTo>
                  <a:lnTo>
                    <a:pt x="6762" y="127409"/>
                  </a:lnTo>
                  <a:lnTo>
                    <a:pt x="10709" y="163826"/>
                  </a:lnTo>
                  <a:lnTo>
                    <a:pt x="9995" y="201427"/>
                  </a:lnTo>
                  <a:lnTo>
                    <a:pt x="3434" y="245316"/>
                  </a:lnTo>
                  <a:lnTo>
                    <a:pt x="0" y="282787"/>
                  </a:lnTo>
                  <a:lnTo>
                    <a:pt x="1698" y="288741"/>
                  </a:lnTo>
                  <a:lnTo>
                    <a:pt x="3137" y="291316"/>
                  </a:lnTo>
                  <a:lnTo>
                    <a:pt x="12264" y="294178"/>
                  </a:lnTo>
                  <a:lnTo>
                    <a:pt x="37748" y="296015"/>
                  </a:lnTo>
                  <a:lnTo>
                    <a:pt x="78373" y="286944"/>
                  </a:lnTo>
                  <a:lnTo>
                    <a:pt x="126669" y="277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3179"/>
            <p:cNvSpPr/>
            <p:nvPr>
              <p:custDataLst>
                <p:tags r:id="rId72"/>
              </p:custDataLst>
            </p:nvPr>
          </p:nvSpPr>
          <p:spPr>
            <a:xfrm>
              <a:off x="7686191" y="1193800"/>
              <a:ext cx="111610" cy="12701"/>
            </a:xfrm>
            <a:custGeom>
              <a:avLst/>
              <a:gdLst/>
              <a:ahLst/>
              <a:cxnLst/>
              <a:rect l="0" t="0" r="0" b="0"/>
              <a:pathLst>
                <a:path w="111610" h="12701">
                  <a:moveTo>
                    <a:pt x="3659" y="12700"/>
                  </a:moveTo>
                  <a:lnTo>
                    <a:pt x="3659" y="12700"/>
                  </a:lnTo>
                  <a:lnTo>
                    <a:pt x="0" y="12700"/>
                  </a:lnTo>
                  <a:lnTo>
                    <a:pt x="42199" y="9329"/>
                  </a:lnTo>
                  <a:lnTo>
                    <a:pt x="82263" y="3862"/>
                  </a:lnTo>
                  <a:lnTo>
                    <a:pt x="1116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3180"/>
            <p:cNvSpPr/>
            <p:nvPr>
              <p:custDataLst>
                <p:tags r:id="rId73"/>
              </p:custDataLst>
            </p:nvPr>
          </p:nvSpPr>
          <p:spPr>
            <a:xfrm>
              <a:off x="7685123" y="1067967"/>
              <a:ext cx="176178" cy="256076"/>
            </a:xfrm>
            <a:custGeom>
              <a:avLst/>
              <a:gdLst/>
              <a:ahLst/>
              <a:cxnLst/>
              <a:rect l="0" t="0" r="0" b="0"/>
              <a:pathLst>
                <a:path w="176178" h="256076">
                  <a:moveTo>
                    <a:pt x="169827" y="17883"/>
                  </a:moveTo>
                  <a:lnTo>
                    <a:pt x="169827" y="17883"/>
                  </a:lnTo>
                  <a:lnTo>
                    <a:pt x="157894" y="12857"/>
                  </a:lnTo>
                  <a:lnTo>
                    <a:pt x="149122" y="10044"/>
                  </a:lnTo>
                  <a:lnTo>
                    <a:pt x="124323" y="1459"/>
                  </a:lnTo>
                  <a:lnTo>
                    <a:pt x="112208" y="0"/>
                  </a:lnTo>
                  <a:lnTo>
                    <a:pt x="99768" y="3115"/>
                  </a:lnTo>
                  <a:lnTo>
                    <a:pt x="74536" y="16612"/>
                  </a:lnTo>
                  <a:lnTo>
                    <a:pt x="48772" y="38830"/>
                  </a:lnTo>
                  <a:lnTo>
                    <a:pt x="22965" y="82306"/>
                  </a:lnTo>
                  <a:lnTo>
                    <a:pt x="6603" y="115602"/>
                  </a:lnTo>
                  <a:lnTo>
                    <a:pt x="0" y="162539"/>
                  </a:lnTo>
                  <a:lnTo>
                    <a:pt x="2068" y="205991"/>
                  </a:lnTo>
                  <a:lnTo>
                    <a:pt x="5612" y="237701"/>
                  </a:lnTo>
                  <a:lnTo>
                    <a:pt x="11235" y="248695"/>
                  </a:lnTo>
                  <a:lnTo>
                    <a:pt x="14709" y="252191"/>
                  </a:lnTo>
                  <a:lnTo>
                    <a:pt x="22334" y="256075"/>
                  </a:lnTo>
                  <a:lnTo>
                    <a:pt x="41300" y="254891"/>
                  </a:lnTo>
                  <a:lnTo>
                    <a:pt x="78280" y="246701"/>
                  </a:lnTo>
                  <a:lnTo>
                    <a:pt x="118243" y="235337"/>
                  </a:lnTo>
                  <a:lnTo>
                    <a:pt x="161075" y="220266"/>
                  </a:lnTo>
                  <a:lnTo>
                    <a:pt x="176177" y="214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7" name="SMARTInkShape-Group569"/>
          <p:cNvGrpSpPr/>
          <p:nvPr/>
        </p:nvGrpSpPr>
        <p:grpSpPr>
          <a:xfrm>
            <a:off x="9740900" y="1080667"/>
            <a:ext cx="1768476" cy="316334"/>
            <a:chOff x="9740900" y="1080667"/>
            <a:chExt cx="1768476" cy="316334"/>
          </a:xfrm>
        </p:grpSpPr>
        <p:sp>
          <p:nvSpPr>
            <p:cNvPr id="373" name="SMARTInkShape-3181"/>
            <p:cNvSpPr/>
            <p:nvPr>
              <p:custDataLst>
                <p:tags r:id="rId48"/>
              </p:custDataLst>
            </p:nvPr>
          </p:nvSpPr>
          <p:spPr>
            <a:xfrm>
              <a:off x="11499850" y="13589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3182"/>
            <p:cNvSpPr/>
            <p:nvPr>
              <p:custDataLst>
                <p:tags r:id="rId49"/>
              </p:custDataLst>
            </p:nvPr>
          </p:nvSpPr>
          <p:spPr>
            <a:xfrm>
              <a:off x="11391900" y="1080667"/>
              <a:ext cx="114301" cy="113134"/>
            </a:xfrm>
            <a:custGeom>
              <a:avLst/>
              <a:gdLst/>
              <a:ahLst/>
              <a:cxnLst/>
              <a:rect l="0" t="0" r="0" b="0"/>
              <a:pathLst>
                <a:path w="114301" h="113134">
                  <a:moveTo>
                    <a:pt x="0" y="17883"/>
                  </a:moveTo>
                  <a:lnTo>
                    <a:pt x="0" y="17883"/>
                  </a:lnTo>
                  <a:lnTo>
                    <a:pt x="0" y="12416"/>
                  </a:lnTo>
                  <a:lnTo>
                    <a:pt x="26514" y="2772"/>
                  </a:lnTo>
                  <a:lnTo>
                    <a:pt x="44779" y="0"/>
                  </a:lnTo>
                  <a:lnTo>
                    <a:pt x="55416" y="3115"/>
                  </a:lnTo>
                  <a:lnTo>
                    <a:pt x="60228" y="5921"/>
                  </a:lnTo>
                  <a:lnTo>
                    <a:pt x="63434" y="9908"/>
                  </a:lnTo>
                  <a:lnTo>
                    <a:pt x="67000" y="19983"/>
                  </a:lnTo>
                  <a:lnTo>
                    <a:pt x="62938" y="33398"/>
                  </a:lnTo>
                  <a:lnTo>
                    <a:pt x="37205" y="77805"/>
                  </a:lnTo>
                  <a:lnTo>
                    <a:pt x="26761" y="92329"/>
                  </a:lnTo>
                  <a:lnTo>
                    <a:pt x="27015" y="93619"/>
                  </a:lnTo>
                  <a:lnTo>
                    <a:pt x="29174" y="96934"/>
                  </a:lnTo>
                  <a:lnTo>
                    <a:pt x="36250" y="98878"/>
                  </a:lnTo>
                  <a:lnTo>
                    <a:pt x="80916" y="107204"/>
                  </a:lnTo>
                  <a:lnTo>
                    <a:pt x="114300" y="1131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3183"/>
            <p:cNvSpPr/>
            <p:nvPr>
              <p:custDataLst>
                <p:tags r:id="rId50"/>
              </p:custDataLst>
            </p:nvPr>
          </p:nvSpPr>
          <p:spPr>
            <a:xfrm>
              <a:off x="11147390" y="1212850"/>
              <a:ext cx="219111" cy="163884"/>
            </a:xfrm>
            <a:custGeom>
              <a:avLst/>
              <a:gdLst/>
              <a:ahLst/>
              <a:cxnLst/>
              <a:rect l="0" t="0" r="0" b="0"/>
              <a:pathLst>
                <a:path w="219111" h="163884">
                  <a:moveTo>
                    <a:pt x="54010" y="50800"/>
                  </a:moveTo>
                  <a:lnTo>
                    <a:pt x="54010" y="50800"/>
                  </a:lnTo>
                  <a:lnTo>
                    <a:pt x="48543" y="45333"/>
                  </a:lnTo>
                  <a:lnTo>
                    <a:pt x="48248" y="45744"/>
                  </a:lnTo>
                  <a:lnTo>
                    <a:pt x="47918" y="48082"/>
                  </a:lnTo>
                  <a:lnTo>
                    <a:pt x="61989" y="80448"/>
                  </a:lnTo>
                  <a:lnTo>
                    <a:pt x="61939" y="107719"/>
                  </a:lnTo>
                  <a:lnTo>
                    <a:pt x="54087" y="134771"/>
                  </a:lnTo>
                  <a:lnTo>
                    <a:pt x="39452" y="157290"/>
                  </a:lnTo>
                  <a:lnTo>
                    <a:pt x="33722" y="161304"/>
                  </a:lnTo>
                  <a:lnTo>
                    <a:pt x="21710" y="163883"/>
                  </a:lnTo>
                  <a:lnTo>
                    <a:pt x="16248" y="162172"/>
                  </a:lnTo>
                  <a:lnTo>
                    <a:pt x="6418" y="154626"/>
                  </a:lnTo>
                  <a:lnTo>
                    <a:pt x="1107" y="140454"/>
                  </a:lnTo>
                  <a:lnTo>
                    <a:pt x="0" y="110760"/>
                  </a:lnTo>
                  <a:lnTo>
                    <a:pt x="1070" y="99240"/>
                  </a:lnTo>
                  <a:lnTo>
                    <a:pt x="11666" y="77033"/>
                  </a:lnTo>
                  <a:lnTo>
                    <a:pt x="39347" y="46578"/>
                  </a:lnTo>
                  <a:lnTo>
                    <a:pt x="63016" y="29874"/>
                  </a:lnTo>
                  <a:lnTo>
                    <a:pt x="104107" y="13242"/>
                  </a:lnTo>
                  <a:lnTo>
                    <a:pt x="146856" y="4237"/>
                  </a:lnTo>
                  <a:lnTo>
                    <a:pt x="193942" y="837"/>
                  </a:lnTo>
                  <a:lnTo>
                    <a:pt x="21911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3184"/>
            <p:cNvSpPr/>
            <p:nvPr>
              <p:custDataLst>
                <p:tags r:id="rId51"/>
              </p:custDataLst>
            </p:nvPr>
          </p:nvSpPr>
          <p:spPr>
            <a:xfrm>
              <a:off x="10941048" y="1358900"/>
              <a:ext cx="88903" cy="11524"/>
            </a:xfrm>
            <a:custGeom>
              <a:avLst/>
              <a:gdLst/>
              <a:ahLst/>
              <a:cxnLst/>
              <a:rect l="0" t="0" r="0" b="0"/>
              <a:pathLst>
                <a:path w="88903" h="11524">
                  <a:moveTo>
                    <a:pt x="2" y="0"/>
                  </a:moveTo>
                  <a:lnTo>
                    <a:pt x="2" y="0"/>
                  </a:lnTo>
                  <a:lnTo>
                    <a:pt x="0" y="6742"/>
                  </a:lnTo>
                  <a:lnTo>
                    <a:pt x="1413" y="8728"/>
                  </a:lnTo>
                  <a:lnTo>
                    <a:pt x="3765" y="10052"/>
                  </a:lnTo>
                  <a:lnTo>
                    <a:pt x="12258" y="11523"/>
                  </a:lnTo>
                  <a:lnTo>
                    <a:pt x="50218" y="10586"/>
                  </a:lnTo>
                  <a:lnTo>
                    <a:pt x="88902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3185"/>
            <p:cNvSpPr/>
            <p:nvPr>
              <p:custDataLst>
                <p:tags r:id="rId52"/>
              </p:custDataLst>
            </p:nvPr>
          </p:nvSpPr>
          <p:spPr>
            <a:xfrm>
              <a:off x="10928350" y="1276350"/>
              <a:ext cx="127001" cy="19051"/>
            </a:xfrm>
            <a:custGeom>
              <a:avLst/>
              <a:gdLst/>
              <a:ahLst/>
              <a:cxnLst/>
              <a:rect l="0" t="0" r="0" b="0"/>
              <a:pathLst>
                <a:path w="127001" h="19051">
                  <a:moveTo>
                    <a:pt x="0" y="19050"/>
                  </a:moveTo>
                  <a:lnTo>
                    <a:pt x="0" y="19050"/>
                  </a:lnTo>
                  <a:lnTo>
                    <a:pt x="45465" y="10212"/>
                  </a:lnTo>
                  <a:lnTo>
                    <a:pt x="92964" y="4123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3186"/>
            <p:cNvSpPr/>
            <p:nvPr>
              <p:custDataLst>
                <p:tags r:id="rId53"/>
              </p:custDataLst>
            </p:nvPr>
          </p:nvSpPr>
          <p:spPr>
            <a:xfrm>
              <a:off x="10655300" y="1136650"/>
              <a:ext cx="87362" cy="254001"/>
            </a:xfrm>
            <a:custGeom>
              <a:avLst/>
              <a:gdLst/>
              <a:ahLst/>
              <a:cxnLst/>
              <a:rect l="0" t="0" r="0" b="0"/>
              <a:pathLst>
                <a:path w="87362" h="254001">
                  <a:moveTo>
                    <a:pt x="25400" y="0"/>
                  </a:moveTo>
                  <a:lnTo>
                    <a:pt x="25400" y="0"/>
                  </a:lnTo>
                  <a:lnTo>
                    <a:pt x="38884" y="3371"/>
                  </a:lnTo>
                  <a:lnTo>
                    <a:pt x="60753" y="18951"/>
                  </a:lnTo>
                  <a:lnTo>
                    <a:pt x="81735" y="51555"/>
                  </a:lnTo>
                  <a:lnTo>
                    <a:pt x="87361" y="84061"/>
                  </a:lnTo>
                  <a:lnTo>
                    <a:pt x="84689" y="121322"/>
                  </a:lnTo>
                  <a:lnTo>
                    <a:pt x="71741" y="159049"/>
                  </a:lnTo>
                  <a:lnTo>
                    <a:pt x="46701" y="196983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3187"/>
            <p:cNvSpPr/>
            <p:nvPr>
              <p:custDataLst>
                <p:tags r:id="rId54"/>
              </p:custDataLst>
            </p:nvPr>
          </p:nvSpPr>
          <p:spPr>
            <a:xfrm>
              <a:off x="10585450" y="12573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3188"/>
            <p:cNvSpPr/>
            <p:nvPr>
              <p:custDataLst>
                <p:tags r:id="rId55"/>
              </p:custDataLst>
            </p:nvPr>
          </p:nvSpPr>
          <p:spPr>
            <a:xfrm>
              <a:off x="10579100" y="1346200"/>
              <a:ext cx="6351" cy="50801"/>
            </a:xfrm>
            <a:custGeom>
              <a:avLst/>
              <a:gdLst/>
              <a:ahLst/>
              <a:cxnLst/>
              <a:rect l="0" t="0" r="0" b="0"/>
              <a:pathLst>
                <a:path w="6351" h="50801">
                  <a:moveTo>
                    <a:pt x="6350" y="0"/>
                  </a:moveTo>
                  <a:lnTo>
                    <a:pt x="6350" y="0"/>
                  </a:lnTo>
                  <a:lnTo>
                    <a:pt x="2980" y="3371"/>
                  </a:lnTo>
                  <a:lnTo>
                    <a:pt x="1324" y="8789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3189"/>
            <p:cNvSpPr/>
            <p:nvPr>
              <p:custDataLst>
                <p:tags r:id="rId56"/>
              </p:custDataLst>
            </p:nvPr>
          </p:nvSpPr>
          <p:spPr>
            <a:xfrm>
              <a:off x="10433050" y="1181100"/>
              <a:ext cx="101601" cy="203201"/>
            </a:xfrm>
            <a:custGeom>
              <a:avLst/>
              <a:gdLst/>
              <a:ahLst/>
              <a:cxnLst/>
              <a:rect l="0" t="0" r="0" b="0"/>
              <a:pathLst>
                <a:path w="101601" h="203201">
                  <a:moveTo>
                    <a:pt x="101600" y="0"/>
                  </a:moveTo>
                  <a:lnTo>
                    <a:pt x="101600" y="0"/>
                  </a:lnTo>
                  <a:lnTo>
                    <a:pt x="96133" y="0"/>
                  </a:lnTo>
                  <a:lnTo>
                    <a:pt x="77990" y="37576"/>
                  </a:lnTo>
                  <a:lnTo>
                    <a:pt x="57289" y="72282"/>
                  </a:lnTo>
                  <a:lnTo>
                    <a:pt x="33986" y="112120"/>
                  </a:lnTo>
                  <a:lnTo>
                    <a:pt x="10552" y="157901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3190"/>
            <p:cNvSpPr/>
            <p:nvPr>
              <p:custDataLst>
                <p:tags r:id="rId57"/>
              </p:custDataLst>
            </p:nvPr>
          </p:nvSpPr>
          <p:spPr>
            <a:xfrm>
              <a:off x="10433933" y="1200150"/>
              <a:ext cx="81668" cy="190501"/>
            </a:xfrm>
            <a:custGeom>
              <a:avLst/>
              <a:gdLst/>
              <a:ahLst/>
              <a:cxnLst/>
              <a:rect l="0" t="0" r="0" b="0"/>
              <a:pathLst>
                <a:path w="81668" h="19050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0242" y="42095"/>
                  </a:lnTo>
                  <a:lnTo>
                    <a:pt x="34461" y="80755"/>
                  </a:lnTo>
                  <a:lnTo>
                    <a:pt x="60636" y="127926"/>
                  </a:lnTo>
                  <a:lnTo>
                    <a:pt x="77094" y="167452"/>
                  </a:lnTo>
                  <a:lnTo>
                    <a:pt x="81667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3191"/>
            <p:cNvSpPr/>
            <p:nvPr>
              <p:custDataLst>
                <p:tags r:id="rId58"/>
              </p:custDataLst>
            </p:nvPr>
          </p:nvSpPr>
          <p:spPr>
            <a:xfrm>
              <a:off x="10257240" y="1128797"/>
              <a:ext cx="109945" cy="261854"/>
            </a:xfrm>
            <a:custGeom>
              <a:avLst/>
              <a:gdLst/>
              <a:ahLst/>
              <a:cxnLst/>
              <a:rect l="0" t="0" r="0" b="0"/>
              <a:pathLst>
                <a:path w="109945" h="261854">
                  <a:moveTo>
                    <a:pt x="80560" y="52303"/>
                  </a:moveTo>
                  <a:lnTo>
                    <a:pt x="80560" y="52303"/>
                  </a:lnTo>
                  <a:lnTo>
                    <a:pt x="89349" y="38488"/>
                  </a:lnTo>
                  <a:lnTo>
                    <a:pt x="106986" y="14631"/>
                  </a:lnTo>
                  <a:lnTo>
                    <a:pt x="109944" y="7808"/>
                  </a:lnTo>
                  <a:lnTo>
                    <a:pt x="108616" y="5001"/>
                  </a:lnTo>
                  <a:lnTo>
                    <a:pt x="101497" y="0"/>
                  </a:lnTo>
                  <a:lnTo>
                    <a:pt x="95929" y="1207"/>
                  </a:lnTo>
                  <a:lnTo>
                    <a:pt x="82216" y="10073"/>
                  </a:lnTo>
                  <a:lnTo>
                    <a:pt x="40986" y="56086"/>
                  </a:lnTo>
                  <a:lnTo>
                    <a:pt x="19461" y="91614"/>
                  </a:lnTo>
                  <a:lnTo>
                    <a:pt x="5662" y="130923"/>
                  </a:lnTo>
                  <a:lnTo>
                    <a:pt x="0" y="169795"/>
                  </a:lnTo>
                  <a:lnTo>
                    <a:pt x="4539" y="203535"/>
                  </a:lnTo>
                  <a:lnTo>
                    <a:pt x="19258" y="229348"/>
                  </a:lnTo>
                  <a:lnTo>
                    <a:pt x="29107" y="240183"/>
                  </a:lnTo>
                  <a:lnTo>
                    <a:pt x="51342" y="252222"/>
                  </a:lnTo>
                  <a:lnTo>
                    <a:pt x="86910" y="2618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3192"/>
            <p:cNvSpPr/>
            <p:nvPr>
              <p:custDataLst>
                <p:tags r:id="rId59"/>
              </p:custDataLst>
            </p:nvPr>
          </p:nvSpPr>
          <p:spPr>
            <a:xfrm>
              <a:off x="10020300" y="1238250"/>
              <a:ext cx="114301" cy="141043"/>
            </a:xfrm>
            <a:custGeom>
              <a:avLst/>
              <a:gdLst/>
              <a:ahLst/>
              <a:cxnLst/>
              <a:rect l="0" t="0" r="0" b="0"/>
              <a:pathLst>
                <a:path w="114301" h="141043">
                  <a:moveTo>
                    <a:pt x="0" y="57150"/>
                  </a:moveTo>
                  <a:lnTo>
                    <a:pt x="0" y="57150"/>
                  </a:lnTo>
                  <a:lnTo>
                    <a:pt x="3370" y="53779"/>
                  </a:lnTo>
                  <a:lnTo>
                    <a:pt x="10670" y="54005"/>
                  </a:lnTo>
                  <a:lnTo>
                    <a:pt x="35975" y="63271"/>
                  </a:lnTo>
                  <a:lnTo>
                    <a:pt x="47975" y="74452"/>
                  </a:lnTo>
                  <a:lnTo>
                    <a:pt x="56600" y="88829"/>
                  </a:lnTo>
                  <a:lnTo>
                    <a:pt x="62592" y="126015"/>
                  </a:lnTo>
                  <a:lnTo>
                    <a:pt x="61214" y="135499"/>
                  </a:lnTo>
                  <a:lnTo>
                    <a:pt x="59859" y="139016"/>
                  </a:lnTo>
                  <a:lnTo>
                    <a:pt x="58251" y="140655"/>
                  </a:lnTo>
                  <a:lnTo>
                    <a:pt x="56473" y="141042"/>
                  </a:lnTo>
                  <a:lnTo>
                    <a:pt x="54580" y="140595"/>
                  </a:lnTo>
                  <a:lnTo>
                    <a:pt x="50599" y="132572"/>
                  </a:lnTo>
                  <a:lnTo>
                    <a:pt x="48549" y="126481"/>
                  </a:lnTo>
                  <a:lnTo>
                    <a:pt x="51916" y="108425"/>
                  </a:lnTo>
                  <a:lnTo>
                    <a:pt x="67595" y="70696"/>
                  </a:lnTo>
                  <a:lnTo>
                    <a:pt x="90112" y="31295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3193"/>
            <p:cNvSpPr/>
            <p:nvPr>
              <p:custDataLst>
                <p:tags r:id="rId60"/>
              </p:custDataLst>
            </p:nvPr>
          </p:nvSpPr>
          <p:spPr>
            <a:xfrm>
              <a:off x="9886185" y="1278716"/>
              <a:ext cx="89666" cy="86535"/>
            </a:xfrm>
            <a:custGeom>
              <a:avLst/>
              <a:gdLst/>
              <a:ahLst/>
              <a:cxnLst/>
              <a:rect l="0" t="0" r="0" b="0"/>
              <a:pathLst>
                <a:path w="89666" h="86535">
                  <a:moveTo>
                    <a:pt x="57915" y="29384"/>
                  </a:moveTo>
                  <a:lnTo>
                    <a:pt x="57915" y="29384"/>
                  </a:lnTo>
                  <a:lnTo>
                    <a:pt x="51172" y="26013"/>
                  </a:lnTo>
                  <a:lnTo>
                    <a:pt x="45982" y="20595"/>
                  </a:lnTo>
                  <a:lnTo>
                    <a:pt x="42030" y="13483"/>
                  </a:lnTo>
                  <a:lnTo>
                    <a:pt x="39097" y="2957"/>
                  </a:lnTo>
                  <a:lnTo>
                    <a:pt x="37608" y="1183"/>
                  </a:lnTo>
                  <a:lnTo>
                    <a:pt x="35910" y="0"/>
                  </a:lnTo>
                  <a:lnTo>
                    <a:pt x="33368" y="622"/>
                  </a:lnTo>
                  <a:lnTo>
                    <a:pt x="26778" y="5077"/>
                  </a:lnTo>
                  <a:lnTo>
                    <a:pt x="2749" y="45226"/>
                  </a:lnTo>
                  <a:lnTo>
                    <a:pt x="0" y="59708"/>
                  </a:lnTo>
                  <a:lnTo>
                    <a:pt x="1130" y="71789"/>
                  </a:lnTo>
                  <a:lnTo>
                    <a:pt x="3984" y="79510"/>
                  </a:lnTo>
                  <a:lnTo>
                    <a:pt x="7144" y="80441"/>
                  </a:lnTo>
                  <a:lnTo>
                    <a:pt x="16300" y="77711"/>
                  </a:lnTo>
                  <a:lnTo>
                    <a:pt x="57857" y="50823"/>
                  </a:lnTo>
                  <a:lnTo>
                    <a:pt x="60699" y="51438"/>
                  </a:lnTo>
                  <a:lnTo>
                    <a:pt x="65738" y="55884"/>
                  </a:lnTo>
                  <a:lnTo>
                    <a:pt x="89665" y="865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3194"/>
            <p:cNvSpPr/>
            <p:nvPr>
              <p:custDataLst>
                <p:tags r:id="rId61"/>
              </p:custDataLst>
            </p:nvPr>
          </p:nvSpPr>
          <p:spPr>
            <a:xfrm>
              <a:off x="9740900" y="1130300"/>
              <a:ext cx="88901" cy="242688"/>
            </a:xfrm>
            <a:custGeom>
              <a:avLst/>
              <a:gdLst/>
              <a:ahLst/>
              <a:cxnLst/>
              <a:rect l="0" t="0" r="0" b="0"/>
              <a:pathLst>
                <a:path w="88901" h="242688">
                  <a:moveTo>
                    <a:pt x="0" y="44450"/>
                  </a:moveTo>
                  <a:lnTo>
                    <a:pt x="0" y="44450"/>
                  </a:lnTo>
                  <a:lnTo>
                    <a:pt x="0" y="41079"/>
                  </a:lnTo>
                  <a:lnTo>
                    <a:pt x="705" y="41497"/>
                  </a:lnTo>
                  <a:lnTo>
                    <a:pt x="5776" y="51650"/>
                  </a:lnTo>
                  <a:lnTo>
                    <a:pt x="21652" y="99102"/>
                  </a:lnTo>
                  <a:lnTo>
                    <a:pt x="32202" y="133651"/>
                  </a:lnTo>
                  <a:lnTo>
                    <a:pt x="46779" y="180163"/>
                  </a:lnTo>
                  <a:lnTo>
                    <a:pt x="62074" y="218952"/>
                  </a:lnTo>
                  <a:lnTo>
                    <a:pt x="68252" y="241263"/>
                  </a:lnTo>
                  <a:lnTo>
                    <a:pt x="70195" y="242687"/>
                  </a:lnTo>
                  <a:lnTo>
                    <a:pt x="72196" y="242224"/>
                  </a:lnTo>
                  <a:lnTo>
                    <a:pt x="81754" y="221348"/>
                  </a:lnTo>
                  <a:lnTo>
                    <a:pt x="80041" y="181609"/>
                  </a:lnTo>
                  <a:lnTo>
                    <a:pt x="79788" y="144686"/>
                  </a:lnTo>
                  <a:lnTo>
                    <a:pt x="81322" y="102405"/>
                  </a:lnTo>
                  <a:lnTo>
                    <a:pt x="82004" y="57743"/>
                  </a:lnTo>
                  <a:lnTo>
                    <a:pt x="85759" y="15933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2" name="SMARTInkShape-Group570"/>
          <p:cNvGrpSpPr/>
          <p:nvPr/>
        </p:nvGrpSpPr>
        <p:grpSpPr>
          <a:xfrm>
            <a:off x="1390650" y="1797050"/>
            <a:ext cx="558801" cy="565151"/>
            <a:chOff x="1390650" y="1797050"/>
            <a:chExt cx="558801" cy="565151"/>
          </a:xfrm>
        </p:grpSpPr>
        <p:sp>
          <p:nvSpPr>
            <p:cNvPr id="388" name="SMARTInkShape-3195"/>
            <p:cNvSpPr/>
            <p:nvPr>
              <p:custDataLst>
                <p:tags r:id="rId44"/>
              </p:custDataLst>
            </p:nvPr>
          </p:nvSpPr>
          <p:spPr>
            <a:xfrm>
              <a:off x="1390650" y="1797050"/>
              <a:ext cx="285751" cy="76201"/>
            </a:xfrm>
            <a:custGeom>
              <a:avLst/>
              <a:gdLst/>
              <a:ahLst/>
              <a:cxnLst/>
              <a:rect l="0" t="0" r="0" b="0"/>
              <a:pathLst>
                <a:path w="285751" h="76201">
                  <a:moveTo>
                    <a:pt x="0" y="76200"/>
                  </a:moveTo>
                  <a:lnTo>
                    <a:pt x="0" y="76200"/>
                  </a:lnTo>
                  <a:lnTo>
                    <a:pt x="12552" y="74318"/>
                  </a:lnTo>
                  <a:lnTo>
                    <a:pt x="58297" y="60620"/>
                  </a:lnTo>
                  <a:lnTo>
                    <a:pt x="99758" y="47638"/>
                  </a:lnTo>
                  <a:lnTo>
                    <a:pt x="123655" y="40226"/>
                  </a:lnTo>
                  <a:lnTo>
                    <a:pt x="152287" y="32462"/>
                  </a:lnTo>
                  <a:lnTo>
                    <a:pt x="184075" y="24463"/>
                  </a:lnTo>
                  <a:lnTo>
                    <a:pt x="217966" y="16309"/>
                  </a:lnTo>
                  <a:lnTo>
                    <a:pt x="285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3196"/>
            <p:cNvSpPr/>
            <p:nvPr>
              <p:custDataLst>
                <p:tags r:id="rId45"/>
              </p:custDataLst>
            </p:nvPr>
          </p:nvSpPr>
          <p:spPr>
            <a:xfrm>
              <a:off x="1816100" y="2188535"/>
              <a:ext cx="133351" cy="116516"/>
            </a:xfrm>
            <a:custGeom>
              <a:avLst/>
              <a:gdLst/>
              <a:ahLst/>
              <a:cxnLst/>
              <a:rect l="0" t="0" r="0" b="0"/>
              <a:pathLst>
                <a:path w="133351" h="116516">
                  <a:moveTo>
                    <a:pt x="0" y="14915"/>
                  </a:moveTo>
                  <a:lnTo>
                    <a:pt x="0" y="14915"/>
                  </a:lnTo>
                  <a:lnTo>
                    <a:pt x="0" y="18286"/>
                  </a:lnTo>
                  <a:lnTo>
                    <a:pt x="1881" y="21823"/>
                  </a:lnTo>
                  <a:lnTo>
                    <a:pt x="5069" y="27157"/>
                  </a:lnTo>
                  <a:lnTo>
                    <a:pt x="10126" y="42061"/>
                  </a:lnTo>
                  <a:lnTo>
                    <a:pt x="12361" y="72295"/>
                  </a:lnTo>
                  <a:lnTo>
                    <a:pt x="10668" y="81104"/>
                  </a:lnTo>
                  <a:lnTo>
                    <a:pt x="9229" y="84441"/>
                  </a:lnTo>
                  <a:lnTo>
                    <a:pt x="8269" y="84549"/>
                  </a:lnTo>
                  <a:lnTo>
                    <a:pt x="7203" y="79024"/>
                  </a:lnTo>
                  <a:lnTo>
                    <a:pt x="12294" y="48798"/>
                  </a:lnTo>
                  <a:lnTo>
                    <a:pt x="30137" y="9821"/>
                  </a:lnTo>
                  <a:lnTo>
                    <a:pt x="35614" y="5169"/>
                  </a:lnTo>
                  <a:lnTo>
                    <a:pt x="49225" y="0"/>
                  </a:lnTo>
                  <a:lnTo>
                    <a:pt x="72754" y="461"/>
                  </a:lnTo>
                  <a:lnTo>
                    <a:pt x="89250" y="8962"/>
                  </a:lnTo>
                  <a:lnTo>
                    <a:pt x="104578" y="22853"/>
                  </a:lnTo>
                  <a:lnTo>
                    <a:pt x="120435" y="50506"/>
                  </a:lnTo>
                  <a:lnTo>
                    <a:pt x="130590" y="89574"/>
                  </a:lnTo>
                  <a:lnTo>
                    <a:pt x="133350" y="116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3197"/>
            <p:cNvSpPr/>
            <p:nvPr>
              <p:custDataLst>
                <p:tags r:id="rId46"/>
              </p:custDataLst>
            </p:nvPr>
          </p:nvSpPr>
          <p:spPr>
            <a:xfrm>
              <a:off x="1585275" y="1945748"/>
              <a:ext cx="173676" cy="416453"/>
            </a:xfrm>
            <a:custGeom>
              <a:avLst/>
              <a:gdLst/>
              <a:ahLst/>
              <a:cxnLst/>
              <a:rect l="0" t="0" r="0" b="0"/>
              <a:pathLst>
                <a:path w="173676" h="416453">
                  <a:moveTo>
                    <a:pt x="173675" y="16402"/>
                  </a:moveTo>
                  <a:lnTo>
                    <a:pt x="173675" y="16402"/>
                  </a:lnTo>
                  <a:lnTo>
                    <a:pt x="170304" y="6289"/>
                  </a:lnTo>
                  <a:lnTo>
                    <a:pt x="167900" y="3310"/>
                  </a:lnTo>
                  <a:lnTo>
                    <a:pt x="161465" y="0"/>
                  </a:lnTo>
                  <a:lnTo>
                    <a:pt x="156363" y="2645"/>
                  </a:lnTo>
                  <a:lnTo>
                    <a:pt x="136404" y="23223"/>
                  </a:lnTo>
                  <a:lnTo>
                    <a:pt x="110339" y="67426"/>
                  </a:lnTo>
                  <a:lnTo>
                    <a:pt x="96842" y="99757"/>
                  </a:lnTo>
                  <a:lnTo>
                    <a:pt x="81436" y="139997"/>
                  </a:lnTo>
                  <a:lnTo>
                    <a:pt x="65182" y="187514"/>
                  </a:lnTo>
                  <a:lnTo>
                    <a:pt x="56896" y="213027"/>
                  </a:lnTo>
                  <a:lnTo>
                    <a:pt x="40164" y="260189"/>
                  </a:lnTo>
                  <a:lnTo>
                    <a:pt x="24026" y="302552"/>
                  </a:lnTo>
                  <a:lnTo>
                    <a:pt x="9798" y="337842"/>
                  </a:lnTo>
                  <a:lnTo>
                    <a:pt x="0" y="378736"/>
                  </a:lnTo>
                  <a:lnTo>
                    <a:pt x="1471" y="396397"/>
                  </a:lnTo>
                  <a:lnTo>
                    <a:pt x="8575" y="4164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3198"/>
            <p:cNvSpPr/>
            <p:nvPr>
              <p:custDataLst>
                <p:tags r:id="rId47"/>
              </p:custDataLst>
            </p:nvPr>
          </p:nvSpPr>
          <p:spPr>
            <a:xfrm>
              <a:off x="1517673" y="1977441"/>
              <a:ext cx="260328" cy="327610"/>
            </a:xfrm>
            <a:custGeom>
              <a:avLst/>
              <a:gdLst/>
              <a:ahLst/>
              <a:cxnLst/>
              <a:rect l="0" t="0" r="0" b="0"/>
              <a:pathLst>
                <a:path w="260328" h="327610">
                  <a:moveTo>
                    <a:pt x="6327" y="60909"/>
                  </a:moveTo>
                  <a:lnTo>
                    <a:pt x="6327" y="60909"/>
                  </a:lnTo>
                  <a:lnTo>
                    <a:pt x="2956" y="54167"/>
                  </a:lnTo>
                  <a:lnTo>
                    <a:pt x="151" y="16770"/>
                  </a:lnTo>
                  <a:lnTo>
                    <a:pt x="0" y="237"/>
                  </a:lnTo>
                  <a:lnTo>
                    <a:pt x="698" y="0"/>
                  </a:lnTo>
                  <a:lnTo>
                    <a:pt x="18930" y="13237"/>
                  </a:lnTo>
                  <a:lnTo>
                    <a:pt x="55253" y="52747"/>
                  </a:lnTo>
                  <a:lnTo>
                    <a:pt x="92320" y="98080"/>
                  </a:lnTo>
                  <a:lnTo>
                    <a:pt x="124979" y="133169"/>
                  </a:lnTo>
                  <a:lnTo>
                    <a:pt x="156899" y="169930"/>
                  </a:lnTo>
                  <a:lnTo>
                    <a:pt x="186137" y="206024"/>
                  </a:lnTo>
                  <a:lnTo>
                    <a:pt x="220314" y="252700"/>
                  </a:lnTo>
                  <a:lnTo>
                    <a:pt x="245577" y="298910"/>
                  </a:lnTo>
                  <a:lnTo>
                    <a:pt x="260327" y="3276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5" name="SMARTInkShape-Group571"/>
          <p:cNvGrpSpPr/>
          <p:nvPr/>
        </p:nvGrpSpPr>
        <p:grpSpPr>
          <a:xfrm>
            <a:off x="2286000" y="2108200"/>
            <a:ext cx="266701" cy="110432"/>
            <a:chOff x="2286000" y="2108200"/>
            <a:chExt cx="266701" cy="110432"/>
          </a:xfrm>
        </p:grpSpPr>
        <p:sp>
          <p:nvSpPr>
            <p:cNvPr id="393" name="SMARTInkShape-3199"/>
            <p:cNvSpPr/>
            <p:nvPr>
              <p:custDataLst>
                <p:tags r:id="rId42"/>
              </p:custDataLst>
            </p:nvPr>
          </p:nvSpPr>
          <p:spPr>
            <a:xfrm>
              <a:off x="2290413" y="2159000"/>
              <a:ext cx="262288" cy="59632"/>
            </a:xfrm>
            <a:custGeom>
              <a:avLst/>
              <a:gdLst/>
              <a:ahLst/>
              <a:cxnLst/>
              <a:rect l="0" t="0" r="0" b="0"/>
              <a:pathLst>
                <a:path w="262288" h="59632">
                  <a:moveTo>
                    <a:pt x="27337" y="44450"/>
                  </a:moveTo>
                  <a:lnTo>
                    <a:pt x="27337" y="44450"/>
                  </a:lnTo>
                  <a:lnTo>
                    <a:pt x="5517" y="53884"/>
                  </a:lnTo>
                  <a:lnTo>
                    <a:pt x="0" y="58756"/>
                  </a:lnTo>
                  <a:lnTo>
                    <a:pt x="646" y="59631"/>
                  </a:lnTo>
                  <a:lnTo>
                    <a:pt x="35973" y="54245"/>
                  </a:lnTo>
                  <a:lnTo>
                    <a:pt x="71392" y="44805"/>
                  </a:lnTo>
                  <a:lnTo>
                    <a:pt x="114650" y="31908"/>
                  </a:lnTo>
                  <a:lnTo>
                    <a:pt x="159747" y="19120"/>
                  </a:lnTo>
                  <a:lnTo>
                    <a:pt x="201897" y="10144"/>
                  </a:lnTo>
                  <a:lnTo>
                    <a:pt x="26228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SMARTInkShape-3200"/>
            <p:cNvSpPr/>
            <p:nvPr>
              <p:custDataLst>
                <p:tags r:id="rId43"/>
              </p:custDataLst>
            </p:nvPr>
          </p:nvSpPr>
          <p:spPr>
            <a:xfrm>
              <a:off x="2286000" y="2108200"/>
              <a:ext cx="152401" cy="25401"/>
            </a:xfrm>
            <a:custGeom>
              <a:avLst/>
              <a:gdLst/>
              <a:ahLst/>
              <a:cxnLst/>
              <a:rect l="0" t="0" r="0" b="0"/>
              <a:pathLst>
                <a:path w="152401" h="25401">
                  <a:moveTo>
                    <a:pt x="0" y="25400"/>
                  </a:moveTo>
                  <a:lnTo>
                    <a:pt x="0" y="25400"/>
                  </a:lnTo>
                  <a:lnTo>
                    <a:pt x="45466" y="13190"/>
                  </a:lnTo>
                  <a:lnTo>
                    <a:pt x="82851" y="5006"/>
                  </a:lnTo>
                  <a:lnTo>
                    <a:pt x="124110" y="1483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3" name="SMARTInkShape-Group572"/>
          <p:cNvGrpSpPr/>
          <p:nvPr/>
        </p:nvGrpSpPr>
        <p:grpSpPr>
          <a:xfrm>
            <a:off x="2815925" y="1795229"/>
            <a:ext cx="562276" cy="598844"/>
            <a:chOff x="2815925" y="1795229"/>
            <a:chExt cx="562276" cy="598844"/>
          </a:xfrm>
        </p:grpSpPr>
        <p:sp>
          <p:nvSpPr>
            <p:cNvPr id="396" name="SMARTInkShape-3201"/>
            <p:cNvSpPr/>
            <p:nvPr>
              <p:custDataLst>
                <p:tags r:id="rId35"/>
              </p:custDataLst>
            </p:nvPr>
          </p:nvSpPr>
          <p:spPr>
            <a:xfrm>
              <a:off x="3136900" y="2248829"/>
              <a:ext cx="177876" cy="145244"/>
            </a:xfrm>
            <a:custGeom>
              <a:avLst/>
              <a:gdLst/>
              <a:ahLst/>
              <a:cxnLst/>
              <a:rect l="0" t="0" r="0" b="0"/>
              <a:pathLst>
                <a:path w="177876" h="145244">
                  <a:moveTo>
                    <a:pt x="0" y="43521"/>
                  </a:moveTo>
                  <a:lnTo>
                    <a:pt x="0" y="43521"/>
                  </a:lnTo>
                  <a:lnTo>
                    <a:pt x="0" y="40150"/>
                  </a:lnTo>
                  <a:lnTo>
                    <a:pt x="706" y="39157"/>
                  </a:lnTo>
                  <a:lnTo>
                    <a:pt x="1882" y="38495"/>
                  </a:lnTo>
                  <a:lnTo>
                    <a:pt x="3371" y="38054"/>
                  </a:lnTo>
                  <a:lnTo>
                    <a:pt x="4364" y="39170"/>
                  </a:lnTo>
                  <a:lnTo>
                    <a:pt x="11260" y="81777"/>
                  </a:lnTo>
                  <a:lnTo>
                    <a:pt x="7547" y="128672"/>
                  </a:lnTo>
                  <a:lnTo>
                    <a:pt x="6176" y="138516"/>
                  </a:lnTo>
                  <a:lnTo>
                    <a:pt x="3216" y="145243"/>
                  </a:lnTo>
                  <a:lnTo>
                    <a:pt x="2849" y="144497"/>
                  </a:lnTo>
                  <a:lnTo>
                    <a:pt x="12431" y="99890"/>
                  </a:lnTo>
                  <a:lnTo>
                    <a:pt x="27907" y="55049"/>
                  </a:lnTo>
                  <a:lnTo>
                    <a:pt x="42272" y="29830"/>
                  </a:lnTo>
                  <a:lnTo>
                    <a:pt x="59945" y="12506"/>
                  </a:lnTo>
                  <a:lnTo>
                    <a:pt x="69597" y="5911"/>
                  </a:lnTo>
                  <a:lnTo>
                    <a:pt x="89728" y="465"/>
                  </a:lnTo>
                  <a:lnTo>
                    <a:pt x="100035" y="0"/>
                  </a:lnTo>
                  <a:lnTo>
                    <a:pt x="120895" y="7010"/>
                  </a:lnTo>
                  <a:lnTo>
                    <a:pt x="141220" y="20238"/>
                  </a:lnTo>
                  <a:lnTo>
                    <a:pt x="159661" y="37877"/>
                  </a:lnTo>
                  <a:lnTo>
                    <a:pt x="171620" y="59357"/>
                  </a:lnTo>
                  <a:lnTo>
                    <a:pt x="177875" y="83015"/>
                  </a:lnTo>
                  <a:lnTo>
                    <a:pt x="177800" y="132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3202"/>
            <p:cNvSpPr/>
            <p:nvPr>
              <p:custDataLst>
                <p:tags r:id="rId36"/>
              </p:custDataLst>
            </p:nvPr>
          </p:nvSpPr>
          <p:spPr>
            <a:xfrm>
              <a:off x="2939451" y="2152650"/>
              <a:ext cx="438750" cy="56268"/>
            </a:xfrm>
            <a:custGeom>
              <a:avLst/>
              <a:gdLst/>
              <a:ahLst/>
              <a:cxnLst/>
              <a:rect l="0" t="0" r="0" b="0"/>
              <a:pathLst>
                <a:path w="438750" h="56268">
                  <a:moveTo>
                    <a:pt x="25999" y="50800"/>
                  </a:moveTo>
                  <a:lnTo>
                    <a:pt x="25999" y="50800"/>
                  </a:lnTo>
                  <a:lnTo>
                    <a:pt x="7837" y="51506"/>
                  </a:lnTo>
                  <a:lnTo>
                    <a:pt x="759" y="54171"/>
                  </a:lnTo>
                  <a:lnTo>
                    <a:pt x="0" y="55164"/>
                  </a:lnTo>
                  <a:lnTo>
                    <a:pt x="905" y="55826"/>
                  </a:lnTo>
                  <a:lnTo>
                    <a:pt x="2920" y="56267"/>
                  </a:lnTo>
                  <a:lnTo>
                    <a:pt x="32723" y="53517"/>
                  </a:lnTo>
                  <a:lnTo>
                    <a:pt x="74849" y="46363"/>
                  </a:lnTo>
                  <a:lnTo>
                    <a:pt x="100899" y="41492"/>
                  </a:lnTo>
                  <a:lnTo>
                    <a:pt x="130965" y="36834"/>
                  </a:lnTo>
                  <a:lnTo>
                    <a:pt x="163710" y="32317"/>
                  </a:lnTo>
                  <a:lnTo>
                    <a:pt x="198240" y="27895"/>
                  </a:lnTo>
                  <a:lnTo>
                    <a:pt x="233959" y="24241"/>
                  </a:lnTo>
                  <a:lnTo>
                    <a:pt x="270473" y="21099"/>
                  </a:lnTo>
                  <a:lnTo>
                    <a:pt x="307515" y="18299"/>
                  </a:lnTo>
                  <a:lnTo>
                    <a:pt x="338559" y="15022"/>
                  </a:lnTo>
                  <a:lnTo>
                    <a:pt x="365606" y="11426"/>
                  </a:lnTo>
                  <a:lnTo>
                    <a:pt x="406241" y="5078"/>
                  </a:lnTo>
                  <a:lnTo>
                    <a:pt x="4387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3203"/>
            <p:cNvSpPr/>
            <p:nvPr>
              <p:custDataLst>
                <p:tags r:id="rId37"/>
              </p:custDataLst>
            </p:nvPr>
          </p:nvSpPr>
          <p:spPr>
            <a:xfrm>
              <a:off x="3355779" y="1860550"/>
              <a:ext cx="9722" cy="25401"/>
            </a:xfrm>
            <a:custGeom>
              <a:avLst/>
              <a:gdLst/>
              <a:ahLst/>
              <a:cxnLst/>
              <a:rect l="0" t="0" r="0" b="0"/>
              <a:pathLst>
                <a:path w="9722" h="2540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2108" y="7526"/>
                  </a:lnTo>
                  <a:lnTo>
                    <a:pt x="9721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3204"/>
            <p:cNvSpPr/>
            <p:nvPr>
              <p:custDataLst>
                <p:tags r:id="rId38"/>
              </p:custDataLst>
            </p:nvPr>
          </p:nvSpPr>
          <p:spPr>
            <a:xfrm>
              <a:off x="3346450" y="1993900"/>
              <a:ext cx="6351" cy="44451"/>
            </a:xfrm>
            <a:custGeom>
              <a:avLst/>
              <a:gdLst/>
              <a:ahLst/>
              <a:cxnLst/>
              <a:rect l="0" t="0" r="0" b="0"/>
              <a:pathLst>
                <a:path w="6351" h="44451">
                  <a:moveTo>
                    <a:pt x="0" y="0"/>
                  </a:moveTo>
                  <a:lnTo>
                    <a:pt x="0" y="0"/>
                  </a:lnTo>
                  <a:lnTo>
                    <a:pt x="1882" y="29825"/>
                  </a:lnTo>
                  <a:lnTo>
                    <a:pt x="635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3205"/>
            <p:cNvSpPr/>
            <p:nvPr>
              <p:custDataLst>
                <p:tags r:id="rId39"/>
              </p:custDataLst>
            </p:nvPr>
          </p:nvSpPr>
          <p:spPr>
            <a:xfrm>
              <a:off x="3172316" y="1795229"/>
              <a:ext cx="136035" cy="300272"/>
            </a:xfrm>
            <a:custGeom>
              <a:avLst/>
              <a:gdLst/>
              <a:ahLst/>
              <a:cxnLst/>
              <a:rect l="0" t="0" r="0" b="0"/>
              <a:pathLst>
                <a:path w="136035" h="300272">
                  <a:moveTo>
                    <a:pt x="136034" y="8171"/>
                  </a:moveTo>
                  <a:lnTo>
                    <a:pt x="136034" y="8171"/>
                  </a:lnTo>
                  <a:lnTo>
                    <a:pt x="125921" y="1429"/>
                  </a:lnTo>
                  <a:lnTo>
                    <a:pt x="122236" y="148"/>
                  </a:lnTo>
                  <a:lnTo>
                    <a:pt x="119075" y="0"/>
                  </a:lnTo>
                  <a:lnTo>
                    <a:pt x="116261" y="607"/>
                  </a:lnTo>
                  <a:lnTo>
                    <a:pt x="85692" y="29046"/>
                  </a:lnTo>
                  <a:lnTo>
                    <a:pt x="52444" y="71114"/>
                  </a:lnTo>
                  <a:lnTo>
                    <a:pt x="30679" y="102938"/>
                  </a:lnTo>
                  <a:lnTo>
                    <a:pt x="14891" y="137779"/>
                  </a:lnTo>
                  <a:lnTo>
                    <a:pt x="4582" y="178663"/>
                  </a:lnTo>
                  <a:lnTo>
                    <a:pt x="1832" y="204382"/>
                  </a:lnTo>
                  <a:lnTo>
                    <a:pt x="0" y="232112"/>
                  </a:lnTo>
                  <a:lnTo>
                    <a:pt x="3608" y="266685"/>
                  </a:lnTo>
                  <a:lnTo>
                    <a:pt x="15384" y="300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3206"/>
            <p:cNvSpPr/>
            <p:nvPr>
              <p:custDataLst>
                <p:tags r:id="rId40"/>
              </p:custDataLst>
            </p:nvPr>
          </p:nvSpPr>
          <p:spPr>
            <a:xfrm>
              <a:off x="3117850" y="1828800"/>
              <a:ext cx="184151" cy="222251"/>
            </a:xfrm>
            <a:custGeom>
              <a:avLst/>
              <a:gdLst/>
              <a:ahLst/>
              <a:cxnLst/>
              <a:rect l="0" t="0" r="0" b="0"/>
              <a:pathLst>
                <a:path w="184151" h="222251">
                  <a:moveTo>
                    <a:pt x="0" y="0"/>
                  </a:moveTo>
                  <a:lnTo>
                    <a:pt x="0" y="0"/>
                  </a:lnTo>
                  <a:lnTo>
                    <a:pt x="39345" y="42716"/>
                  </a:lnTo>
                  <a:lnTo>
                    <a:pt x="72100" y="77568"/>
                  </a:lnTo>
                  <a:lnTo>
                    <a:pt x="108617" y="118076"/>
                  </a:lnTo>
                  <a:lnTo>
                    <a:pt x="142876" y="157987"/>
                  </a:lnTo>
                  <a:lnTo>
                    <a:pt x="170143" y="201507"/>
                  </a:lnTo>
                  <a:lnTo>
                    <a:pt x="18415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3207"/>
            <p:cNvSpPr/>
            <p:nvPr>
              <p:custDataLst>
                <p:tags r:id="rId41"/>
              </p:custDataLst>
            </p:nvPr>
          </p:nvSpPr>
          <p:spPr>
            <a:xfrm>
              <a:off x="2815925" y="1829061"/>
              <a:ext cx="333676" cy="274166"/>
            </a:xfrm>
            <a:custGeom>
              <a:avLst/>
              <a:gdLst/>
              <a:ahLst/>
              <a:cxnLst/>
              <a:rect l="0" t="0" r="0" b="0"/>
              <a:pathLst>
                <a:path w="333676" h="274166">
                  <a:moveTo>
                    <a:pt x="238425" y="6089"/>
                  </a:moveTo>
                  <a:lnTo>
                    <a:pt x="238425" y="6089"/>
                  </a:lnTo>
                  <a:lnTo>
                    <a:pt x="243892" y="622"/>
                  </a:lnTo>
                  <a:lnTo>
                    <a:pt x="243481" y="327"/>
                  </a:lnTo>
                  <a:lnTo>
                    <a:pt x="241142" y="0"/>
                  </a:lnTo>
                  <a:lnTo>
                    <a:pt x="198664" y="24181"/>
                  </a:lnTo>
                  <a:lnTo>
                    <a:pt x="166661" y="41176"/>
                  </a:lnTo>
                  <a:lnTo>
                    <a:pt x="129624" y="60489"/>
                  </a:lnTo>
                  <a:lnTo>
                    <a:pt x="91996" y="80832"/>
                  </a:lnTo>
                  <a:lnTo>
                    <a:pt x="55988" y="103513"/>
                  </a:lnTo>
                  <a:lnTo>
                    <a:pt x="10477" y="139085"/>
                  </a:lnTo>
                  <a:lnTo>
                    <a:pt x="6732" y="144847"/>
                  </a:lnTo>
                  <a:lnTo>
                    <a:pt x="4941" y="150100"/>
                  </a:lnTo>
                  <a:lnTo>
                    <a:pt x="4452" y="155013"/>
                  </a:lnTo>
                  <a:lnTo>
                    <a:pt x="7654" y="158288"/>
                  </a:lnTo>
                  <a:lnTo>
                    <a:pt x="20619" y="161927"/>
                  </a:lnTo>
                  <a:lnTo>
                    <a:pt x="57865" y="160605"/>
                  </a:lnTo>
                  <a:lnTo>
                    <a:pt x="97907" y="159116"/>
                  </a:lnTo>
                  <a:lnTo>
                    <a:pt x="123099" y="162046"/>
                  </a:lnTo>
                  <a:lnTo>
                    <a:pt x="126263" y="165093"/>
                  </a:lnTo>
                  <a:lnTo>
                    <a:pt x="126961" y="169242"/>
                  </a:lnTo>
                  <a:lnTo>
                    <a:pt x="126016" y="174124"/>
                  </a:lnTo>
                  <a:lnTo>
                    <a:pt x="89012" y="202944"/>
                  </a:lnTo>
                  <a:lnTo>
                    <a:pt x="49123" y="231006"/>
                  </a:lnTo>
                  <a:lnTo>
                    <a:pt x="6769" y="260485"/>
                  </a:lnTo>
                  <a:lnTo>
                    <a:pt x="1438" y="264586"/>
                  </a:lnTo>
                  <a:lnTo>
                    <a:pt x="0" y="268026"/>
                  </a:lnTo>
                  <a:lnTo>
                    <a:pt x="1158" y="271025"/>
                  </a:lnTo>
                  <a:lnTo>
                    <a:pt x="4047" y="273729"/>
                  </a:lnTo>
                  <a:lnTo>
                    <a:pt x="38452" y="274165"/>
                  </a:lnTo>
                  <a:lnTo>
                    <a:pt x="78757" y="265875"/>
                  </a:lnTo>
                  <a:lnTo>
                    <a:pt x="125834" y="253488"/>
                  </a:lnTo>
                  <a:lnTo>
                    <a:pt x="172627" y="240928"/>
                  </a:lnTo>
                  <a:lnTo>
                    <a:pt x="217413" y="230171"/>
                  </a:lnTo>
                  <a:lnTo>
                    <a:pt x="259425" y="219981"/>
                  </a:lnTo>
                  <a:lnTo>
                    <a:pt x="296912" y="208397"/>
                  </a:lnTo>
                  <a:lnTo>
                    <a:pt x="333675" y="196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4" name="SMARTInkShape-3208"/>
          <p:cNvSpPr/>
          <p:nvPr>
            <p:custDataLst>
              <p:tags r:id="rId1"/>
            </p:custDataLst>
          </p:nvPr>
        </p:nvSpPr>
        <p:spPr>
          <a:xfrm>
            <a:off x="3575050" y="2082800"/>
            <a:ext cx="69851" cy="19051"/>
          </a:xfrm>
          <a:custGeom>
            <a:avLst/>
            <a:gdLst/>
            <a:ahLst/>
            <a:cxnLst/>
            <a:rect l="0" t="0" r="0" b="0"/>
            <a:pathLst>
              <a:path w="69851" h="19051">
                <a:moveTo>
                  <a:pt x="0" y="19050"/>
                </a:moveTo>
                <a:lnTo>
                  <a:pt x="0" y="19050"/>
                </a:lnTo>
                <a:lnTo>
                  <a:pt x="3371" y="12308"/>
                </a:lnTo>
                <a:lnTo>
                  <a:pt x="12552" y="7116"/>
                </a:lnTo>
                <a:lnTo>
                  <a:pt x="27451" y="3163"/>
                </a:lnTo>
                <a:lnTo>
                  <a:pt x="698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0" name="SMARTInkShape-Group574"/>
          <p:cNvGrpSpPr/>
          <p:nvPr/>
        </p:nvGrpSpPr>
        <p:grpSpPr>
          <a:xfrm>
            <a:off x="4617234" y="1901653"/>
            <a:ext cx="659617" cy="447848"/>
            <a:chOff x="4617234" y="1901653"/>
            <a:chExt cx="659617" cy="447848"/>
          </a:xfrm>
        </p:grpSpPr>
        <p:sp>
          <p:nvSpPr>
            <p:cNvPr id="405" name="SMARTInkShape-3209"/>
            <p:cNvSpPr/>
            <p:nvPr>
              <p:custDataLst>
                <p:tags r:id="rId30"/>
              </p:custDataLst>
            </p:nvPr>
          </p:nvSpPr>
          <p:spPr>
            <a:xfrm>
              <a:off x="5194300" y="2254250"/>
              <a:ext cx="82551" cy="95251"/>
            </a:xfrm>
            <a:custGeom>
              <a:avLst/>
              <a:gdLst/>
              <a:ahLst/>
              <a:cxnLst/>
              <a:rect l="0" t="0" r="0" b="0"/>
              <a:pathLst>
                <a:path w="82551" h="95251">
                  <a:moveTo>
                    <a:pt x="82550" y="0"/>
                  </a:moveTo>
                  <a:lnTo>
                    <a:pt x="82550" y="0"/>
                  </a:lnTo>
                  <a:lnTo>
                    <a:pt x="43576" y="44043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3210"/>
            <p:cNvSpPr/>
            <p:nvPr>
              <p:custDataLst>
                <p:tags r:id="rId31"/>
              </p:custDataLst>
            </p:nvPr>
          </p:nvSpPr>
          <p:spPr>
            <a:xfrm>
              <a:off x="5080284" y="2113095"/>
              <a:ext cx="82267" cy="126485"/>
            </a:xfrm>
            <a:custGeom>
              <a:avLst/>
              <a:gdLst/>
              <a:ahLst/>
              <a:cxnLst/>
              <a:rect l="0" t="0" r="0" b="0"/>
              <a:pathLst>
                <a:path w="82267" h="126485">
                  <a:moveTo>
                    <a:pt x="12416" y="39555"/>
                  </a:moveTo>
                  <a:lnTo>
                    <a:pt x="12416" y="39555"/>
                  </a:lnTo>
                  <a:lnTo>
                    <a:pt x="12416" y="23153"/>
                  </a:lnTo>
                  <a:lnTo>
                    <a:pt x="8052" y="63292"/>
                  </a:lnTo>
                  <a:lnTo>
                    <a:pt x="2956" y="107235"/>
                  </a:lnTo>
                  <a:lnTo>
                    <a:pt x="356" y="126484"/>
                  </a:lnTo>
                  <a:lnTo>
                    <a:pt x="143" y="126436"/>
                  </a:lnTo>
                  <a:lnTo>
                    <a:pt x="0" y="124992"/>
                  </a:lnTo>
                  <a:lnTo>
                    <a:pt x="8579" y="83634"/>
                  </a:lnTo>
                  <a:lnTo>
                    <a:pt x="18021" y="43522"/>
                  </a:lnTo>
                  <a:lnTo>
                    <a:pt x="29489" y="21562"/>
                  </a:lnTo>
                  <a:lnTo>
                    <a:pt x="42582" y="6864"/>
                  </a:lnTo>
                  <a:lnTo>
                    <a:pt x="53104" y="331"/>
                  </a:lnTo>
                  <a:lnTo>
                    <a:pt x="58591" y="0"/>
                  </a:lnTo>
                  <a:lnTo>
                    <a:pt x="70333" y="3395"/>
                  </a:lnTo>
                  <a:lnTo>
                    <a:pt x="75016" y="8393"/>
                  </a:lnTo>
                  <a:lnTo>
                    <a:pt x="82101" y="23353"/>
                  </a:lnTo>
                  <a:lnTo>
                    <a:pt x="82266" y="713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SMARTInkShape-3211"/>
            <p:cNvSpPr/>
            <p:nvPr>
              <p:custDataLst>
                <p:tags r:id="rId32"/>
              </p:custDataLst>
            </p:nvPr>
          </p:nvSpPr>
          <p:spPr>
            <a:xfrm>
              <a:off x="4976096" y="2110927"/>
              <a:ext cx="72155" cy="124274"/>
            </a:xfrm>
            <a:custGeom>
              <a:avLst/>
              <a:gdLst/>
              <a:ahLst/>
              <a:cxnLst/>
              <a:rect l="0" t="0" r="0" b="0"/>
              <a:pathLst>
                <a:path w="72155" h="124274">
                  <a:moveTo>
                    <a:pt x="21354" y="41723"/>
                  </a:moveTo>
                  <a:lnTo>
                    <a:pt x="21354" y="41723"/>
                  </a:lnTo>
                  <a:lnTo>
                    <a:pt x="15887" y="47190"/>
                  </a:lnTo>
                  <a:lnTo>
                    <a:pt x="22007" y="47812"/>
                  </a:lnTo>
                  <a:lnTo>
                    <a:pt x="36129" y="44624"/>
                  </a:lnTo>
                  <a:lnTo>
                    <a:pt x="50348" y="35841"/>
                  </a:lnTo>
                  <a:lnTo>
                    <a:pt x="63498" y="20930"/>
                  </a:lnTo>
                  <a:lnTo>
                    <a:pt x="64972" y="15866"/>
                  </a:lnTo>
                  <a:lnTo>
                    <a:pt x="64543" y="11080"/>
                  </a:lnTo>
                  <a:lnTo>
                    <a:pt x="62847" y="6477"/>
                  </a:lnTo>
                  <a:lnTo>
                    <a:pt x="59599" y="3409"/>
                  </a:lnTo>
                  <a:lnTo>
                    <a:pt x="50346" y="0"/>
                  </a:lnTo>
                  <a:lnTo>
                    <a:pt x="37296" y="4129"/>
                  </a:lnTo>
                  <a:lnTo>
                    <a:pt x="22795" y="14431"/>
                  </a:lnTo>
                  <a:lnTo>
                    <a:pt x="9295" y="30769"/>
                  </a:lnTo>
                  <a:lnTo>
                    <a:pt x="1883" y="49790"/>
                  </a:lnTo>
                  <a:lnTo>
                    <a:pt x="0" y="70003"/>
                  </a:lnTo>
                  <a:lnTo>
                    <a:pt x="3867" y="90745"/>
                  </a:lnTo>
                  <a:lnTo>
                    <a:pt x="12170" y="106079"/>
                  </a:lnTo>
                  <a:lnTo>
                    <a:pt x="23622" y="116892"/>
                  </a:lnTo>
                  <a:lnTo>
                    <a:pt x="38119" y="124050"/>
                  </a:lnTo>
                  <a:lnTo>
                    <a:pt x="72154" y="1242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SMARTInkShape-3212"/>
            <p:cNvSpPr/>
            <p:nvPr>
              <p:custDataLst>
                <p:tags r:id="rId33"/>
              </p:custDataLst>
            </p:nvPr>
          </p:nvSpPr>
          <p:spPr>
            <a:xfrm>
              <a:off x="4617234" y="1901653"/>
              <a:ext cx="291317" cy="352598"/>
            </a:xfrm>
            <a:custGeom>
              <a:avLst/>
              <a:gdLst/>
              <a:ahLst/>
              <a:cxnLst/>
              <a:rect l="0" t="0" r="0" b="0"/>
              <a:pathLst>
                <a:path w="291317" h="352598">
                  <a:moveTo>
                    <a:pt x="18266" y="168447"/>
                  </a:moveTo>
                  <a:lnTo>
                    <a:pt x="18266" y="168447"/>
                  </a:lnTo>
                  <a:lnTo>
                    <a:pt x="5173" y="163377"/>
                  </a:lnTo>
                  <a:lnTo>
                    <a:pt x="1864" y="159608"/>
                  </a:lnTo>
                  <a:lnTo>
                    <a:pt x="392" y="155582"/>
                  </a:lnTo>
                  <a:lnTo>
                    <a:pt x="0" y="153520"/>
                  </a:lnTo>
                  <a:lnTo>
                    <a:pt x="5209" y="147466"/>
                  </a:lnTo>
                  <a:lnTo>
                    <a:pt x="44011" y="116426"/>
                  </a:lnTo>
                  <a:lnTo>
                    <a:pt x="87826" y="83654"/>
                  </a:lnTo>
                  <a:lnTo>
                    <a:pt x="122559" y="59500"/>
                  </a:lnTo>
                  <a:lnTo>
                    <a:pt x="157282" y="38417"/>
                  </a:lnTo>
                  <a:lnTo>
                    <a:pt x="202919" y="14443"/>
                  </a:lnTo>
                  <a:lnTo>
                    <a:pt x="236460" y="443"/>
                  </a:lnTo>
                  <a:lnTo>
                    <a:pt x="239929" y="0"/>
                  </a:lnTo>
                  <a:lnTo>
                    <a:pt x="242241" y="410"/>
                  </a:lnTo>
                  <a:lnTo>
                    <a:pt x="243783" y="1389"/>
                  </a:lnTo>
                  <a:lnTo>
                    <a:pt x="245952" y="16251"/>
                  </a:lnTo>
                  <a:lnTo>
                    <a:pt x="242321" y="63176"/>
                  </a:lnTo>
                  <a:lnTo>
                    <a:pt x="241318" y="96260"/>
                  </a:lnTo>
                  <a:lnTo>
                    <a:pt x="238991" y="135894"/>
                  </a:lnTo>
                  <a:lnTo>
                    <a:pt x="235605" y="177968"/>
                  </a:lnTo>
                  <a:lnTo>
                    <a:pt x="231748" y="217834"/>
                  </a:lnTo>
                  <a:lnTo>
                    <a:pt x="227682" y="252956"/>
                  </a:lnTo>
                  <a:lnTo>
                    <a:pt x="219544" y="294851"/>
                  </a:lnTo>
                  <a:lnTo>
                    <a:pt x="210185" y="325890"/>
                  </a:lnTo>
                  <a:lnTo>
                    <a:pt x="209712" y="325620"/>
                  </a:lnTo>
                  <a:lnTo>
                    <a:pt x="209397" y="324029"/>
                  </a:lnTo>
                  <a:lnTo>
                    <a:pt x="226498" y="280306"/>
                  </a:lnTo>
                  <a:lnTo>
                    <a:pt x="238636" y="261876"/>
                  </a:lnTo>
                  <a:lnTo>
                    <a:pt x="246971" y="255832"/>
                  </a:lnTo>
                  <a:lnTo>
                    <a:pt x="251170" y="254220"/>
                  </a:lnTo>
                  <a:lnTo>
                    <a:pt x="255379" y="255262"/>
                  </a:lnTo>
                  <a:lnTo>
                    <a:pt x="263820" y="262065"/>
                  </a:lnTo>
                  <a:lnTo>
                    <a:pt x="273134" y="284537"/>
                  </a:lnTo>
                  <a:lnTo>
                    <a:pt x="284802" y="330299"/>
                  </a:lnTo>
                  <a:lnTo>
                    <a:pt x="291316" y="3525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SMARTInkShape-3213"/>
            <p:cNvSpPr/>
            <p:nvPr>
              <p:custDataLst>
                <p:tags r:id="rId34"/>
              </p:custDataLst>
            </p:nvPr>
          </p:nvSpPr>
          <p:spPr>
            <a:xfrm>
              <a:off x="4762500" y="1957176"/>
              <a:ext cx="24036" cy="303425"/>
            </a:xfrm>
            <a:custGeom>
              <a:avLst/>
              <a:gdLst/>
              <a:ahLst/>
              <a:cxnLst/>
              <a:rect l="0" t="0" r="0" b="0"/>
              <a:pathLst>
                <a:path w="24036" h="303425">
                  <a:moveTo>
                    <a:pt x="0" y="30374"/>
                  </a:moveTo>
                  <a:lnTo>
                    <a:pt x="0" y="30374"/>
                  </a:lnTo>
                  <a:lnTo>
                    <a:pt x="6908" y="13414"/>
                  </a:lnTo>
                  <a:lnTo>
                    <a:pt x="17828" y="0"/>
                  </a:lnTo>
                  <a:lnTo>
                    <a:pt x="18941" y="953"/>
                  </a:lnTo>
                  <a:lnTo>
                    <a:pt x="22059" y="5774"/>
                  </a:lnTo>
                  <a:lnTo>
                    <a:pt x="24035" y="52195"/>
                  </a:lnTo>
                  <a:lnTo>
                    <a:pt x="21736" y="88285"/>
                  </a:lnTo>
                  <a:lnTo>
                    <a:pt x="16480" y="129725"/>
                  </a:lnTo>
                  <a:lnTo>
                    <a:pt x="10147" y="173308"/>
                  </a:lnTo>
                  <a:lnTo>
                    <a:pt x="4980" y="216196"/>
                  </a:lnTo>
                  <a:lnTo>
                    <a:pt x="2213" y="253132"/>
                  </a:lnTo>
                  <a:lnTo>
                    <a:pt x="0" y="3034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5" name="SMARTInkShape-Group575"/>
          <p:cNvGrpSpPr/>
          <p:nvPr/>
        </p:nvGrpSpPr>
        <p:grpSpPr>
          <a:xfrm>
            <a:off x="5867400" y="1930400"/>
            <a:ext cx="463551" cy="457201"/>
            <a:chOff x="5867400" y="1930400"/>
            <a:chExt cx="463551" cy="457201"/>
          </a:xfrm>
        </p:grpSpPr>
        <p:sp>
          <p:nvSpPr>
            <p:cNvPr id="411" name="SMARTInkShape-3214"/>
            <p:cNvSpPr/>
            <p:nvPr>
              <p:custDataLst>
                <p:tags r:id="rId26"/>
              </p:custDataLst>
            </p:nvPr>
          </p:nvSpPr>
          <p:spPr>
            <a:xfrm>
              <a:off x="5867400" y="1930400"/>
              <a:ext cx="361951" cy="25401"/>
            </a:xfrm>
            <a:custGeom>
              <a:avLst/>
              <a:gdLst/>
              <a:ahLst/>
              <a:cxnLst/>
              <a:rect l="0" t="0" r="0" b="0"/>
              <a:pathLst>
                <a:path w="361951" h="25401">
                  <a:moveTo>
                    <a:pt x="0" y="25400"/>
                  </a:moveTo>
                  <a:lnTo>
                    <a:pt x="0" y="25400"/>
                  </a:lnTo>
                  <a:lnTo>
                    <a:pt x="12553" y="23519"/>
                  </a:lnTo>
                  <a:lnTo>
                    <a:pt x="48183" y="19933"/>
                  </a:lnTo>
                  <a:lnTo>
                    <a:pt x="79035" y="19442"/>
                  </a:lnTo>
                  <a:lnTo>
                    <a:pt x="118382" y="18519"/>
                  </a:lnTo>
                  <a:lnTo>
                    <a:pt x="141716" y="17285"/>
                  </a:lnTo>
                  <a:lnTo>
                    <a:pt x="166444" y="15756"/>
                  </a:lnTo>
                  <a:lnTo>
                    <a:pt x="191396" y="14032"/>
                  </a:lnTo>
                  <a:lnTo>
                    <a:pt x="216497" y="12177"/>
                  </a:lnTo>
                  <a:lnTo>
                    <a:pt x="241698" y="10235"/>
                  </a:lnTo>
                  <a:lnTo>
                    <a:pt x="266260" y="8234"/>
                  </a:lnTo>
                  <a:lnTo>
                    <a:pt x="290395" y="6195"/>
                  </a:lnTo>
                  <a:lnTo>
                    <a:pt x="330148" y="2753"/>
                  </a:lnTo>
                  <a:lnTo>
                    <a:pt x="361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3215"/>
            <p:cNvSpPr/>
            <p:nvPr>
              <p:custDataLst>
                <p:tags r:id="rId27"/>
              </p:custDataLst>
            </p:nvPr>
          </p:nvSpPr>
          <p:spPr>
            <a:xfrm>
              <a:off x="6242596" y="2281730"/>
              <a:ext cx="88355" cy="105871"/>
            </a:xfrm>
            <a:custGeom>
              <a:avLst/>
              <a:gdLst/>
              <a:ahLst/>
              <a:cxnLst/>
              <a:rect l="0" t="0" r="0" b="0"/>
              <a:pathLst>
                <a:path w="88355" h="105871">
                  <a:moveTo>
                    <a:pt x="24854" y="16970"/>
                  </a:moveTo>
                  <a:lnTo>
                    <a:pt x="24854" y="16970"/>
                  </a:lnTo>
                  <a:lnTo>
                    <a:pt x="19387" y="11503"/>
                  </a:lnTo>
                  <a:lnTo>
                    <a:pt x="18766" y="7510"/>
                  </a:lnTo>
                  <a:lnTo>
                    <a:pt x="18620" y="9473"/>
                  </a:lnTo>
                  <a:lnTo>
                    <a:pt x="13480" y="54439"/>
                  </a:lnTo>
                  <a:lnTo>
                    <a:pt x="11334" y="66784"/>
                  </a:lnTo>
                  <a:lnTo>
                    <a:pt x="1297" y="83903"/>
                  </a:lnTo>
                  <a:lnTo>
                    <a:pt x="683" y="83464"/>
                  </a:lnTo>
                  <a:lnTo>
                    <a:pt x="0" y="79213"/>
                  </a:lnTo>
                  <a:lnTo>
                    <a:pt x="17490" y="31799"/>
                  </a:lnTo>
                  <a:lnTo>
                    <a:pt x="32080" y="12662"/>
                  </a:lnTo>
                  <a:lnTo>
                    <a:pt x="41236" y="4942"/>
                  </a:lnTo>
                  <a:lnTo>
                    <a:pt x="55654" y="1041"/>
                  </a:lnTo>
                  <a:lnTo>
                    <a:pt x="64437" y="0"/>
                  </a:lnTo>
                  <a:lnTo>
                    <a:pt x="70998" y="1424"/>
                  </a:lnTo>
                  <a:lnTo>
                    <a:pt x="76078" y="4489"/>
                  </a:lnTo>
                  <a:lnTo>
                    <a:pt x="80170" y="8649"/>
                  </a:lnTo>
                  <a:lnTo>
                    <a:pt x="85929" y="44843"/>
                  </a:lnTo>
                  <a:lnTo>
                    <a:pt x="88354" y="1058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SMARTInkShape-3216"/>
            <p:cNvSpPr/>
            <p:nvPr>
              <p:custDataLst>
                <p:tags r:id="rId28"/>
              </p:custDataLst>
            </p:nvPr>
          </p:nvSpPr>
          <p:spPr>
            <a:xfrm>
              <a:off x="5995077" y="2029518"/>
              <a:ext cx="221574" cy="334124"/>
            </a:xfrm>
            <a:custGeom>
              <a:avLst/>
              <a:gdLst/>
              <a:ahLst/>
              <a:cxnLst/>
              <a:rect l="0" t="0" r="0" b="0"/>
              <a:pathLst>
                <a:path w="221574" h="334124">
                  <a:moveTo>
                    <a:pt x="221573" y="15182"/>
                  </a:moveTo>
                  <a:lnTo>
                    <a:pt x="221573" y="15182"/>
                  </a:lnTo>
                  <a:lnTo>
                    <a:pt x="212734" y="876"/>
                  </a:lnTo>
                  <a:lnTo>
                    <a:pt x="210741" y="0"/>
                  </a:lnTo>
                  <a:lnTo>
                    <a:pt x="208708" y="122"/>
                  </a:lnTo>
                  <a:lnTo>
                    <a:pt x="206646" y="909"/>
                  </a:lnTo>
                  <a:lnTo>
                    <a:pt x="197002" y="12129"/>
                  </a:lnTo>
                  <a:lnTo>
                    <a:pt x="180098" y="58594"/>
                  </a:lnTo>
                  <a:lnTo>
                    <a:pt x="159661" y="103069"/>
                  </a:lnTo>
                  <a:lnTo>
                    <a:pt x="139023" y="139615"/>
                  </a:lnTo>
                  <a:lnTo>
                    <a:pt x="111036" y="181728"/>
                  </a:lnTo>
                  <a:lnTo>
                    <a:pt x="79782" y="222552"/>
                  </a:lnTo>
                  <a:lnTo>
                    <a:pt x="49901" y="259747"/>
                  </a:lnTo>
                  <a:lnTo>
                    <a:pt x="18619" y="302370"/>
                  </a:lnTo>
                  <a:lnTo>
                    <a:pt x="1905" y="327228"/>
                  </a:lnTo>
                  <a:lnTo>
                    <a:pt x="338" y="331163"/>
                  </a:lnTo>
                  <a:lnTo>
                    <a:pt x="0" y="333786"/>
                  </a:lnTo>
                  <a:lnTo>
                    <a:pt x="4007" y="334123"/>
                  </a:lnTo>
                  <a:lnTo>
                    <a:pt x="37423" y="3263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SMARTInkShape-3217"/>
            <p:cNvSpPr/>
            <p:nvPr>
              <p:custDataLst>
                <p:tags r:id="rId29"/>
              </p:custDataLst>
            </p:nvPr>
          </p:nvSpPr>
          <p:spPr>
            <a:xfrm>
              <a:off x="6013450" y="2063750"/>
              <a:ext cx="190501" cy="292101"/>
            </a:xfrm>
            <a:custGeom>
              <a:avLst/>
              <a:gdLst/>
              <a:ahLst/>
              <a:cxnLst/>
              <a:rect l="0" t="0" r="0" b="0"/>
              <a:pathLst>
                <a:path w="190501" h="2921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2209" y="3371"/>
                  </a:lnTo>
                  <a:lnTo>
                    <a:pt x="53803" y="44813"/>
                  </a:lnTo>
                  <a:lnTo>
                    <a:pt x="78579" y="84931"/>
                  </a:lnTo>
                  <a:lnTo>
                    <a:pt x="97248" y="118180"/>
                  </a:lnTo>
                  <a:lnTo>
                    <a:pt x="117305" y="153419"/>
                  </a:lnTo>
                  <a:lnTo>
                    <a:pt x="137978" y="187896"/>
                  </a:lnTo>
                  <a:lnTo>
                    <a:pt x="162708" y="232297"/>
                  </a:lnTo>
                  <a:lnTo>
                    <a:pt x="185865" y="278641"/>
                  </a:lnTo>
                  <a:lnTo>
                    <a:pt x="19050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2" name="SMARTInkShape-Group576"/>
          <p:cNvGrpSpPr/>
          <p:nvPr/>
        </p:nvGrpSpPr>
        <p:grpSpPr>
          <a:xfrm>
            <a:off x="6700889" y="1958452"/>
            <a:ext cx="868229" cy="410099"/>
            <a:chOff x="6700889" y="1958452"/>
            <a:chExt cx="868229" cy="410099"/>
          </a:xfrm>
        </p:grpSpPr>
        <p:sp>
          <p:nvSpPr>
            <p:cNvPr id="416" name="SMARTInkShape-3218"/>
            <p:cNvSpPr/>
            <p:nvPr>
              <p:custDataLst>
                <p:tags r:id="rId20"/>
              </p:custDataLst>
            </p:nvPr>
          </p:nvSpPr>
          <p:spPr>
            <a:xfrm>
              <a:off x="7462133" y="2109083"/>
              <a:ext cx="106985" cy="259468"/>
            </a:xfrm>
            <a:custGeom>
              <a:avLst/>
              <a:gdLst/>
              <a:ahLst/>
              <a:cxnLst/>
              <a:rect l="0" t="0" r="0" b="0"/>
              <a:pathLst>
                <a:path w="106985" h="25946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2749" y="2750"/>
                  </a:lnTo>
                  <a:lnTo>
                    <a:pt x="4259" y="6141"/>
                  </a:lnTo>
                  <a:lnTo>
                    <a:pt x="4662" y="8033"/>
                  </a:lnTo>
                  <a:lnTo>
                    <a:pt x="11970" y="20809"/>
                  </a:lnTo>
                  <a:lnTo>
                    <a:pt x="55072" y="56499"/>
                  </a:lnTo>
                  <a:lnTo>
                    <a:pt x="96358" y="94387"/>
                  </a:lnTo>
                  <a:lnTo>
                    <a:pt x="103894" y="106681"/>
                  </a:lnTo>
                  <a:lnTo>
                    <a:pt x="106440" y="117156"/>
                  </a:lnTo>
                  <a:lnTo>
                    <a:pt x="106984" y="128168"/>
                  </a:lnTo>
                  <a:lnTo>
                    <a:pt x="106306" y="129601"/>
                  </a:lnTo>
                  <a:lnTo>
                    <a:pt x="105149" y="130556"/>
                  </a:lnTo>
                  <a:lnTo>
                    <a:pt x="100976" y="132355"/>
                  </a:lnTo>
                  <a:lnTo>
                    <a:pt x="100794" y="135805"/>
                  </a:lnTo>
                  <a:lnTo>
                    <a:pt x="98869" y="139360"/>
                  </a:lnTo>
                  <a:lnTo>
                    <a:pt x="67105" y="186867"/>
                  </a:lnTo>
                  <a:lnTo>
                    <a:pt x="22051" y="233175"/>
                  </a:lnTo>
                  <a:lnTo>
                    <a:pt x="5467" y="259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3219"/>
            <p:cNvSpPr/>
            <p:nvPr>
              <p:custDataLst>
                <p:tags r:id="rId21"/>
              </p:custDataLst>
            </p:nvPr>
          </p:nvSpPr>
          <p:spPr>
            <a:xfrm>
              <a:off x="6731000" y="1978637"/>
              <a:ext cx="107951" cy="124542"/>
            </a:xfrm>
            <a:custGeom>
              <a:avLst/>
              <a:gdLst/>
              <a:ahLst/>
              <a:cxnLst/>
              <a:rect l="0" t="0" r="0" b="0"/>
              <a:pathLst>
                <a:path w="107951" h="124542">
                  <a:moveTo>
                    <a:pt x="0" y="21613"/>
                  </a:moveTo>
                  <a:lnTo>
                    <a:pt x="0" y="21613"/>
                  </a:lnTo>
                  <a:lnTo>
                    <a:pt x="5467" y="21613"/>
                  </a:lnTo>
                  <a:lnTo>
                    <a:pt x="9459" y="28355"/>
                  </a:lnTo>
                  <a:lnTo>
                    <a:pt x="12060" y="49050"/>
                  </a:lnTo>
                  <a:lnTo>
                    <a:pt x="12644" y="95355"/>
                  </a:lnTo>
                  <a:lnTo>
                    <a:pt x="11978" y="114724"/>
                  </a:lnTo>
                  <a:lnTo>
                    <a:pt x="9037" y="124147"/>
                  </a:lnTo>
                  <a:lnTo>
                    <a:pt x="9551" y="124541"/>
                  </a:lnTo>
                  <a:lnTo>
                    <a:pt x="10601" y="124098"/>
                  </a:lnTo>
                  <a:lnTo>
                    <a:pt x="11767" y="119844"/>
                  </a:lnTo>
                  <a:lnTo>
                    <a:pt x="14500" y="74913"/>
                  </a:lnTo>
                  <a:lnTo>
                    <a:pt x="24893" y="33944"/>
                  </a:lnTo>
                  <a:lnTo>
                    <a:pt x="33088" y="10685"/>
                  </a:lnTo>
                  <a:lnTo>
                    <a:pt x="36876" y="5861"/>
                  </a:lnTo>
                  <a:lnTo>
                    <a:pt x="46728" y="501"/>
                  </a:lnTo>
                  <a:lnTo>
                    <a:pt x="56280" y="0"/>
                  </a:lnTo>
                  <a:lnTo>
                    <a:pt x="60804" y="854"/>
                  </a:lnTo>
                  <a:lnTo>
                    <a:pt x="73912" y="8799"/>
                  </a:lnTo>
                  <a:lnTo>
                    <a:pt x="80592" y="19916"/>
                  </a:lnTo>
                  <a:lnTo>
                    <a:pt x="97252" y="65964"/>
                  </a:lnTo>
                  <a:lnTo>
                    <a:pt x="107950" y="914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SMARTInkShape-3220"/>
            <p:cNvSpPr/>
            <p:nvPr>
              <p:custDataLst>
                <p:tags r:id="rId22"/>
              </p:custDataLst>
            </p:nvPr>
          </p:nvSpPr>
          <p:spPr>
            <a:xfrm>
              <a:off x="7044841" y="1981200"/>
              <a:ext cx="72135" cy="88901"/>
            </a:xfrm>
            <a:custGeom>
              <a:avLst/>
              <a:gdLst/>
              <a:ahLst/>
              <a:cxnLst/>
              <a:rect l="0" t="0" r="0" b="0"/>
              <a:pathLst>
                <a:path w="72135" h="88901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  <a:lnTo>
                    <a:pt x="10253" y="1881"/>
                  </a:lnTo>
                  <a:lnTo>
                    <a:pt x="57843" y="18298"/>
                  </a:lnTo>
                  <a:lnTo>
                    <a:pt x="66546" y="26006"/>
                  </a:lnTo>
                  <a:lnTo>
                    <a:pt x="70415" y="34136"/>
                  </a:lnTo>
                  <a:lnTo>
                    <a:pt x="72134" y="42453"/>
                  </a:lnTo>
                  <a:lnTo>
                    <a:pt x="67253" y="52735"/>
                  </a:lnTo>
                  <a:lnTo>
                    <a:pt x="52606" y="68542"/>
                  </a:lnTo>
                  <a:lnTo>
                    <a:pt x="22709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SMARTInkShape-3221"/>
            <p:cNvSpPr/>
            <p:nvPr>
              <p:custDataLst>
                <p:tags r:id="rId23"/>
              </p:custDataLst>
            </p:nvPr>
          </p:nvSpPr>
          <p:spPr>
            <a:xfrm>
              <a:off x="6879698" y="2038350"/>
              <a:ext cx="209645" cy="6328"/>
            </a:xfrm>
            <a:custGeom>
              <a:avLst/>
              <a:gdLst/>
              <a:ahLst/>
              <a:cxnLst/>
              <a:rect l="0" t="0" r="0" b="0"/>
              <a:pathLst>
                <a:path w="209645" h="6328">
                  <a:moveTo>
                    <a:pt x="16402" y="0"/>
                  </a:moveTo>
                  <a:lnTo>
                    <a:pt x="16402" y="0"/>
                  </a:lnTo>
                  <a:lnTo>
                    <a:pt x="0" y="5467"/>
                  </a:lnTo>
                  <a:lnTo>
                    <a:pt x="529" y="5761"/>
                  </a:lnTo>
                  <a:lnTo>
                    <a:pt x="37199" y="6298"/>
                  </a:lnTo>
                  <a:lnTo>
                    <a:pt x="67273" y="6327"/>
                  </a:lnTo>
                  <a:lnTo>
                    <a:pt x="103687" y="4458"/>
                  </a:lnTo>
                  <a:lnTo>
                    <a:pt x="140567" y="1981"/>
                  </a:lnTo>
                  <a:lnTo>
                    <a:pt x="182308" y="587"/>
                  </a:lnTo>
                  <a:lnTo>
                    <a:pt x="209644" y="51"/>
                  </a:lnTo>
                  <a:lnTo>
                    <a:pt x="2069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SMARTInkShape-3222"/>
            <p:cNvSpPr/>
            <p:nvPr>
              <p:custDataLst>
                <p:tags r:id="rId24"/>
              </p:custDataLst>
            </p:nvPr>
          </p:nvSpPr>
          <p:spPr>
            <a:xfrm>
              <a:off x="7156188" y="1958452"/>
              <a:ext cx="144095" cy="86307"/>
            </a:xfrm>
            <a:custGeom>
              <a:avLst/>
              <a:gdLst/>
              <a:ahLst/>
              <a:cxnLst/>
              <a:rect l="0" t="0" r="0" b="0"/>
              <a:pathLst>
                <a:path w="144095" h="86307">
                  <a:moveTo>
                    <a:pt x="89162" y="3698"/>
                  </a:moveTo>
                  <a:lnTo>
                    <a:pt x="89162" y="3698"/>
                  </a:lnTo>
                  <a:lnTo>
                    <a:pt x="92532" y="3698"/>
                  </a:lnTo>
                  <a:lnTo>
                    <a:pt x="93525" y="4404"/>
                  </a:lnTo>
                  <a:lnTo>
                    <a:pt x="94188" y="5579"/>
                  </a:lnTo>
                  <a:lnTo>
                    <a:pt x="98996" y="19599"/>
                  </a:lnTo>
                  <a:lnTo>
                    <a:pt x="97530" y="27463"/>
                  </a:lnTo>
                  <a:lnTo>
                    <a:pt x="82626" y="46566"/>
                  </a:lnTo>
                  <a:lnTo>
                    <a:pt x="44131" y="77808"/>
                  </a:lnTo>
                  <a:lnTo>
                    <a:pt x="28931" y="85319"/>
                  </a:lnTo>
                  <a:lnTo>
                    <a:pt x="17472" y="86306"/>
                  </a:lnTo>
                  <a:lnTo>
                    <a:pt x="3088" y="82894"/>
                  </a:lnTo>
                  <a:lnTo>
                    <a:pt x="735" y="79073"/>
                  </a:lnTo>
                  <a:lnTo>
                    <a:pt x="0" y="67302"/>
                  </a:lnTo>
                  <a:lnTo>
                    <a:pt x="6927" y="48179"/>
                  </a:lnTo>
                  <a:lnTo>
                    <a:pt x="17916" y="32478"/>
                  </a:lnTo>
                  <a:lnTo>
                    <a:pt x="27864" y="27072"/>
                  </a:lnTo>
                  <a:lnTo>
                    <a:pt x="38635" y="25375"/>
                  </a:lnTo>
                  <a:lnTo>
                    <a:pt x="48125" y="26973"/>
                  </a:lnTo>
                  <a:lnTo>
                    <a:pt x="61402" y="35210"/>
                  </a:lnTo>
                  <a:lnTo>
                    <a:pt x="102799" y="69035"/>
                  </a:lnTo>
                  <a:lnTo>
                    <a:pt x="105308" y="69834"/>
                  </a:lnTo>
                  <a:lnTo>
                    <a:pt x="107687" y="69661"/>
                  </a:lnTo>
                  <a:lnTo>
                    <a:pt x="119945" y="64313"/>
                  </a:lnTo>
                  <a:lnTo>
                    <a:pt x="125892" y="58625"/>
                  </a:lnTo>
                  <a:lnTo>
                    <a:pt x="138830" y="36734"/>
                  </a:lnTo>
                  <a:lnTo>
                    <a:pt x="144094" y="20150"/>
                  </a:lnTo>
                  <a:lnTo>
                    <a:pt x="143445" y="10775"/>
                  </a:lnTo>
                  <a:lnTo>
                    <a:pt x="142284" y="6299"/>
                  </a:lnTo>
                  <a:lnTo>
                    <a:pt x="138688" y="3315"/>
                  </a:lnTo>
                  <a:lnTo>
                    <a:pt x="127165" y="0"/>
                  </a:lnTo>
                  <a:lnTo>
                    <a:pt x="112637" y="2290"/>
                  </a:lnTo>
                  <a:lnTo>
                    <a:pt x="70112" y="227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3223"/>
            <p:cNvSpPr/>
            <p:nvPr>
              <p:custDataLst>
                <p:tags r:id="rId25"/>
              </p:custDataLst>
            </p:nvPr>
          </p:nvSpPr>
          <p:spPr>
            <a:xfrm>
              <a:off x="6700889" y="2222795"/>
              <a:ext cx="848626" cy="44156"/>
            </a:xfrm>
            <a:custGeom>
              <a:avLst/>
              <a:gdLst/>
              <a:ahLst/>
              <a:cxnLst/>
              <a:rect l="0" t="0" r="0" b="0"/>
              <a:pathLst>
                <a:path w="848626" h="44156">
                  <a:moveTo>
                    <a:pt x="36461" y="44155"/>
                  </a:moveTo>
                  <a:lnTo>
                    <a:pt x="36461" y="44155"/>
                  </a:lnTo>
                  <a:lnTo>
                    <a:pt x="0" y="44155"/>
                  </a:lnTo>
                  <a:lnTo>
                    <a:pt x="33036" y="44155"/>
                  </a:lnTo>
                  <a:lnTo>
                    <a:pt x="71863" y="44155"/>
                  </a:lnTo>
                  <a:lnTo>
                    <a:pt x="96046" y="44155"/>
                  </a:lnTo>
                  <a:lnTo>
                    <a:pt x="128395" y="42038"/>
                  </a:lnTo>
                  <a:lnTo>
                    <a:pt x="166191" y="38511"/>
                  </a:lnTo>
                  <a:lnTo>
                    <a:pt x="207613" y="34042"/>
                  </a:lnTo>
                  <a:lnTo>
                    <a:pt x="255690" y="30358"/>
                  </a:lnTo>
                  <a:lnTo>
                    <a:pt x="308202" y="27196"/>
                  </a:lnTo>
                  <a:lnTo>
                    <a:pt x="363672" y="24382"/>
                  </a:lnTo>
                  <a:lnTo>
                    <a:pt x="418996" y="21801"/>
                  </a:lnTo>
                  <a:lnTo>
                    <a:pt x="474223" y="19375"/>
                  </a:lnTo>
                  <a:lnTo>
                    <a:pt x="529386" y="17051"/>
                  </a:lnTo>
                  <a:lnTo>
                    <a:pt x="580977" y="14797"/>
                  </a:lnTo>
                  <a:lnTo>
                    <a:pt x="630188" y="12589"/>
                  </a:lnTo>
                  <a:lnTo>
                    <a:pt x="677813" y="10411"/>
                  </a:lnTo>
                  <a:lnTo>
                    <a:pt x="715913" y="8959"/>
                  </a:lnTo>
                  <a:lnTo>
                    <a:pt x="747661" y="7991"/>
                  </a:lnTo>
                  <a:lnTo>
                    <a:pt x="775178" y="7346"/>
                  </a:lnTo>
                  <a:lnTo>
                    <a:pt x="813278" y="4747"/>
                  </a:lnTo>
                  <a:lnTo>
                    <a:pt x="848625" y="369"/>
                  </a:lnTo>
                  <a:lnTo>
                    <a:pt x="848132" y="148"/>
                  </a:lnTo>
                  <a:lnTo>
                    <a:pt x="846392" y="0"/>
                  </a:lnTo>
                  <a:lnTo>
                    <a:pt x="830211" y="60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7" name="SMARTInkShape-Group577"/>
          <p:cNvGrpSpPr/>
          <p:nvPr/>
        </p:nvGrpSpPr>
        <p:grpSpPr>
          <a:xfrm>
            <a:off x="7880903" y="2041071"/>
            <a:ext cx="2977598" cy="530680"/>
            <a:chOff x="7880903" y="2041071"/>
            <a:chExt cx="2977598" cy="530680"/>
          </a:xfrm>
        </p:grpSpPr>
        <p:sp>
          <p:nvSpPr>
            <p:cNvPr id="423" name="SMARTInkShape-3224"/>
            <p:cNvSpPr/>
            <p:nvPr>
              <p:custDataLst>
                <p:tags r:id="rId6"/>
              </p:custDataLst>
            </p:nvPr>
          </p:nvSpPr>
          <p:spPr>
            <a:xfrm>
              <a:off x="9297543" y="2200811"/>
              <a:ext cx="227458" cy="237146"/>
            </a:xfrm>
            <a:custGeom>
              <a:avLst/>
              <a:gdLst/>
              <a:ahLst/>
              <a:cxnLst/>
              <a:rect l="0" t="0" r="0" b="0"/>
              <a:pathLst>
                <a:path w="227458" h="237146">
                  <a:moveTo>
                    <a:pt x="11557" y="218539"/>
                  </a:moveTo>
                  <a:lnTo>
                    <a:pt x="11557" y="218539"/>
                  </a:lnTo>
                  <a:lnTo>
                    <a:pt x="0" y="230095"/>
                  </a:lnTo>
                  <a:lnTo>
                    <a:pt x="5936" y="227529"/>
                  </a:lnTo>
                  <a:lnTo>
                    <a:pt x="16633" y="218929"/>
                  </a:lnTo>
                  <a:lnTo>
                    <a:pt x="28740" y="200702"/>
                  </a:lnTo>
                  <a:lnTo>
                    <a:pt x="41109" y="156297"/>
                  </a:lnTo>
                  <a:lnTo>
                    <a:pt x="48445" y="121496"/>
                  </a:lnTo>
                  <a:lnTo>
                    <a:pt x="54526" y="86274"/>
                  </a:lnTo>
                  <a:lnTo>
                    <a:pt x="60035" y="42236"/>
                  </a:lnTo>
                  <a:lnTo>
                    <a:pt x="59787" y="15077"/>
                  </a:lnTo>
                  <a:lnTo>
                    <a:pt x="56753" y="0"/>
                  </a:lnTo>
                  <a:lnTo>
                    <a:pt x="55093" y="174"/>
                  </a:lnTo>
                  <a:lnTo>
                    <a:pt x="49486" y="4131"/>
                  </a:lnTo>
                  <a:lnTo>
                    <a:pt x="41767" y="27775"/>
                  </a:lnTo>
                  <a:lnTo>
                    <a:pt x="32837" y="74397"/>
                  </a:lnTo>
                  <a:lnTo>
                    <a:pt x="27819" y="116015"/>
                  </a:lnTo>
                  <a:lnTo>
                    <a:pt x="30171" y="158214"/>
                  </a:lnTo>
                  <a:lnTo>
                    <a:pt x="36749" y="192982"/>
                  </a:lnTo>
                  <a:lnTo>
                    <a:pt x="55340" y="226609"/>
                  </a:lnTo>
                  <a:lnTo>
                    <a:pt x="59794" y="232385"/>
                  </a:lnTo>
                  <a:lnTo>
                    <a:pt x="64881" y="235531"/>
                  </a:lnTo>
                  <a:lnTo>
                    <a:pt x="76177" y="237145"/>
                  </a:lnTo>
                  <a:lnTo>
                    <a:pt x="90136" y="229865"/>
                  </a:lnTo>
                  <a:lnTo>
                    <a:pt x="122094" y="198826"/>
                  </a:lnTo>
                  <a:lnTo>
                    <a:pt x="147162" y="162290"/>
                  </a:lnTo>
                  <a:lnTo>
                    <a:pt x="160256" y="130745"/>
                  </a:lnTo>
                  <a:lnTo>
                    <a:pt x="169368" y="97675"/>
                  </a:lnTo>
                  <a:lnTo>
                    <a:pt x="174497" y="57374"/>
                  </a:lnTo>
                  <a:lnTo>
                    <a:pt x="175311" y="33908"/>
                  </a:lnTo>
                  <a:lnTo>
                    <a:pt x="174348" y="31246"/>
                  </a:lnTo>
                  <a:lnTo>
                    <a:pt x="173001" y="30177"/>
                  </a:lnTo>
                  <a:lnTo>
                    <a:pt x="172103" y="32287"/>
                  </a:lnTo>
                  <a:lnTo>
                    <a:pt x="171545" y="50856"/>
                  </a:lnTo>
                  <a:lnTo>
                    <a:pt x="177318" y="98424"/>
                  </a:lnTo>
                  <a:lnTo>
                    <a:pt x="183203" y="136148"/>
                  </a:lnTo>
                  <a:lnTo>
                    <a:pt x="188738" y="160048"/>
                  </a:lnTo>
                  <a:lnTo>
                    <a:pt x="198253" y="180078"/>
                  </a:lnTo>
                  <a:lnTo>
                    <a:pt x="209539" y="192743"/>
                  </a:lnTo>
                  <a:lnTo>
                    <a:pt x="227457" y="2058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SMARTInkShape-3225"/>
            <p:cNvSpPr/>
            <p:nvPr>
              <p:custDataLst>
                <p:tags r:id="rId7"/>
              </p:custDataLst>
            </p:nvPr>
          </p:nvSpPr>
          <p:spPr>
            <a:xfrm>
              <a:off x="9626600" y="2413000"/>
              <a:ext cx="22421" cy="69851"/>
            </a:xfrm>
            <a:custGeom>
              <a:avLst/>
              <a:gdLst/>
              <a:ahLst/>
              <a:cxnLst/>
              <a:rect l="0" t="0" r="0" b="0"/>
              <a:pathLst>
                <a:path w="22421" h="69851">
                  <a:moveTo>
                    <a:pt x="19050" y="0"/>
                  </a:moveTo>
                  <a:lnTo>
                    <a:pt x="19050" y="0"/>
                  </a:lnTo>
                  <a:lnTo>
                    <a:pt x="19050" y="3371"/>
                  </a:lnTo>
                  <a:lnTo>
                    <a:pt x="22420" y="12209"/>
                  </a:lnTo>
                  <a:lnTo>
                    <a:pt x="21146" y="30507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SMARTInkShape-3226"/>
            <p:cNvSpPr/>
            <p:nvPr>
              <p:custDataLst>
                <p:tags r:id="rId8"/>
              </p:custDataLst>
            </p:nvPr>
          </p:nvSpPr>
          <p:spPr>
            <a:xfrm>
              <a:off x="10839450" y="252095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19050" y="0"/>
                  </a:moveTo>
                  <a:lnTo>
                    <a:pt x="1905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SMARTInkShape-3227"/>
            <p:cNvSpPr/>
            <p:nvPr>
              <p:custDataLst>
                <p:tags r:id="rId9"/>
              </p:custDataLst>
            </p:nvPr>
          </p:nvSpPr>
          <p:spPr>
            <a:xfrm>
              <a:off x="10617200" y="2089150"/>
              <a:ext cx="133380" cy="482601"/>
            </a:xfrm>
            <a:custGeom>
              <a:avLst/>
              <a:gdLst/>
              <a:ahLst/>
              <a:cxnLst/>
              <a:rect l="0" t="0" r="0" b="0"/>
              <a:pathLst>
                <a:path w="133380" h="482601">
                  <a:moveTo>
                    <a:pt x="95250" y="0"/>
                  </a:moveTo>
                  <a:lnTo>
                    <a:pt x="95250" y="0"/>
                  </a:lnTo>
                  <a:lnTo>
                    <a:pt x="91879" y="0"/>
                  </a:lnTo>
                  <a:lnTo>
                    <a:pt x="90887" y="2117"/>
                  </a:lnTo>
                  <a:lnTo>
                    <a:pt x="89783" y="10113"/>
                  </a:lnTo>
                  <a:lnTo>
                    <a:pt x="100624" y="55594"/>
                  </a:lnTo>
                  <a:lnTo>
                    <a:pt x="113397" y="93618"/>
                  </a:lnTo>
                  <a:lnTo>
                    <a:pt x="119342" y="116740"/>
                  </a:lnTo>
                  <a:lnTo>
                    <a:pt x="124716" y="142032"/>
                  </a:lnTo>
                  <a:lnTo>
                    <a:pt x="129711" y="168771"/>
                  </a:lnTo>
                  <a:lnTo>
                    <a:pt x="132335" y="195770"/>
                  </a:lnTo>
                  <a:lnTo>
                    <a:pt x="133379" y="222941"/>
                  </a:lnTo>
                  <a:lnTo>
                    <a:pt x="133369" y="250227"/>
                  </a:lnTo>
                  <a:lnTo>
                    <a:pt x="129835" y="276885"/>
                  </a:lnTo>
                  <a:lnTo>
                    <a:pt x="123951" y="303123"/>
                  </a:lnTo>
                  <a:lnTo>
                    <a:pt x="116501" y="329082"/>
                  </a:lnTo>
                  <a:lnTo>
                    <a:pt x="106595" y="353444"/>
                  </a:lnTo>
                  <a:lnTo>
                    <a:pt x="82417" y="399327"/>
                  </a:lnTo>
                  <a:lnTo>
                    <a:pt x="51446" y="435712"/>
                  </a:lnTo>
                  <a:lnTo>
                    <a:pt x="0" y="482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SMARTInkShape-3228"/>
            <p:cNvSpPr/>
            <p:nvPr>
              <p:custDataLst>
                <p:tags r:id="rId10"/>
              </p:custDataLst>
            </p:nvPr>
          </p:nvSpPr>
          <p:spPr>
            <a:xfrm>
              <a:off x="10414341" y="2381362"/>
              <a:ext cx="137105" cy="133239"/>
            </a:xfrm>
            <a:custGeom>
              <a:avLst/>
              <a:gdLst/>
              <a:ahLst/>
              <a:cxnLst/>
              <a:rect l="0" t="0" r="0" b="0"/>
              <a:pathLst>
                <a:path w="137105" h="133239">
                  <a:moveTo>
                    <a:pt x="18709" y="6238"/>
                  </a:moveTo>
                  <a:lnTo>
                    <a:pt x="18709" y="6238"/>
                  </a:lnTo>
                  <a:lnTo>
                    <a:pt x="18709" y="2580"/>
                  </a:lnTo>
                  <a:lnTo>
                    <a:pt x="18709" y="4142"/>
                  </a:lnTo>
                  <a:lnTo>
                    <a:pt x="12750" y="51659"/>
                  </a:lnTo>
                  <a:lnTo>
                    <a:pt x="9064" y="84746"/>
                  </a:lnTo>
                  <a:lnTo>
                    <a:pt x="3544" y="99898"/>
                  </a:lnTo>
                  <a:lnTo>
                    <a:pt x="2249" y="101839"/>
                  </a:lnTo>
                  <a:lnTo>
                    <a:pt x="1386" y="102428"/>
                  </a:lnTo>
                  <a:lnTo>
                    <a:pt x="810" y="102115"/>
                  </a:lnTo>
                  <a:lnTo>
                    <a:pt x="0" y="91561"/>
                  </a:lnTo>
                  <a:lnTo>
                    <a:pt x="6502" y="71657"/>
                  </a:lnTo>
                  <a:lnTo>
                    <a:pt x="31480" y="31625"/>
                  </a:lnTo>
                  <a:lnTo>
                    <a:pt x="54635" y="9527"/>
                  </a:lnTo>
                  <a:lnTo>
                    <a:pt x="68544" y="1115"/>
                  </a:lnTo>
                  <a:lnTo>
                    <a:pt x="75921" y="0"/>
                  </a:lnTo>
                  <a:lnTo>
                    <a:pt x="91644" y="2525"/>
                  </a:lnTo>
                  <a:lnTo>
                    <a:pt x="116363" y="18622"/>
                  </a:lnTo>
                  <a:lnTo>
                    <a:pt x="129374" y="39023"/>
                  </a:lnTo>
                  <a:lnTo>
                    <a:pt x="134817" y="51378"/>
                  </a:lnTo>
                  <a:lnTo>
                    <a:pt x="137104" y="74513"/>
                  </a:lnTo>
                  <a:lnTo>
                    <a:pt x="132714" y="95849"/>
                  </a:lnTo>
                  <a:lnTo>
                    <a:pt x="113959" y="133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SMARTInkShape-3229"/>
            <p:cNvSpPr/>
            <p:nvPr>
              <p:custDataLst>
                <p:tags r:id="rId11"/>
              </p:custDataLst>
            </p:nvPr>
          </p:nvSpPr>
          <p:spPr>
            <a:xfrm>
              <a:off x="10219938" y="2216150"/>
              <a:ext cx="216769" cy="336551"/>
            </a:xfrm>
            <a:custGeom>
              <a:avLst/>
              <a:gdLst/>
              <a:ahLst/>
              <a:cxnLst/>
              <a:rect l="0" t="0" r="0" b="0"/>
              <a:pathLst>
                <a:path w="216769" h="336551">
                  <a:moveTo>
                    <a:pt x="213112" y="0"/>
                  </a:moveTo>
                  <a:lnTo>
                    <a:pt x="213112" y="0"/>
                  </a:lnTo>
                  <a:lnTo>
                    <a:pt x="216483" y="0"/>
                  </a:lnTo>
                  <a:lnTo>
                    <a:pt x="216768" y="705"/>
                  </a:lnTo>
                  <a:lnTo>
                    <a:pt x="193929" y="41113"/>
                  </a:lnTo>
                  <a:lnTo>
                    <a:pt x="175658" y="71189"/>
                  </a:lnTo>
                  <a:lnTo>
                    <a:pt x="153428" y="108075"/>
                  </a:lnTo>
                  <a:lnTo>
                    <a:pt x="123790" y="151750"/>
                  </a:lnTo>
                  <a:lnTo>
                    <a:pt x="90158" y="198678"/>
                  </a:lnTo>
                  <a:lnTo>
                    <a:pt x="56394" y="245405"/>
                  </a:lnTo>
                  <a:lnTo>
                    <a:pt x="30101" y="284517"/>
                  </a:lnTo>
                  <a:lnTo>
                    <a:pt x="335" y="329643"/>
                  </a:lnTo>
                  <a:lnTo>
                    <a:pt x="0" y="333356"/>
                  </a:lnTo>
                  <a:lnTo>
                    <a:pt x="2598" y="335126"/>
                  </a:lnTo>
                  <a:lnTo>
                    <a:pt x="16262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SMARTInkShape-3230"/>
            <p:cNvSpPr/>
            <p:nvPr>
              <p:custDataLst>
                <p:tags r:id="rId12"/>
              </p:custDataLst>
            </p:nvPr>
          </p:nvSpPr>
          <p:spPr>
            <a:xfrm>
              <a:off x="10172700" y="2080440"/>
              <a:ext cx="146051" cy="103961"/>
            </a:xfrm>
            <a:custGeom>
              <a:avLst/>
              <a:gdLst/>
              <a:ahLst/>
              <a:cxnLst/>
              <a:rect l="0" t="0" r="0" b="0"/>
              <a:pathLst>
                <a:path w="146051" h="103961">
                  <a:moveTo>
                    <a:pt x="0" y="15060"/>
                  </a:moveTo>
                  <a:lnTo>
                    <a:pt x="0" y="15060"/>
                  </a:lnTo>
                  <a:lnTo>
                    <a:pt x="10844" y="5626"/>
                  </a:lnTo>
                  <a:lnTo>
                    <a:pt x="21049" y="754"/>
                  </a:lnTo>
                  <a:lnTo>
                    <a:pt x="34520" y="0"/>
                  </a:lnTo>
                  <a:lnTo>
                    <a:pt x="49209" y="2722"/>
                  </a:lnTo>
                  <a:lnTo>
                    <a:pt x="62792" y="8636"/>
                  </a:lnTo>
                  <a:lnTo>
                    <a:pt x="67262" y="12894"/>
                  </a:lnTo>
                  <a:lnTo>
                    <a:pt x="72228" y="23269"/>
                  </a:lnTo>
                  <a:lnTo>
                    <a:pt x="72141" y="28999"/>
                  </a:lnTo>
                  <a:lnTo>
                    <a:pt x="68280" y="41011"/>
                  </a:lnTo>
                  <a:lnTo>
                    <a:pt x="44872" y="69627"/>
                  </a:lnTo>
                  <a:lnTo>
                    <a:pt x="19499" y="94875"/>
                  </a:lnTo>
                  <a:lnTo>
                    <a:pt x="17936" y="97903"/>
                  </a:lnTo>
                  <a:lnTo>
                    <a:pt x="17602" y="99922"/>
                  </a:lnTo>
                  <a:lnTo>
                    <a:pt x="18085" y="101268"/>
                  </a:lnTo>
                  <a:lnTo>
                    <a:pt x="59106" y="103605"/>
                  </a:lnTo>
                  <a:lnTo>
                    <a:pt x="102180" y="103855"/>
                  </a:lnTo>
                  <a:lnTo>
                    <a:pt x="146050" y="1039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SMARTInkShape-3231"/>
            <p:cNvSpPr/>
            <p:nvPr>
              <p:custDataLst>
                <p:tags r:id="rId13"/>
              </p:custDataLst>
            </p:nvPr>
          </p:nvSpPr>
          <p:spPr>
            <a:xfrm>
              <a:off x="9087426" y="2061132"/>
              <a:ext cx="123731" cy="421719"/>
            </a:xfrm>
            <a:custGeom>
              <a:avLst/>
              <a:gdLst/>
              <a:ahLst/>
              <a:cxnLst/>
              <a:rect l="0" t="0" r="0" b="0"/>
              <a:pathLst>
                <a:path w="123731" h="421719">
                  <a:moveTo>
                    <a:pt x="120074" y="34368"/>
                  </a:moveTo>
                  <a:lnTo>
                    <a:pt x="120074" y="34368"/>
                  </a:lnTo>
                  <a:lnTo>
                    <a:pt x="120779" y="13411"/>
                  </a:lnTo>
                  <a:lnTo>
                    <a:pt x="123444" y="7885"/>
                  </a:lnTo>
                  <a:lnTo>
                    <a:pt x="123730" y="5424"/>
                  </a:lnTo>
                  <a:lnTo>
                    <a:pt x="122170" y="808"/>
                  </a:lnTo>
                  <a:lnTo>
                    <a:pt x="119352" y="0"/>
                  </a:lnTo>
                  <a:lnTo>
                    <a:pt x="110582" y="984"/>
                  </a:lnTo>
                  <a:lnTo>
                    <a:pt x="101508" y="7536"/>
                  </a:lnTo>
                  <a:lnTo>
                    <a:pt x="64711" y="53047"/>
                  </a:lnTo>
                  <a:lnTo>
                    <a:pt x="44906" y="87355"/>
                  </a:lnTo>
                  <a:lnTo>
                    <a:pt x="26222" y="129884"/>
                  </a:lnTo>
                  <a:lnTo>
                    <a:pt x="17290" y="153079"/>
                  </a:lnTo>
                  <a:lnTo>
                    <a:pt x="10627" y="178420"/>
                  </a:lnTo>
                  <a:lnTo>
                    <a:pt x="5482" y="205191"/>
                  </a:lnTo>
                  <a:lnTo>
                    <a:pt x="1346" y="232917"/>
                  </a:lnTo>
                  <a:lnTo>
                    <a:pt x="0" y="259867"/>
                  </a:lnTo>
                  <a:lnTo>
                    <a:pt x="513" y="286301"/>
                  </a:lnTo>
                  <a:lnTo>
                    <a:pt x="2266" y="312390"/>
                  </a:lnTo>
                  <a:lnTo>
                    <a:pt x="15504" y="352667"/>
                  </a:lnTo>
                  <a:lnTo>
                    <a:pt x="36910" y="382562"/>
                  </a:lnTo>
                  <a:lnTo>
                    <a:pt x="94674" y="4217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SMARTInkShape-3232"/>
            <p:cNvSpPr/>
            <p:nvPr>
              <p:custDataLst>
                <p:tags r:id="rId14"/>
              </p:custDataLst>
            </p:nvPr>
          </p:nvSpPr>
          <p:spPr>
            <a:xfrm>
              <a:off x="8670785" y="2041071"/>
              <a:ext cx="208194" cy="333830"/>
            </a:xfrm>
            <a:custGeom>
              <a:avLst/>
              <a:gdLst/>
              <a:ahLst/>
              <a:cxnLst/>
              <a:rect l="0" t="0" r="0" b="0"/>
              <a:pathLst>
                <a:path w="208194" h="333830">
                  <a:moveTo>
                    <a:pt x="92215" y="257629"/>
                  </a:moveTo>
                  <a:lnTo>
                    <a:pt x="92215" y="257629"/>
                  </a:lnTo>
                  <a:lnTo>
                    <a:pt x="83376" y="234485"/>
                  </a:lnTo>
                  <a:lnTo>
                    <a:pt x="70546" y="221687"/>
                  </a:lnTo>
                  <a:lnTo>
                    <a:pt x="56710" y="212329"/>
                  </a:lnTo>
                  <a:lnTo>
                    <a:pt x="52317" y="211201"/>
                  </a:lnTo>
                  <a:lnTo>
                    <a:pt x="43675" y="211829"/>
                  </a:lnTo>
                  <a:lnTo>
                    <a:pt x="24130" y="226263"/>
                  </a:lnTo>
                  <a:lnTo>
                    <a:pt x="7209" y="255156"/>
                  </a:lnTo>
                  <a:lnTo>
                    <a:pt x="0" y="287157"/>
                  </a:lnTo>
                  <a:lnTo>
                    <a:pt x="1235" y="312239"/>
                  </a:lnTo>
                  <a:lnTo>
                    <a:pt x="4044" y="318025"/>
                  </a:lnTo>
                  <a:lnTo>
                    <a:pt x="12811" y="326334"/>
                  </a:lnTo>
                  <a:lnTo>
                    <a:pt x="18113" y="327422"/>
                  </a:lnTo>
                  <a:lnTo>
                    <a:pt x="29648" y="324866"/>
                  </a:lnTo>
                  <a:lnTo>
                    <a:pt x="48041" y="308752"/>
                  </a:lnTo>
                  <a:lnTo>
                    <a:pt x="63525" y="282733"/>
                  </a:lnTo>
                  <a:lnTo>
                    <a:pt x="78803" y="239437"/>
                  </a:lnTo>
                  <a:lnTo>
                    <a:pt x="82725" y="232610"/>
                  </a:lnTo>
                  <a:lnTo>
                    <a:pt x="83773" y="231777"/>
                  </a:lnTo>
                  <a:lnTo>
                    <a:pt x="84472" y="231928"/>
                  </a:lnTo>
                  <a:lnTo>
                    <a:pt x="80727" y="275536"/>
                  </a:lnTo>
                  <a:lnTo>
                    <a:pt x="85440" y="298840"/>
                  </a:lnTo>
                  <a:lnTo>
                    <a:pt x="91791" y="310282"/>
                  </a:lnTo>
                  <a:lnTo>
                    <a:pt x="96165" y="313192"/>
                  </a:lnTo>
                  <a:lnTo>
                    <a:pt x="106670" y="314544"/>
                  </a:lnTo>
                  <a:lnTo>
                    <a:pt x="111730" y="312506"/>
                  </a:lnTo>
                  <a:lnTo>
                    <a:pt x="121115" y="304596"/>
                  </a:lnTo>
                  <a:lnTo>
                    <a:pt x="151707" y="258596"/>
                  </a:lnTo>
                  <a:lnTo>
                    <a:pt x="166633" y="229131"/>
                  </a:lnTo>
                  <a:lnTo>
                    <a:pt x="180324" y="190165"/>
                  </a:lnTo>
                  <a:lnTo>
                    <a:pt x="193464" y="143214"/>
                  </a:lnTo>
                  <a:lnTo>
                    <a:pt x="199932" y="117852"/>
                  </a:lnTo>
                  <a:lnTo>
                    <a:pt x="207117" y="70858"/>
                  </a:lnTo>
                  <a:lnTo>
                    <a:pt x="208193" y="32097"/>
                  </a:lnTo>
                  <a:lnTo>
                    <a:pt x="201618" y="10167"/>
                  </a:lnTo>
                  <a:lnTo>
                    <a:pt x="196899" y="4460"/>
                  </a:lnTo>
                  <a:lnTo>
                    <a:pt x="191638" y="1361"/>
                  </a:lnTo>
                  <a:lnTo>
                    <a:pt x="186014" y="0"/>
                  </a:lnTo>
                  <a:lnTo>
                    <a:pt x="180852" y="2621"/>
                  </a:lnTo>
                  <a:lnTo>
                    <a:pt x="171357" y="14940"/>
                  </a:lnTo>
                  <a:lnTo>
                    <a:pt x="161446" y="55193"/>
                  </a:lnTo>
                  <a:lnTo>
                    <a:pt x="154502" y="93104"/>
                  </a:lnTo>
                  <a:lnTo>
                    <a:pt x="148119" y="136529"/>
                  </a:lnTo>
                  <a:lnTo>
                    <a:pt x="145282" y="184051"/>
                  </a:lnTo>
                  <a:lnTo>
                    <a:pt x="147786" y="229631"/>
                  </a:lnTo>
                  <a:lnTo>
                    <a:pt x="152896" y="270586"/>
                  </a:lnTo>
                  <a:lnTo>
                    <a:pt x="159035" y="313209"/>
                  </a:lnTo>
                  <a:lnTo>
                    <a:pt x="162065" y="3338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SMARTInkShape-3233"/>
            <p:cNvSpPr/>
            <p:nvPr>
              <p:custDataLst>
                <p:tags r:id="rId15"/>
              </p:custDataLst>
            </p:nvPr>
          </p:nvSpPr>
          <p:spPr>
            <a:xfrm>
              <a:off x="8445500" y="2228167"/>
              <a:ext cx="180751" cy="145958"/>
            </a:xfrm>
            <a:custGeom>
              <a:avLst/>
              <a:gdLst/>
              <a:ahLst/>
              <a:cxnLst/>
              <a:rect l="0" t="0" r="0" b="0"/>
              <a:pathLst>
                <a:path w="180751" h="145958">
                  <a:moveTo>
                    <a:pt x="0" y="13383"/>
                  </a:moveTo>
                  <a:lnTo>
                    <a:pt x="0" y="13383"/>
                  </a:lnTo>
                  <a:lnTo>
                    <a:pt x="5467" y="13383"/>
                  </a:lnTo>
                  <a:lnTo>
                    <a:pt x="12830" y="20125"/>
                  </a:lnTo>
                  <a:lnTo>
                    <a:pt x="16286" y="30961"/>
                  </a:lnTo>
                  <a:lnTo>
                    <a:pt x="18686" y="74834"/>
                  </a:lnTo>
                  <a:lnTo>
                    <a:pt x="17097" y="118419"/>
                  </a:lnTo>
                  <a:lnTo>
                    <a:pt x="12121" y="140225"/>
                  </a:lnTo>
                  <a:lnTo>
                    <a:pt x="10197" y="144511"/>
                  </a:lnTo>
                  <a:lnTo>
                    <a:pt x="8914" y="145957"/>
                  </a:lnTo>
                  <a:lnTo>
                    <a:pt x="8060" y="145510"/>
                  </a:lnTo>
                  <a:lnTo>
                    <a:pt x="3317" y="131283"/>
                  </a:lnTo>
                  <a:lnTo>
                    <a:pt x="7345" y="86224"/>
                  </a:lnTo>
                  <a:lnTo>
                    <a:pt x="16758" y="52369"/>
                  </a:lnTo>
                  <a:lnTo>
                    <a:pt x="27203" y="33532"/>
                  </a:lnTo>
                  <a:lnTo>
                    <a:pt x="38902" y="22808"/>
                  </a:lnTo>
                  <a:lnTo>
                    <a:pt x="44279" y="20372"/>
                  </a:lnTo>
                  <a:lnTo>
                    <a:pt x="54016" y="19547"/>
                  </a:lnTo>
                  <a:lnTo>
                    <a:pt x="58587" y="22431"/>
                  </a:lnTo>
                  <a:lnTo>
                    <a:pt x="67433" y="33162"/>
                  </a:lnTo>
                  <a:lnTo>
                    <a:pt x="75174" y="72480"/>
                  </a:lnTo>
                  <a:lnTo>
                    <a:pt x="79001" y="111187"/>
                  </a:lnTo>
                  <a:lnTo>
                    <a:pt x="76754" y="129520"/>
                  </a:lnTo>
                  <a:lnTo>
                    <a:pt x="77275" y="129613"/>
                  </a:lnTo>
                  <a:lnTo>
                    <a:pt x="79735" y="125954"/>
                  </a:lnTo>
                  <a:lnTo>
                    <a:pt x="97883" y="79643"/>
                  </a:lnTo>
                  <a:lnTo>
                    <a:pt x="121875" y="33135"/>
                  </a:lnTo>
                  <a:lnTo>
                    <a:pt x="143512" y="7084"/>
                  </a:lnTo>
                  <a:lnTo>
                    <a:pt x="154565" y="0"/>
                  </a:lnTo>
                  <a:lnTo>
                    <a:pt x="158782" y="228"/>
                  </a:lnTo>
                  <a:lnTo>
                    <a:pt x="162299" y="2496"/>
                  </a:lnTo>
                  <a:lnTo>
                    <a:pt x="168087" y="11366"/>
                  </a:lnTo>
                  <a:lnTo>
                    <a:pt x="174609" y="32933"/>
                  </a:lnTo>
                  <a:lnTo>
                    <a:pt x="180750" y="78369"/>
                  </a:lnTo>
                  <a:lnTo>
                    <a:pt x="177800" y="1213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MARTInkShape-3234"/>
            <p:cNvSpPr/>
            <p:nvPr>
              <p:custDataLst>
                <p:tags r:id="rId16"/>
              </p:custDataLst>
            </p:nvPr>
          </p:nvSpPr>
          <p:spPr>
            <a:xfrm>
              <a:off x="8280400" y="2184400"/>
              <a:ext cx="114301" cy="189310"/>
            </a:xfrm>
            <a:custGeom>
              <a:avLst/>
              <a:gdLst/>
              <a:ahLst/>
              <a:cxnLst/>
              <a:rect l="0" t="0" r="0" b="0"/>
              <a:pathLst>
                <a:path w="114301" h="189310">
                  <a:moveTo>
                    <a:pt x="0" y="50800"/>
                  </a:moveTo>
                  <a:lnTo>
                    <a:pt x="0" y="50800"/>
                  </a:lnTo>
                  <a:lnTo>
                    <a:pt x="6480" y="51505"/>
                  </a:lnTo>
                  <a:lnTo>
                    <a:pt x="35974" y="63009"/>
                  </a:lnTo>
                  <a:lnTo>
                    <a:pt x="56520" y="81307"/>
                  </a:lnTo>
                  <a:lnTo>
                    <a:pt x="69271" y="107973"/>
                  </a:lnTo>
                  <a:lnTo>
                    <a:pt x="74146" y="138217"/>
                  </a:lnTo>
                  <a:lnTo>
                    <a:pt x="69642" y="159032"/>
                  </a:lnTo>
                  <a:lnTo>
                    <a:pt x="61291" y="177220"/>
                  </a:lnTo>
                  <a:lnTo>
                    <a:pt x="52875" y="187655"/>
                  </a:lnTo>
                  <a:lnTo>
                    <a:pt x="49361" y="189309"/>
                  </a:lnTo>
                  <a:lnTo>
                    <a:pt x="46313" y="189000"/>
                  </a:lnTo>
                  <a:lnTo>
                    <a:pt x="43575" y="187384"/>
                  </a:lnTo>
                  <a:lnTo>
                    <a:pt x="40533" y="176180"/>
                  </a:lnTo>
                  <a:lnTo>
                    <a:pt x="40591" y="158030"/>
                  </a:lnTo>
                  <a:lnTo>
                    <a:pt x="48559" y="118633"/>
                  </a:lnTo>
                  <a:lnTo>
                    <a:pt x="55919" y="85181"/>
                  </a:lnTo>
                  <a:lnTo>
                    <a:pt x="78108" y="40761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3235"/>
            <p:cNvSpPr/>
            <p:nvPr>
              <p:custDataLst>
                <p:tags r:id="rId17"/>
              </p:custDataLst>
            </p:nvPr>
          </p:nvSpPr>
          <p:spPr>
            <a:xfrm>
              <a:off x="8152874" y="2230488"/>
              <a:ext cx="95926" cy="132860"/>
            </a:xfrm>
            <a:custGeom>
              <a:avLst/>
              <a:gdLst/>
              <a:ahLst/>
              <a:cxnLst/>
              <a:rect l="0" t="0" r="0" b="0"/>
              <a:pathLst>
                <a:path w="95926" h="132860">
                  <a:moveTo>
                    <a:pt x="70376" y="36462"/>
                  </a:moveTo>
                  <a:lnTo>
                    <a:pt x="70376" y="36462"/>
                  </a:lnTo>
                  <a:lnTo>
                    <a:pt x="73746" y="26349"/>
                  </a:lnTo>
                  <a:lnTo>
                    <a:pt x="73520" y="17621"/>
                  </a:lnTo>
                  <a:lnTo>
                    <a:pt x="71067" y="9744"/>
                  </a:lnTo>
                  <a:lnTo>
                    <a:pt x="67626" y="3891"/>
                  </a:lnTo>
                  <a:lnTo>
                    <a:pt x="65014" y="2048"/>
                  </a:lnTo>
                  <a:lnTo>
                    <a:pt x="58350" y="0"/>
                  </a:lnTo>
                  <a:lnTo>
                    <a:pt x="54598" y="865"/>
                  </a:lnTo>
                  <a:lnTo>
                    <a:pt x="46665" y="5589"/>
                  </a:lnTo>
                  <a:lnTo>
                    <a:pt x="18962" y="49905"/>
                  </a:lnTo>
                  <a:lnTo>
                    <a:pt x="4107" y="81132"/>
                  </a:lnTo>
                  <a:lnTo>
                    <a:pt x="0" y="100765"/>
                  </a:lnTo>
                  <a:lnTo>
                    <a:pt x="2879" y="116547"/>
                  </a:lnTo>
                  <a:lnTo>
                    <a:pt x="7033" y="122307"/>
                  </a:lnTo>
                  <a:lnTo>
                    <a:pt x="19176" y="130589"/>
                  </a:lnTo>
                  <a:lnTo>
                    <a:pt x="33980" y="132859"/>
                  </a:lnTo>
                  <a:lnTo>
                    <a:pt x="41878" y="132477"/>
                  </a:lnTo>
                  <a:lnTo>
                    <a:pt x="58181" y="124526"/>
                  </a:lnTo>
                  <a:lnTo>
                    <a:pt x="79462" y="106064"/>
                  </a:lnTo>
                  <a:lnTo>
                    <a:pt x="89231" y="92796"/>
                  </a:lnTo>
                  <a:lnTo>
                    <a:pt x="95925" y="77492"/>
                  </a:lnTo>
                  <a:lnTo>
                    <a:pt x="95875" y="69460"/>
                  </a:lnTo>
                  <a:lnTo>
                    <a:pt x="86398" y="45377"/>
                  </a:lnTo>
                  <a:lnTo>
                    <a:pt x="78439" y="31252"/>
                  </a:lnTo>
                  <a:lnTo>
                    <a:pt x="70196" y="23563"/>
                  </a:lnTo>
                  <a:lnTo>
                    <a:pt x="57676" y="174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SMARTInkShape-3236"/>
            <p:cNvSpPr/>
            <p:nvPr>
              <p:custDataLst>
                <p:tags r:id="rId18"/>
              </p:custDataLst>
            </p:nvPr>
          </p:nvSpPr>
          <p:spPr>
            <a:xfrm>
              <a:off x="7880903" y="2101850"/>
              <a:ext cx="208998" cy="306353"/>
            </a:xfrm>
            <a:custGeom>
              <a:avLst/>
              <a:gdLst/>
              <a:ahLst/>
              <a:cxnLst/>
              <a:rect l="0" t="0" r="0" b="0"/>
              <a:pathLst>
                <a:path w="208998" h="306353">
                  <a:moveTo>
                    <a:pt x="24847" y="63500"/>
                  </a:moveTo>
                  <a:lnTo>
                    <a:pt x="24847" y="63500"/>
                  </a:lnTo>
                  <a:lnTo>
                    <a:pt x="28217" y="56758"/>
                  </a:lnTo>
                  <a:lnTo>
                    <a:pt x="29916" y="55477"/>
                  </a:lnTo>
                  <a:lnTo>
                    <a:pt x="31754" y="55329"/>
                  </a:lnTo>
                  <a:lnTo>
                    <a:pt x="33686" y="55936"/>
                  </a:lnTo>
                  <a:lnTo>
                    <a:pt x="34267" y="58457"/>
                  </a:lnTo>
                  <a:lnTo>
                    <a:pt x="31560" y="101123"/>
                  </a:lnTo>
                  <a:lnTo>
                    <a:pt x="31305" y="140656"/>
                  </a:lnTo>
                  <a:lnTo>
                    <a:pt x="30523" y="187804"/>
                  </a:lnTo>
                  <a:lnTo>
                    <a:pt x="27840" y="220817"/>
                  </a:lnTo>
                  <a:lnTo>
                    <a:pt x="25733" y="264394"/>
                  </a:lnTo>
                  <a:lnTo>
                    <a:pt x="19952" y="299719"/>
                  </a:lnTo>
                  <a:lnTo>
                    <a:pt x="16087" y="306070"/>
                  </a:lnTo>
                  <a:lnTo>
                    <a:pt x="14068" y="306352"/>
                  </a:lnTo>
                  <a:lnTo>
                    <a:pt x="12017" y="305129"/>
                  </a:lnTo>
                  <a:lnTo>
                    <a:pt x="9943" y="302903"/>
                  </a:lnTo>
                  <a:lnTo>
                    <a:pt x="3654" y="279543"/>
                  </a:lnTo>
                  <a:lnTo>
                    <a:pt x="693" y="235698"/>
                  </a:lnTo>
                  <a:lnTo>
                    <a:pt x="0" y="195066"/>
                  </a:lnTo>
                  <a:lnTo>
                    <a:pt x="1104" y="150196"/>
                  </a:lnTo>
                  <a:lnTo>
                    <a:pt x="6299" y="106735"/>
                  </a:lnTo>
                  <a:lnTo>
                    <a:pt x="17156" y="59455"/>
                  </a:lnTo>
                  <a:lnTo>
                    <a:pt x="25191" y="42182"/>
                  </a:lnTo>
                  <a:lnTo>
                    <a:pt x="32761" y="32859"/>
                  </a:lnTo>
                  <a:lnTo>
                    <a:pt x="38476" y="28715"/>
                  </a:lnTo>
                  <a:lnTo>
                    <a:pt x="42400" y="31138"/>
                  </a:lnTo>
                  <a:lnTo>
                    <a:pt x="76678" y="73254"/>
                  </a:lnTo>
                  <a:lnTo>
                    <a:pt x="102841" y="115700"/>
                  </a:lnTo>
                  <a:lnTo>
                    <a:pt x="116190" y="147613"/>
                  </a:lnTo>
                  <a:lnTo>
                    <a:pt x="128238" y="179906"/>
                  </a:lnTo>
                  <a:lnTo>
                    <a:pt x="149477" y="224442"/>
                  </a:lnTo>
                  <a:lnTo>
                    <a:pt x="168129" y="266166"/>
                  </a:lnTo>
                  <a:lnTo>
                    <a:pt x="171168" y="272694"/>
                  </a:lnTo>
                  <a:lnTo>
                    <a:pt x="174605" y="275635"/>
                  </a:lnTo>
                  <a:lnTo>
                    <a:pt x="178308" y="276184"/>
                  </a:lnTo>
                  <a:lnTo>
                    <a:pt x="182188" y="275140"/>
                  </a:lnTo>
                  <a:lnTo>
                    <a:pt x="190262" y="266453"/>
                  </a:lnTo>
                  <a:lnTo>
                    <a:pt x="197847" y="251068"/>
                  </a:lnTo>
                  <a:lnTo>
                    <a:pt x="205380" y="211817"/>
                  </a:lnTo>
                  <a:lnTo>
                    <a:pt x="207389" y="173398"/>
                  </a:lnTo>
                  <a:lnTo>
                    <a:pt x="208282" y="130453"/>
                  </a:lnTo>
                  <a:lnTo>
                    <a:pt x="208679" y="86907"/>
                  </a:lnTo>
                  <a:lnTo>
                    <a:pt x="208855" y="46386"/>
                  </a:lnTo>
                  <a:lnTo>
                    <a:pt x="20899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SMARTInkShape-3237"/>
            <p:cNvSpPr/>
            <p:nvPr>
              <p:custDataLst>
                <p:tags r:id="rId19"/>
              </p:custDataLst>
            </p:nvPr>
          </p:nvSpPr>
          <p:spPr>
            <a:xfrm>
              <a:off x="9863531" y="2236542"/>
              <a:ext cx="302820" cy="127936"/>
            </a:xfrm>
            <a:custGeom>
              <a:avLst/>
              <a:gdLst/>
              <a:ahLst/>
              <a:cxnLst/>
              <a:rect l="0" t="0" r="0" b="0"/>
              <a:pathLst>
                <a:path w="302820" h="127936">
                  <a:moveTo>
                    <a:pt x="61519" y="43108"/>
                  </a:moveTo>
                  <a:lnTo>
                    <a:pt x="61519" y="43108"/>
                  </a:lnTo>
                  <a:lnTo>
                    <a:pt x="73075" y="43108"/>
                  </a:lnTo>
                  <a:lnTo>
                    <a:pt x="73879" y="53221"/>
                  </a:lnTo>
                  <a:lnTo>
                    <a:pt x="67377" y="72994"/>
                  </a:lnTo>
                  <a:lnTo>
                    <a:pt x="41568" y="111389"/>
                  </a:lnTo>
                  <a:lnTo>
                    <a:pt x="29368" y="122844"/>
                  </a:lnTo>
                  <a:lnTo>
                    <a:pt x="16891" y="127935"/>
                  </a:lnTo>
                  <a:lnTo>
                    <a:pt x="12011" y="127176"/>
                  </a:lnTo>
                  <a:lnTo>
                    <a:pt x="8050" y="124553"/>
                  </a:lnTo>
                  <a:lnTo>
                    <a:pt x="4709" y="120688"/>
                  </a:lnTo>
                  <a:lnTo>
                    <a:pt x="992" y="108868"/>
                  </a:lnTo>
                  <a:lnTo>
                    <a:pt x="0" y="101764"/>
                  </a:lnTo>
                  <a:lnTo>
                    <a:pt x="6425" y="82583"/>
                  </a:lnTo>
                  <a:lnTo>
                    <a:pt x="27793" y="49865"/>
                  </a:lnTo>
                  <a:lnTo>
                    <a:pt x="36917" y="39146"/>
                  </a:lnTo>
                  <a:lnTo>
                    <a:pt x="80100" y="13947"/>
                  </a:lnTo>
                  <a:lnTo>
                    <a:pt x="118696" y="5453"/>
                  </a:lnTo>
                  <a:lnTo>
                    <a:pt x="161014" y="1678"/>
                  </a:lnTo>
                  <a:lnTo>
                    <a:pt x="203342" y="0"/>
                  </a:lnTo>
                  <a:lnTo>
                    <a:pt x="249982" y="2427"/>
                  </a:lnTo>
                  <a:lnTo>
                    <a:pt x="279401" y="10985"/>
                  </a:lnTo>
                  <a:lnTo>
                    <a:pt x="290765" y="18483"/>
                  </a:lnTo>
                  <a:lnTo>
                    <a:pt x="302819" y="30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8" name="SMARTInkShape-3238"/>
          <p:cNvSpPr/>
          <p:nvPr>
            <p:custDataLst>
              <p:tags r:id="rId2"/>
            </p:custDataLst>
          </p:nvPr>
        </p:nvSpPr>
        <p:spPr>
          <a:xfrm>
            <a:off x="2572098" y="4244440"/>
            <a:ext cx="5892453" cy="181511"/>
          </a:xfrm>
          <a:custGeom>
            <a:avLst/>
            <a:gdLst/>
            <a:ahLst/>
            <a:cxnLst/>
            <a:rect l="0" t="0" r="0" b="0"/>
            <a:pathLst>
              <a:path w="5892453" h="181511">
                <a:moveTo>
                  <a:pt x="44102" y="181510"/>
                </a:moveTo>
                <a:lnTo>
                  <a:pt x="44102" y="181510"/>
                </a:lnTo>
                <a:lnTo>
                  <a:pt x="20350" y="164225"/>
                </a:lnTo>
                <a:lnTo>
                  <a:pt x="16377" y="163244"/>
                </a:lnTo>
                <a:lnTo>
                  <a:pt x="15035" y="162277"/>
                </a:lnTo>
                <a:lnTo>
                  <a:pt x="14141" y="160927"/>
                </a:lnTo>
                <a:lnTo>
                  <a:pt x="12442" y="157545"/>
                </a:lnTo>
                <a:lnTo>
                  <a:pt x="2296" y="145467"/>
                </a:lnTo>
                <a:lnTo>
                  <a:pt x="435" y="139159"/>
                </a:lnTo>
                <a:lnTo>
                  <a:pt x="0" y="134935"/>
                </a:lnTo>
                <a:lnTo>
                  <a:pt x="1688" y="130706"/>
                </a:lnTo>
                <a:lnTo>
                  <a:pt x="3126" y="128591"/>
                </a:lnTo>
                <a:lnTo>
                  <a:pt x="12250" y="126241"/>
                </a:lnTo>
                <a:lnTo>
                  <a:pt x="51216" y="124732"/>
                </a:lnTo>
                <a:lnTo>
                  <a:pt x="87480" y="122643"/>
                </a:lnTo>
                <a:lnTo>
                  <a:pt x="109004" y="121099"/>
                </a:lnTo>
                <a:lnTo>
                  <a:pt x="136759" y="119364"/>
                </a:lnTo>
                <a:lnTo>
                  <a:pt x="168668" y="117502"/>
                </a:lnTo>
                <a:lnTo>
                  <a:pt x="203346" y="115554"/>
                </a:lnTo>
                <a:lnTo>
                  <a:pt x="244104" y="112139"/>
                </a:lnTo>
                <a:lnTo>
                  <a:pt x="288914" y="107747"/>
                </a:lnTo>
                <a:lnTo>
                  <a:pt x="336426" y="102701"/>
                </a:lnTo>
                <a:lnTo>
                  <a:pt x="390680" y="97221"/>
                </a:lnTo>
                <a:lnTo>
                  <a:pt x="449426" y="91450"/>
                </a:lnTo>
                <a:lnTo>
                  <a:pt x="511168" y="85487"/>
                </a:lnTo>
                <a:lnTo>
                  <a:pt x="583374" y="78689"/>
                </a:lnTo>
                <a:lnTo>
                  <a:pt x="662555" y="71335"/>
                </a:lnTo>
                <a:lnTo>
                  <a:pt x="746387" y="63610"/>
                </a:lnTo>
                <a:lnTo>
                  <a:pt x="839670" y="56343"/>
                </a:lnTo>
                <a:lnTo>
                  <a:pt x="939253" y="49382"/>
                </a:lnTo>
                <a:lnTo>
                  <a:pt x="1043036" y="42625"/>
                </a:lnTo>
                <a:lnTo>
                  <a:pt x="1155969" y="36003"/>
                </a:lnTo>
                <a:lnTo>
                  <a:pt x="1275002" y="29472"/>
                </a:lnTo>
                <a:lnTo>
                  <a:pt x="1398102" y="23001"/>
                </a:lnTo>
                <a:lnTo>
                  <a:pt x="1529557" y="17276"/>
                </a:lnTo>
                <a:lnTo>
                  <a:pt x="1666584" y="12049"/>
                </a:lnTo>
                <a:lnTo>
                  <a:pt x="1807323" y="7152"/>
                </a:lnTo>
                <a:lnTo>
                  <a:pt x="1955477" y="3888"/>
                </a:lnTo>
                <a:lnTo>
                  <a:pt x="2108574" y="1712"/>
                </a:lnTo>
                <a:lnTo>
                  <a:pt x="2264967" y="261"/>
                </a:lnTo>
                <a:lnTo>
                  <a:pt x="2427084" y="0"/>
                </a:lnTo>
                <a:lnTo>
                  <a:pt x="2593018" y="531"/>
                </a:lnTo>
                <a:lnTo>
                  <a:pt x="2761496" y="1590"/>
                </a:lnTo>
                <a:lnTo>
                  <a:pt x="2936609" y="3708"/>
                </a:lnTo>
                <a:lnTo>
                  <a:pt x="3116146" y="6531"/>
                </a:lnTo>
                <a:lnTo>
                  <a:pt x="3298631" y="9824"/>
                </a:lnTo>
                <a:lnTo>
                  <a:pt x="3476027" y="12725"/>
                </a:lnTo>
                <a:lnTo>
                  <a:pt x="3650030" y="15364"/>
                </a:lnTo>
                <a:lnTo>
                  <a:pt x="3821771" y="17830"/>
                </a:lnTo>
                <a:lnTo>
                  <a:pt x="3989181" y="20884"/>
                </a:lnTo>
                <a:lnTo>
                  <a:pt x="4153705" y="24331"/>
                </a:lnTo>
                <a:lnTo>
                  <a:pt x="4316304" y="28041"/>
                </a:lnTo>
                <a:lnTo>
                  <a:pt x="4476914" y="31925"/>
                </a:lnTo>
                <a:lnTo>
                  <a:pt x="4636199" y="35925"/>
                </a:lnTo>
                <a:lnTo>
                  <a:pt x="4794600" y="40003"/>
                </a:lnTo>
                <a:lnTo>
                  <a:pt x="4942534" y="43428"/>
                </a:lnTo>
                <a:lnTo>
                  <a:pt x="5083491" y="46416"/>
                </a:lnTo>
                <a:lnTo>
                  <a:pt x="5219794" y="49114"/>
                </a:lnTo>
                <a:lnTo>
                  <a:pt x="5338180" y="50913"/>
                </a:lnTo>
                <a:lnTo>
                  <a:pt x="5444620" y="52112"/>
                </a:lnTo>
                <a:lnTo>
                  <a:pt x="5543097" y="52911"/>
                </a:lnTo>
                <a:lnTo>
                  <a:pt x="5623565" y="53444"/>
                </a:lnTo>
                <a:lnTo>
                  <a:pt x="5692028" y="53799"/>
                </a:lnTo>
                <a:lnTo>
                  <a:pt x="5752486" y="54036"/>
                </a:lnTo>
                <a:lnTo>
                  <a:pt x="5794908" y="54900"/>
                </a:lnTo>
                <a:lnTo>
                  <a:pt x="5892452" y="6086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9" name="SMARTInkShape-3239"/>
          <p:cNvSpPr/>
          <p:nvPr>
            <p:custDataLst>
              <p:tags r:id="rId3"/>
            </p:custDataLst>
          </p:nvPr>
        </p:nvSpPr>
        <p:spPr>
          <a:xfrm>
            <a:off x="3187700" y="2867798"/>
            <a:ext cx="4667251" cy="1443853"/>
          </a:xfrm>
          <a:custGeom>
            <a:avLst/>
            <a:gdLst/>
            <a:ahLst/>
            <a:cxnLst/>
            <a:rect l="0" t="0" r="0" b="0"/>
            <a:pathLst>
              <a:path w="4667251" h="1443853">
                <a:moveTo>
                  <a:pt x="0" y="1374002"/>
                </a:moveTo>
                <a:lnTo>
                  <a:pt x="0" y="1374002"/>
                </a:lnTo>
                <a:lnTo>
                  <a:pt x="45769" y="1374002"/>
                </a:lnTo>
                <a:lnTo>
                  <a:pt x="88307" y="1372120"/>
                </a:lnTo>
                <a:lnTo>
                  <a:pt x="126020" y="1368535"/>
                </a:lnTo>
                <a:lnTo>
                  <a:pt x="163712" y="1364542"/>
                </a:lnTo>
                <a:lnTo>
                  <a:pt x="202788" y="1362262"/>
                </a:lnTo>
                <a:lnTo>
                  <a:pt x="244549" y="1358215"/>
                </a:lnTo>
                <a:lnTo>
                  <a:pt x="284831" y="1349176"/>
                </a:lnTo>
                <a:lnTo>
                  <a:pt x="326949" y="1340932"/>
                </a:lnTo>
                <a:lnTo>
                  <a:pt x="370708" y="1334021"/>
                </a:lnTo>
                <a:lnTo>
                  <a:pt x="411581" y="1324134"/>
                </a:lnTo>
                <a:lnTo>
                  <a:pt x="450504" y="1315639"/>
                </a:lnTo>
                <a:lnTo>
                  <a:pt x="488847" y="1308653"/>
                </a:lnTo>
                <a:lnTo>
                  <a:pt x="534660" y="1294901"/>
                </a:lnTo>
                <a:lnTo>
                  <a:pt x="577681" y="1278597"/>
                </a:lnTo>
                <a:lnTo>
                  <a:pt x="623521" y="1261788"/>
                </a:lnTo>
                <a:lnTo>
                  <a:pt x="660762" y="1245739"/>
                </a:lnTo>
                <a:lnTo>
                  <a:pt x="698607" y="1227578"/>
                </a:lnTo>
                <a:lnTo>
                  <a:pt x="736631" y="1208791"/>
                </a:lnTo>
                <a:lnTo>
                  <a:pt x="778080" y="1189819"/>
                </a:lnTo>
                <a:lnTo>
                  <a:pt x="814899" y="1170792"/>
                </a:lnTo>
                <a:lnTo>
                  <a:pt x="851522" y="1148378"/>
                </a:lnTo>
                <a:lnTo>
                  <a:pt x="895342" y="1115520"/>
                </a:lnTo>
                <a:lnTo>
                  <a:pt x="939355" y="1073403"/>
                </a:lnTo>
                <a:lnTo>
                  <a:pt x="979641" y="1035198"/>
                </a:lnTo>
                <a:lnTo>
                  <a:pt x="1017389" y="997861"/>
                </a:lnTo>
                <a:lnTo>
                  <a:pt x="1055237" y="953353"/>
                </a:lnTo>
                <a:lnTo>
                  <a:pt x="1081327" y="916343"/>
                </a:lnTo>
                <a:lnTo>
                  <a:pt x="1110302" y="878566"/>
                </a:lnTo>
                <a:lnTo>
                  <a:pt x="1137858" y="837191"/>
                </a:lnTo>
                <a:lnTo>
                  <a:pt x="1163897" y="800393"/>
                </a:lnTo>
                <a:lnTo>
                  <a:pt x="1189487" y="763777"/>
                </a:lnTo>
                <a:lnTo>
                  <a:pt x="1214943" y="726116"/>
                </a:lnTo>
                <a:lnTo>
                  <a:pt x="1243731" y="688147"/>
                </a:lnTo>
                <a:lnTo>
                  <a:pt x="1271232" y="650085"/>
                </a:lnTo>
                <a:lnTo>
                  <a:pt x="1293883" y="608626"/>
                </a:lnTo>
                <a:lnTo>
                  <a:pt x="1317372" y="565062"/>
                </a:lnTo>
                <a:lnTo>
                  <a:pt x="1338834" y="520875"/>
                </a:lnTo>
                <a:lnTo>
                  <a:pt x="1358599" y="476503"/>
                </a:lnTo>
                <a:lnTo>
                  <a:pt x="1381232" y="432075"/>
                </a:lnTo>
                <a:lnTo>
                  <a:pt x="1399400" y="400566"/>
                </a:lnTo>
                <a:lnTo>
                  <a:pt x="1427580" y="352975"/>
                </a:lnTo>
                <a:lnTo>
                  <a:pt x="1455685" y="307594"/>
                </a:lnTo>
                <a:lnTo>
                  <a:pt x="1486355" y="264750"/>
                </a:lnTo>
                <a:lnTo>
                  <a:pt x="1517785" y="225244"/>
                </a:lnTo>
                <a:lnTo>
                  <a:pt x="1551321" y="184846"/>
                </a:lnTo>
                <a:lnTo>
                  <a:pt x="1588069" y="145359"/>
                </a:lnTo>
                <a:lnTo>
                  <a:pt x="1627650" y="111317"/>
                </a:lnTo>
                <a:lnTo>
                  <a:pt x="1672539" y="80770"/>
                </a:lnTo>
                <a:lnTo>
                  <a:pt x="1717824" y="55725"/>
                </a:lnTo>
                <a:lnTo>
                  <a:pt x="1759935" y="36781"/>
                </a:lnTo>
                <a:lnTo>
                  <a:pt x="1801811" y="22231"/>
                </a:lnTo>
                <a:lnTo>
                  <a:pt x="1841029" y="10864"/>
                </a:lnTo>
                <a:lnTo>
                  <a:pt x="1879460" y="3028"/>
                </a:lnTo>
                <a:lnTo>
                  <a:pt x="1919540" y="0"/>
                </a:lnTo>
                <a:lnTo>
                  <a:pt x="1962695" y="3572"/>
                </a:lnTo>
                <a:lnTo>
                  <a:pt x="2006762" y="9099"/>
                </a:lnTo>
                <a:lnTo>
                  <a:pt x="2052979" y="17086"/>
                </a:lnTo>
                <a:lnTo>
                  <a:pt x="2085774" y="24451"/>
                </a:lnTo>
                <a:lnTo>
                  <a:pt x="2119164" y="32427"/>
                </a:lnTo>
                <a:lnTo>
                  <a:pt x="2166325" y="44851"/>
                </a:lnTo>
                <a:lnTo>
                  <a:pt x="2198475" y="57016"/>
                </a:lnTo>
                <a:lnTo>
                  <a:pt x="2231577" y="71125"/>
                </a:lnTo>
                <a:lnTo>
                  <a:pt x="2265105" y="84451"/>
                </a:lnTo>
                <a:lnTo>
                  <a:pt x="2312343" y="103854"/>
                </a:lnTo>
                <a:lnTo>
                  <a:pt x="2344509" y="118518"/>
                </a:lnTo>
                <a:lnTo>
                  <a:pt x="2377621" y="134442"/>
                </a:lnTo>
                <a:lnTo>
                  <a:pt x="2411152" y="150927"/>
                </a:lnTo>
                <a:lnTo>
                  <a:pt x="2444869" y="169543"/>
                </a:lnTo>
                <a:lnTo>
                  <a:pt x="2478670" y="189575"/>
                </a:lnTo>
                <a:lnTo>
                  <a:pt x="2512507" y="210238"/>
                </a:lnTo>
                <a:lnTo>
                  <a:pt x="2559919" y="245076"/>
                </a:lnTo>
                <a:lnTo>
                  <a:pt x="2598505" y="278838"/>
                </a:lnTo>
                <a:lnTo>
                  <a:pt x="2639022" y="314555"/>
                </a:lnTo>
                <a:lnTo>
                  <a:pt x="2678936" y="355320"/>
                </a:lnTo>
                <a:lnTo>
                  <a:pt x="2710832" y="395307"/>
                </a:lnTo>
                <a:lnTo>
                  <a:pt x="2741527" y="437337"/>
                </a:lnTo>
                <a:lnTo>
                  <a:pt x="2772964" y="477700"/>
                </a:lnTo>
                <a:lnTo>
                  <a:pt x="2797880" y="519841"/>
                </a:lnTo>
                <a:lnTo>
                  <a:pt x="2822039" y="563607"/>
                </a:lnTo>
                <a:lnTo>
                  <a:pt x="2847071" y="607854"/>
                </a:lnTo>
                <a:lnTo>
                  <a:pt x="2868992" y="648873"/>
                </a:lnTo>
                <a:lnTo>
                  <a:pt x="2892262" y="691209"/>
                </a:lnTo>
                <a:lnTo>
                  <a:pt x="2913661" y="735032"/>
                </a:lnTo>
                <a:lnTo>
                  <a:pt x="2936778" y="775926"/>
                </a:lnTo>
                <a:lnTo>
                  <a:pt x="2958131" y="818225"/>
                </a:lnTo>
                <a:lnTo>
                  <a:pt x="2977863" y="855295"/>
                </a:lnTo>
                <a:lnTo>
                  <a:pt x="2997115" y="891992"/>
                </a:lnTo>
                <a:lnTo>
                  <a:pt x="3028358" y="937955"/>
                </a:lnTo>
                <a:lnTo>
                  <a:pt x="3067769" y="983304"/>
                </a:lnTo>
                <a:lnTo>
                  <a:pt x="3112896" y="1023228"/>
                </a:lnTo>
                <a:lnTo>
                  <a:pt x="3150014" y="1054561"/>
                </a:lnTo>
                <a:lnTo>
                  <a:pt x="3187822" y="1082816"/>
                </a:lnTo>
                <a:lnTo>
                  <a:pt x="3225836" y="1109062"/>
                </a:lnTo>
                <a:lnTo>
                  <a:pt x="3267282" y="1138084"/>
                </a:lnTo>
                <a:lnTo>
                  <a:pt x="3310841" y="1165655"/>
                </a:lnTo>
                <a:lnTo>
                  <a:pt x="3355027" y="1191698"/>
                </a:lnTo>
                <a:lnTo>
                  <a:pt x="3399399" y="1213917"/>
                </a:lnTo>
                <a:lnTo>
                  <a:pt x="3430896" y="1229240"/>
                </a:lnTo>
                <a:lnTo>
                  <a:pt x="3478480" y="1253733"/>
                </a:lnTo>
                <a:lnTo>
                  <a:pt x="3525741" y="1276984"/>
                </a:lnTo>
                <a:lnTo>
                  <a:pt x="3558074" y="1290666"/>
                </a:lnTo>
                <a:lnTo>
                  <a:pt x="3588907" y="1303802"/>
                </a:lnTo>
                <a:lnTo>
                  <a:pt x="3624718" y="1316697"/>
                </a:lnTo>
                <a:lnTo>
                  <a:pt x="3664152" y="1328777"/>
                </a:lnTo>
                <a:lnTo>
                  <a:pt x="3705197" y="1338850"/>
                </a:lnTo>
                <a:lnTo>
                  <a:pt x="3746958" y="1348031"/>
                </a:lnTo>
                <a:lnTo>
                  <a:pt x="3790448" y="1356815"/>
                </a:lnTo>
                <a:lnTo>
                  <a:pt x="3837999" y="1365423"/>
                </a:lnTo>
                <a:lnTo>
                  <a:pt x="3862532" y="1369693"/>
                </a:lnTo>
                <a:lnTo>
                  <a:pt x="3887354" y="1373952"/>
                </a:lnTo>
                <a:lnTo>
                  <a:pt x="3912370" y="1378202"/>
                </a:lnTo>
                <a:lnTo>
                  <a:pt x="3938219" y="1381741"/>
                </a:lnTo>
                <a:lnTo>
                  <a:pt x="3964624" y="1384806"/>
                </a:lnTo>
                <a:lnTo>
                  <a:pt x="3991399" y="1387554"/>
                </a:lnTo>
                <a:lnTo>
                  <a:pt x="4019128" y="1390092"/>
                </a:lnTo>
                <a:lnTo>
                  <a:pt x="4047490" y="1392490"/>
                </a:lnTo>
                <a:lnTo>
                  <a:pt x="4076277" y="1394794"/>
                </a:lnTo>
                <a:lnTo>
                  <a:pt x="4107462" y="1397741"/>
                </a:lnTo>
                <a:lnTo>
                  <a:pt x="4140247" y="1401117"/>
                </a:lnTo>
                <a:lnTo>
                  <a:pt x="4174098" y="1404778"/>
                </a:lnTo>
                <a:lnTo>
                  <a:pt x="4207249" y="1407925"/>
                </a:lnTo>
                <a:lnTo>
                  <a:pt x="4239933" y="1410728"/>
                </a:lnTo>
                <a:lnTo>
                  <a:pt x="4272305" y="1413303"/>
                </a:lnTo>
                <a:lnTo>
                  <a:pt x="4304470" y="1415019"/>
                </a:lnTo>
                <a:lnTo>
                  <a:pt x="4336497" y="1416163"/>
                </a:lnTo>
                <a:lnTo>
                  <a:pt x="4368430" y="1416927"/>
                </a:lnTo>
                <a:lnTo>
                  <a:pt x="4400304" y="1418140"/>
                </a:lnTo>
                <a:lnTo>
                  <a:pt x="4432135" y="1419655"/>
                </a:lnTo>
                <a:lnTo>
                  <a:pt x="4463940" y="1421371"/>
                </a:lnTo>
                <a:lnTo>
                  <a:pt x="4494316" y="1423220"/>
                </a:lnTo>
                <a:lnTo>
                  <a:pt x="4523738" y="1425159"/>
                </a:lnTo>
                <a:lnTo>
                  <a:pt x="4552525" y="1427156"/>
                </a:lnTo>
                <a:lnTo>
                  <a:pt x="4578067" y="1429899"/>
                </a:lnTo>
                <a:lnTo>
                  <a:pt x="4623380" y="1436710"/>
                </a:lnTo>
                <a:lnTo>
                  <a:pt x="4667250" y="144385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" name="SMARTInkShape-3240"/>
          <p:cNvSpPr/>
          <p:nvPr>
            <p:custDataLst>
              <p:tags r:id="rId4"/>
            </p:custDataLst>
          </p:nvPr>
        </p:nvSpPr>
        <p:spPr>
          <a:xfrm>
            <a:off x="3409950" y="2337278"/>
            <a:ext cx="4038601" cy="1955323"/>
          </a:xfrm>
          <a:custGeom>
            <a:avLst/>
            <a:gdLst/>
            <a:ahLst/>
            <a:cxnLst/>
            <a:rect l="0" t="0" r="0" b="0"/>
            <a:pathLst>
              <a:path w="4038601" h="1955323">
                <a:moveTo>
                  <a:pt x="0" y="1942622"/>
                </a:moveTo>
                <a:lnTo>
                  <a:pt x="0" y="1942622"/>
                </a:lnTo>
                <a:lnTo>
                  <a:pt x="43621" y="1931638"/>
                </a:lnTo>
                <a:lnTo>
                  <a:pt x="61373" y="1928549"/>
                </a:lnTo>
                <a:lnTo>
                  <a:pt x="79332" y="1925047"/>
                </a:lnTo>
                <a:lnTo>
                  <a:pt x="118946" y="1923766"/>
                </a:lnTo>
                <a:lnTo>
                  <a:pt x="164292" y="1923597"/>
                </a:lnTo>
                <a:lnTo>
                  <a:pt x="206280" y="1922871"/>
                </a:lnTo>
                <a:lnTo>
                  <a:pt x="242918" y="1918504"/>
                </a:lnTo>
                <a:lnTo>
                  <a:pt x="284034" y="1913447"/>
                </a:lnTo>
                <a:lnTo>
                  <a:pt x="323342" y="1911635"/>
                </a:lnTo>
                <a:lnTo>
                  <a:pt x="361799" y="1910392"/>
                </a:lnTo>
                <a:lnTo>
                  <a:pt x="400711" y="1906575"/>
                </a:lnTo>
                <a:lnTo>
                  <a:pt x="443206" y="1904425"/>
                </a:lnTo>
                <a:lnTo>
                  <a:pt x="487077" y="1899633"/>
                </a:lnTo>
                <a:lnTo>
                  <a:pt x="531355" y="1893744"/>
                </a:lnTo>
                <a:lnTo>
                  <a:pt x="574343" y="1887531"/>
                </a:lnTo>
                <a:lnTo>
                  <a:pt x="610756" y="1881221"/>
                </a:lnTo>
                <a:lnTo>
                  <a:pt x="648043" y="1874178"/>
                </a:lnTo>
                <a:lnTo>
                  <a:pt x="685196" y="1864173"/>
                </a:lnTo>
                <a:lnTo>
                  <a:pt x="720272" y="1856426"/>
                </a:lnTo>
                <a:lnTo>
                  <a:pt x="759200" y="1848957"/>
                </a:lnTo>
                <a:lnTo>
                  <a:pt x="798711" y="1834149"/>
                </a:lnTo>
                <a:lnTo>
                  <a:pt x="842251" y="1813436"/>
                </a:lnTo>
                <a:lnTo>
                  <a:pt x="884743" y="1792330"/>
                </a:lnTo>
                <a:lnTo>
                  <a:pt x="928978" y="1769289"/>
                </a:lnTo>
                <a:lnTo>
                  <a:pt x="975194" y="1739174"/>
                </a:lnTo>
                <a:lnTo>
                  <a:pt x="1021410" y="1704268"/>
                </a:lnTo>
                <a:lnTo>
                  <a:pt x="1068279" y="1668079"/>
                </a:lnTo>
                <a:lnTo>
                  <a:pt x="1109425" y="1635410"/>
                </a:lnTo>
                <a:lnTo>
                  <a:pt x="1153299" y="1595215"/>
                </a:lnTo>
                <a:lnTo>
                  <a:pt x="1180626" y="1561594"/>
                </a:lnTo>
                <a:lnTo>
                  <a:pt x="1207761" y="1517447"/>
                </a:lnTo>
                <a:lnTo>
                  <a:pt x="1237710" y="1474875"/>
                </a:lnTo>
                <a:lnTo>
                  <a:pt x="1264555" y="1429139"/>
                </a:lnTo>
                <a:lnTo>
                  <a:pt x="1283453" y="1388514"/>
                </a:lnTo>
                <a:lnTo>
                  <a:pt x="1294713" y="1350699"/>
                </a:lnTo>
                <a:lnTo>
                  <a:pt x="1307102" y="1309467"/>
                </a:lnTo>
                <a:lnTo>
                  <a:pt x="1318773" y="1268057"/>
                </a:lnTo>
                <a:lnTo>
                  <a:pt x="1332055" y="1230087"/>
                </a:lnTo>
                <a:lnTo>
                  <a:pt x="1341681" y="1188825"/>
                </a:lnTo>
                <a:lnTo>
                  <a:pt x="1354741" y="1145998"/>
                </a:lnTo>
                <a:lnTo>
                  <a:pt x="1366728" y="1099385"/>
                </a:lnTo>
                <a:lnTo>
                  <a:pt x="1382475" y="1052627"/>
                </a:lnTo>
                <a:lnTo>
                  <a:pt x="1388228" y="1015227"/>
                </a:lnTo>
                <a:lnTo>
                  <a:pt x="1395946" y="969733"/>
                </a:lnTo>
                <a:lnTo>
                  <a:pt x="1410328" y="924894"/>
                </a:lnTo>
                <a:lnTo>
                  <a:pt x="1420704" y="888010"/>
                </a:lnTo>
                <a:lnTo>
                  <a:pt x="1433903" y="840991"/>
                </a:lnTo>
                <a:lnTo>
                  <a:pt x="1445956" y="801688"/>
                </a:lnTo>
                <a:lnTo>
                  <a:pt x="1455093" y="765505"/>
                </a:lnTo>
                <a:lnTo>
                  <a:pt x="1462269" y="729070"/>
                </a:lnTo>
                <a:lnTo>
                  <a:pt x="1472235" y="691464"/>
                </a:lnTo>
                <a:lnTo>
                  <a:pt x="1484125" y="653510"/>
                </a:lnTo>
                <a:lnTo>
                  <a:pt x="1491351" y="607124"/>
                </a:lnTo>
                <a:lnTo>
                  <a:pt x="1497549" y="570430"/>
                </a:lnTo>
                <a:lnTo>
                  <a:pt x="1507304" y="533452"/>
                </a:lnTo>
                <a:lnTo>
                  <a:pt x="1519161" y="487113"/>
                </a:lnTo>
                <a:lnTo>
                  <a:pt x="1531510" y="440775"/>
                </a:lnTo>
                <a:lnTo>
                  <a:pt x="1541449" y="393286"/>
                </a:lnTo>
                <a:lnTo>
                  <a:pt x="1554388" y="349203"/>
                </a:lnTo>
                <a:lnTo>
                  <a:pt x="1563948" y="306524"/>
                </a:lnTo>
                <a:lnTo>
                  <a:pt x="1568266" y="264122"/>
                </a:lnTo>
                <a:lnTo>
                  <a:pt x="1575182" y="223657"/>
                </a:lnTo>
                <a:lnTo>
                  <a:pt x="1583342" y="184907"/>
                </a:lnTo>
                <a:lnTo>
                  <a:pt x="1598886" y="142808"/>
                </a:lnTo>
                <a:lnTo>
                  <a:pt x="1611778" y="109434"/>
                </a:lnTo>
                <a:lnTo>
                  <a:pt x="1636816" y="63137"/>
                </a:lnTo>
                <a:lnTo>
                  <a:pt x="1651736" y="45417"/>
                </a:lnTo>
                <a:lnTo>
                  <a:pt x="1696250" y="10711"/>
                </a:lnTo>
                <a:lnTo>
                  <a:pt x="1714737" y="3151"/>
                </a:lnTo>
                <a:lnTo>
                  <a:pt x="1746281" y="0"/>
                </a:lnTo>
                <a:lnTo>
                  <a:pt x="1765309" y="3035"/>
                </a:lnTo>
                <a:lnTo>
                  <a:pt x="1803401" y="23299"/>
                </a:lnTo>
                <a:lnTo>
                  <a:pt x="1848242" y="58573"/>
                </a:lnTo>
                <a:lnTo>
                  <a:pt x="1865135" y="78166"/>
                </a:lnTo>
                <a:lnTo>
                  <a:pt x="1892903" y="119083"/>
                </a:lnTo>
                <a:lnTo>
                  <a:pt x="1915938" y="160774"/>
                </a:lnTo>
                <a:lnTo>
                  <a:pt x="1929878" y="197113"/>
                </a:lnTo>
                <a:lnTo>
                  <a:pt x="1942945" y="236573"/>
                </a:lnTo>
                <a:lnTo>
                  <a:pt x="1955754" y="279544"/>
                </a:lnTo>
                <a:lnTo>
                  <a:pt x="1966605" y="323556"/>
                </a:lnTo>
                <a:lnTo>
                  <a:pt x="1978051" y="369758"/>
                </a:lnTo>
                <a:lnTo>
                  <a:pt x="1987562" y="402549"/>
                </a:lnTo>
                <a:lnTo>
                  <a:pt x="1994140" y="435938"/>
                </a:lnTo>
                <a:lnTo>
                  <a:pt x="2005181" y="483098"/>
                </a:lnTo>
                <a:lnTo>
                  <a:pt x="2011379" y="515246"/>
                </a:lnTo>
                <a:lnTo>
                  <a:pt x="2017191" y="549055"/>
                </a:lnTo>
                <a:lnTo>
                  <a:pt x="2024477" y="585248"/>
                </a:lnTo>
                <a:lnTo>
                  <a:pt x="2030538" y="622500"/>
                </a:lnTo>
                <a:lnTo>
                  <a:pt x="2035584" y="659518"/>
                </a:lnTo>
                <a:lnTo>
                  <a:pt x="2040178" y="694785"/>
                </a:lnTo>
                <a:lnTo>
                  <a:pt x="2042690" y="729274"/>
                </a:lnTo>
                <a:lnTo>
                  <a:pt x="2044512" y="762712"/>
                </a:lnTo>
                <a:lnTo>
                  <a:pt x="2048799" y="810009"/>
                </a:lnTo>
                <a:lnTo>
                  <a:pt x="2050049" y="842809"/>
                </a:lnTo>
                <a:lnTo>
                  <a:pt x="2054125" y="889637"/>
                </a:lnTo>
                <a:lnTo>
                  <a:pt x="2056430" y="931421"/>
                </a:lnTo>
                <a:lnTo>
                  <a:pt x="2060484" y="973983"/>
                </a:lnTo>
                <a:lnTo>
                  <a:pt x="2066153" y="1014503"/>
                </a:lnTo>
                <a:lnTo>
                  <a:pt x="2072302" y="1056691"/>
                </a:lnTo>
                <a:lnTo>
                  <a:pt x="2081963" y="1097100"/>
                </a:lnTo>
                <a:lnTo>
                  <a:pt x="2090391" y="1135884"/>
                </a:lnTo>
                <a:lnTo>
                  <a:pt x="2103924" y="1182551"/>
                </a:lnTo>
                <a:lnTo>
                  <a:pt x="2112499" y="1219293"/>
                </a:lnTo>
                <a:lnTo>
                  <a:pt x="2123663" y="1256991"/>
                </a:lnTo>
                <a:lnTo>
                  <a:pt x="2135908" y="1294972"/>
                </a:lnTo>
                <a:lnTo>
                  <a:pt x="2147768" y="1332331"/>
                </a:lnTo>
                <a:lnTo>
                  <a:pt x="2158454" y="1376917"/>
                </a:lnTo>
                <a:lnTo>
                  <a:pt x="2168951" y="1409058"/>
                </a:lnTo>
                <a:lnTo>
                  <a:pt x="2191462" y="1451523"/>
                </a:lnTo>
                <a:lnTo>
                  <a:pt x="2216996" y="1493882"/>
                </a:lnTo>
                <a:lnTo>
                  <a:pt x="2248485" y="1534339"/>
                </a:lnTo>
                <a:lnTo>
                  <a:pt x="2290311" y="1579013"/>
                </a:lnTo>
                <a:lnTo>
                  <a:pt x="2332577" y="1626323"/>
                </a:lnTo>
                <a:lnTo>
                  <a:pt x="2371505" y="1655855"/>
                </a:lnTo>
                <a:lnTo>
                  <a:pt x="2413165" y="1682071"/>
                </a:lnTo>
                <a:lnTo>
                  <a:pt x="2448562" y="1701263"/>
                </a:lnTo>
                <a:lnTo>
                  <a:pt x="2488448" y="1718473"/>
                </a:lnTo>
                <a:lnTo>
                  <a:pt x="2528958" y="1734391"/>
                </a:lnTo>
                <a:lnTo>
                  <a:pt x="2572241" y="1750631"/>
                </a:lnTo>
                <a:lnTo>
                  <a:pt x="2618227" y="1762498"/>
                </a:lnTo>
                <a:lnTo>
                  <a:pt x="2651673" y="1768728"/>
                </a:lnTo>
                <a:lnTo>
                  <a:pt x="2687705" y="1776200"/>
                </a:lnTo>
                <a:lnTo>
                  <a:pt x="2724885" y="1784225"/>
                </a:lnTo>
                <a:lnTo>
                  <a:pt x="2764693" y="1791790"/>
                </a:lnTo>
                <a:lnTo>
                  <a:pt x="2810608" y="1797504"/>
                </a:lnTo>
                <a:lnTo>
                  <a:pt x="2835411" y="1800016"/>
                </a:lnTo>
                <a:lnTo>
                  <a:pt x="2861119" y="1802396"/>
                </a:lnTo>
                <a:lnTo>
                  <a:pt x="2887429" y="1804688"/>
                </a:lnTo>
                <a:lnTo>
                  <a:pt x="2914141" y="1806921"/>
                </a:lnTo>
                <a:lnTo>
                  <a:pt x="2941121" y="1809116"/>
                </a:lnTo>
                <a:lnTo>
                  <a:pt x="2968280" y="1811285"/>
                </a:lnTo>
                <a:lnTo>
                  <a:pt x="2996971" y="1813436"/>
                </a:lnTo>
                <a:lnTo>
                  <a:pt x="3026680" y="1815575"/>
                </a:lnTo>
                <a:lnTo>
                  <a:pt x="3057070" y="1817708"/>
                </a:lnTo>
                <a:lnTo>
                  <a:pt x="3088619" y="1819835"/>
                </a:lnTo>
                <a:lnTo>
                  <a:pt x="3120940" y="1821958"/>
                </a:lnTo>
                <a:lnTo>
                  <a:pt x="3153776" y="1824080"/>
                </a:lnTo>
                <a:lnTo>
                  <a:pt x="3186251" y="1826199"/>
                </a:lnTo>
                <a:lnTo>
                  <a:pt x="3218484" y="1828318"/>
                </a:lnTo>
                <a:lnTo>
                  <a:pt x="3250556" y="1830436"/>
                </a:lnTo>
                <a:lnTo>
                  <a:pt x="3283226" y="1833259"/>
                </a:lnTo>
                <a:lnTo>
                  <a:pt x="3316295" y="1836552"/>
                </a:lnTo>
                <a:lnTo>
                  <a:pt x="3349630" y="1840158"/>
                </a:lnTo>
                <a:lnTo>
                  <a:pt x="3382437" y="1843974"/>
                </a:lnTo>
                <a:lnTo>
                  <a:pt x="3414892" y="1847929"/>
                </a:lnTo>
                <a:lnTo>
                  <a:pt x="3447111" y="1851977"/>
                </a:lnTo>
                <a:lnTo>
                  <a:pt x="3479879" y="1856086"/>
                </a:lnTo>
                <a:lnTo>
                  <a:pt x="3513013" y="1860237"/>
                </a:lnTo>
                <a:lnTo>
                  <a:pt x="3546392" y="1864416"/>
                </a:lnTo>
                <a:lnTo>
                  <a:pt x="3579228" y="1869318"/>
                </a:lnTo>
                <a:lnTo>
                  <a:pt x="3611702" y="1874702"/>
                </a:lnTo>
                <a:lnTo>
                  <a:pt x="3643934" y="1880409"/>
                </a:lnTo>
                <a:lnTo>
                  <a:pt x="3676006" y="1885624"/>
                </a:lnTo>
                <a:lnTo>
                  <a:pt x="3707971" y="1890512"/>
                </a:lnTo>
                <a:lnTo>
                  <a:pt x="3739864" y="1895182"/>
                </a:lnTo>
                <a:lnTo>
                  <a:pt x="3770298" y="1900412"/>
                </a:lnTo>
                <a:lnTo>
                  <a:pt x="3799760" y="1906015"/>
                </a:lnTo>
                <a:lnTo>
                  <a:pt x="3828573" y="1911867"/>
                </a:lnTo>
                <a:lnTo>
                  <a:pt x="3856954" y="1917180"/>
                </a:lnTo>
                <a:lnTo>
                  <a:pt x="3885047" y="1922133"/>
                </a:lnTo>
                <a:lnTo>
                  <a:pt x="3912947" y="1926846"/>
                </a:lnTo>
                <a:lnTo>
                  <a:pt x="3939309" y="1932104"/>
                </a:lnTo>
                <a:lnTo>
                  <a:pt x="3964645" y="1937727"/>
                </a:lnTo>
                <a:lnTo>
                  <a:pt x="4005731" y="1947502"/>
                </a:lnTo>
                <a:lnTo>
                  <a:pt x="4038600" y="195532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1" name="SMARTInkShape-3241"/>
          <p:cNvSpPr/>
          <p:nvPr>
            <p:custDataLst>
              <p:tags r:id="rId5"/>
            </p:custDataLst>
          </p:nvPr>
        </p:nvSpPr>
        <p:spPr>
          <a:xfrm>
            <a:off x="3524250" y="1692300"/>
            <a:ext cx="4940301" cy="2720951"/>
          </a:xfrm>
          <a:custGeom>
            <a:avLst/>
            <a:gdLst/>
            <a:ahLst/>
            <a:cxnLst/>
            <a:rect l="0" t="0" r="0" b="0"/>
            <a:pathLst>
              <a:path w="4940301" h="2720951">
                <a:moveTo>
                  <a:pt x="0" y="2555850"/>
                </a:moveTo>
                <a:lnTo>
                  <a:pt x="0" y="2555850"/>
                </a:lnTo>
                <a:lnTo>
                  <a:pt x="3371" y="2552479"/>
                </a:lnTo>
                <a:lnTo>
                  <a:pt x="8789" y="2550824"/>
                </a:lnTo>
                <a:lnTo>
                  <a:pt x="52097" y="2549522"/>
                </a:lnTo>
                <a:lnTo>
                  <a:pt x="94654" y="2563318"/>
                </a:lnTo>
                <a:lnTo>
                  <a:pt x="132370" y="2575983"/>
                </a:lnTo>
                <a:lnTo>
                  <a:pt x="179566" y="2583868"/>
                </a:lnTo>
                <a:lnTo>
                  <a:pt x="221989" y="2582339"/>
                </a:lnTo>
                <a:lnTo>
                  <a:pt x="253648" y="2581734"/>
                </a:lnTo>
                <a:lnTo>
                  <a:pt x="288416" y="2581465"/>
                </a:lnTo>
                <a:lnTo>
                  <a:pt x="325035" y="2581345"/>
                </a:lnTo>
                <a:lnTo>
                  <a:pt x="362477" y="2581293"/>
                </a:lnTo>
                <a:lnTo>
                  <a:pt x="398402" y="2579387"/>
                </a:lnTo>
                <a:lnTo>
                  <a:pt x="434596" y="2576189"/>
                </a:lnTo>
                <a:lnTo>
                  <a:pt x="474200" y="2572415"/>
                </a:lnTo>
                <a:lnTo>
                  <a:pt x="511557" y="2568386"/>
                </a:lnTo>
                <a:lnTo>
                  <a:pt x="546976" y="2564244"/>
                </a:lnTo>
                <a:lnTo>
                  <a:pt x="581532" y="2560051"/>
                </a:lnTo>
                <a:lnTo>
                  <a:pt x="613823" y="2557717"/>
                </a:lnTo>
                <a:lnTo>
                  <a:pt x="659770" y="2554521"/>
                </a:lnTo>
                <a:lnTo>
                  <a:pt x="702782" y="2550988"/>
                </a:lnTo>
                <a:lnTo>
                  <a:pt x="742337" y="2549941"/>
                </a:lnTo>
                <a:lnTo>
                  <a:pt x="784631" y="2547749"/>
                </a:lnTo>
                <a:lnTo>
                  <a:pt x="829148" y="2542631"/>
                </a:lnTo>
                <a:lnTo>
                  <a:pt x="869149" y="2534764"/>
                </a:lnTo>
                <a:lnTo>
                  <a:pt x="907813" y="2525379"/>
                </a:lnTo>
                <a:lnTo>
                  <a:pt x="955432" y="2515886"/>
                </a:lnTo>
                <a:lnTo>
                  <a:pt x="998809" y="2511581"/>
                </a:lnTo>
                <a:lnTo>
                  <a:pt x="1039468" y="2502786"/>
                </a:lnTo>
                <a:lnTo>
                  <a:pt x="1083479" y="2489360"/>
                </a:lnTo>
                <a:lnTo>
                  <a:pt x="1128736" y="2481225"/>
                </a:lnTo>
                <a:lnTo>
                  <a:pt x="1172882" y="2464812"/>
                </a:lnTo>
                <a:lnTo>
                  <a:pt x="1212686" y="2443293"/>
                </a:lnTo>
                <a:lnTo>
                  <a:pt x="1250778" y="2412930"/>
                </a:lnTo>
                <a:lnTo>
                  <a:pt x="1291277" y="2366622"/>
                </a:lnTo>
                <a:lnTo>
                  <a:pt x="1324841" y="2320974"/>
                </a:lnTo>
                <a:lnTo>
                  <a:pt x="1341529" y="2277781"/>
                </a:lnTo>
                <a:lnTo>
                  <a:pt x="1358490" y="2233441"/>
                </a:lnTo>
                <a:lnTo>
                  <a:pt x="1371564" y="2187119"/>
                </a:lnTo>
                <a:lnTo>
                  <a:pt x="1377109" y="2145160"/>
                </a:lnTo>
                <a:lnTo>
                  <a:pt x="1381210" y="2099505"/>
                </a:lnTo>
                <a:lnTo>
                  <a:pt x="1395826" y="2052710"/>
                </a:lnTo>
                <a:lnTo>
                  <a:pt x="1405234" y="2011572"/>
                </a:lnTo>
                <a:lnTo>
                  <a:pt x="1413182" y="1973134"/>
                </a:lnTo>
                <a:lnTo>
                  <a:pt x="1415483" y="1930001"/>
                </a:lnTo>
                <a:lnTo>
                  <a:pt x="1415938" y="1890516"/>
                </a:lnTo>
                <a:lnTo>
                  <a:pt x="1416028" y="1844381"/>
                </a:lnTo>
                <a:lnTo>
                  <a:pt x="1416046" y="1800565"/>
                </a:lnTo>
                <a:lnTo>
                  <a:pt x="1419420" y="1757938"/>
                </a:lnTo>
                <a:lnTo>
                  <a:pt x="1421106" y="1715547"/>
                </a:lnTo>
                <a:lnTo>
                  <a:pt x="1417258" y="1673203"/>
                </a:lnTo>
                <a:lnTo>
                  <a:pt x="1416288" y="1630867"/>
                </a:lnTo>
                <a:lnTo>
                  <a:pt x="1416097" y="1587828"/>
                </a:lnTo>
                <a:lnTo>
                  <a:pt x="1416059" y="1543056"/>
                </a:lnTo>
                <a:lnTo>
                  <a:pt x="1412680" y="1503246"/>
                </a:lnTo>
                <a:lnTo>
                  <a:pt x="1410994" y="1457047"/>
                </a:lnTo>
                <a:lnTo>
                  <a:pt x="1414842" y="1413218"/>
                </a:lnTo>
                <a:lnTo>
                  <a:pt x="1419182" y="1367218"/>
                </a:lnTo>
                <a:lnTo>
                  <a:pt x="1422469" y="1322436"/>
                </a:lnTo>
                <a:lnTo>
                  <a:pt x="1427300" y="1277738"/>
                </a:lnTo>
                <a:lnTo>
                  <a:pt x="1428464" y="1231723"/>
                </a:lnTo>
                <a:lnTo>
                  <a:pt x="1432036" y="1195964"/>
                </a:lnTo>
                <a:lnTo>
                  <a:pt x="1434192" y="1158558"/>
                </a:lnTo>
                <a:lnTo>
                  <a:pt x="1438202" y="1120663"/>
                </a:lnTo>
                <a:lnTo>
                  <a:pt x="1440488" y="1082624"/>
                </a:lnTo>
                <a:lnTo>
                  <a:pt x="1441165" y="1044542"/>
                </a:lnTo>
                <a:lnTo>
                  <a:pt x="1444737" y="1006448"/>
                </a:lnTo>
                <a:lnTo>
                  <a:pt x="1453635" y="964979"/>
                </a:lnTo>
                <a:lnTo>
                  <a:pt x="1461837" y="924783"/>
                </a:lnTo>
                <a:lnTo>
                  <a:pt x="1465364" y="886061"/>
                </a:lnTo>
                <a:lnTo>
                  <a:pt x="1469780" y="844406"/>
                </a:lnTo>
                <a:lnTo>
                  <a:pt x="1472187" y="800785"/>
                </a:lnTo>
                <a:lnTo>
                  <a:pt x="1476271" y="759951"/>
                </a:lnTo>
                <a:lnTo>
                  <a:pt x="1481949" y="721041"/>
                </a:lnTo>
                <a:lnTo>
                  <a:pt x="1488100" y="679330"/>
                </a:lnTo>
                <a:lnTo>
                  <a:pt x="1491021" y="639063"/>
                </a:lnTo>
                <a:lnTo>
                  <a:pt x="1495257" y="596949"/>
                </a:lnTo>
                <a:lnTo>
                  <a:pt x="1500980" y="553192"/>
                </a:lnTo>
                <a:lnTo>
                  <a:pt x="1507144" y="512318"/>
                </a:lnTo>
                <a:lnTo>
                  <a:pt x="1513440" y="470025"/>
                </a:lnTo>
                <a:lnTo>
                  <a:pt x="1519774" y="429585"/>
                </a:lnTo>
                <a:lnTo>
                  <a:pt x="1526118" y="384050"/>
                </a:lnTo>
                <a:lnTo>
                  <a:pt x="1529096" y="341552"/>
                </a:lnTo>
                <a:lnTo>
                  <a:pt x="1533349" y="298778"/>
                </a:lnTo>
                <a:lnTo>
                  <a:pt x="1539078" y="254824"/>
                </a:lnTo>
                <a:lnTo>
                  <a:pt x="1545244" y="213892"/>
                </a:lnTo>
                <a:lnTo>
                  <a:pt x="1548168" y="174953"/>
                </a:lnTo>
                <a:lnTo>
                  <a:pt x="1554226" y="129645"/>
                </a:lnTo>
                <a:lnTo>
                  <a:pt x="1560923" y="84074"/>
                </a:lnTo>
                <a:lnTo>
                  <a:pt x="1563827" y="45077"/>
                </a:lnTo>
                <a:lnTo>
                  <a:pt x="1567841" y="20587"/>
                </a:lnTo>
                <a:lnTo>
                  <a:pt x="1568434" y="0"/>
                </a:lnTo>
                <a:lnTo>
                  <a:pt x="1568448" y="2596"/>
                </a:lnTo>
                <a:lnTo>
                  <a:pt x="1571820" y="6357"/>
                </a:lnTo>
                <a:lnTo>
                  <a:pt x="1573476" y="11866"/>
                </a:lnTo>
                <a:lnTo>
                  <a:pt x="1580190" y="58223"/>
                </a:lnTo>
                <a:lnTo>
                  <a:pt x="1586050" y="104198"/>
                </a:lnTo>
                <a:lnTo>
                  <a:pt x="1590584" y="141878"/>
                </a:lnTo>
                <a:lnTo>
                  <a:pt x="1593205" y="183293"/>
                </a:lnTo>
                <a:lnTo>
                  <a:pt x="1595604" y="227326"/>
                </a:lnTo>
                <a:lnTo>
                  <a:pt x="1600720" y="264071"/>
                </a:lnTo>
                <a:lnTo>
                  <a:pt x="1606704" y="301769"/>
                </a:lnTo>
                <a:lnTo>
                  <a:pt x="1612946" y="343513"/>
                </a:lnTo>
                <a:lnTo>
                  <a:pt x="1617382" y="387867"/>
                </a:lnTo>
                <a:lnTo>
                  <a:pt x="1618697" y="429701"/>
                </a:lnTo>
                <a:lnTo>
                  <a:pt x="1619085" y="475258"/>
                </a:lnTo>
                <a:lnTo>
                  <a:pt x="1621082" y="522623"/>
                </a:lnTo>
                <a:lnTo>
                  <a:pt x="1622379" y="567936"/>
                </a:lnTo>
                <a:lnTo>
                  <a:pt x="1622052" y="599183"/>
                </a:lnTo>
                <a:lnTo>
                  <a:pt x="1626610" y="634237"/>
                </a:lnTo>
                <a:lnTo>
                  <a:pt x="1627695" y="667220"/>
                </a:lnTo>
                <a:lnTo>
                  <a:pt x="1626531" y="699048"/>
                </a:lnTo>
                <a:lnTo>
                  <a:pt x="1626014" y="732008"/>
                </a:lnTo>
                <a:lnTo>
                  <a:pt x="1627665" y="767354"/>
                </a:lnTo>
                <a:lnTo>
                  <a:pt x="1630751" y="804229"/>
                </a:lnTo>
                <a:lnTo>
                  <a:pt x="1634475" y="841785"/>
                </a:lnTo>
                <a:lnTo>
                  <a:pt x="1640363" y="877762"/>
                </a:lnTo>
                <a:lnTo>
                  <a:pt x="1647684" y="913272"/>
                </a:lnTo>
                <a:lnTo>
                  <a:pt x="1655641" y="950221"/>
                </a:lnTo>
                <a:lnTo>
                  <a:pt x="1662000" y="989691"/>
                </a:lnTo>
                <a:lnTo>
                  <a:pt x="1667883" y="1030046"/>
                </a:lnTo>
                <a:lnTo>
                  <a:pt x="1675202" y="1069148"/>
                </a:lnTo>
                <a:lnTo>
                  <a:pt x="1681277" y="1109575"/>
                </a:lnTo>
                <a:lnTo>
                  <a:pt x="1687034" y="1150356"/>
                </a:lnTo>
                <a:lnTo>
                  <a:pt x="1694297" y="1189647"/>
                </a:lnTo>
                <a:lnTo>
                  <a:pt x="1700347" y="1228276"/>
                </a:lnTo>
                <a:lnTo>
                  <a:pt x="1705388" y="1267317"/>
                </a:lnTo>
                <a:lnTo>
                  <a:pt x="1709980" y="1308187"/>
                </a:lnTo>
                <a:lnTo>
                  <a:pt x="1712491" y="1349870"/>
                </a:lnTo>
                <a:lnTo>
                  <a:pt x="1714313" y="1391209"/>
                </a:lnTo>
                <a:lnTo>
                  <a:pt x="1717474" y="1430749"/>
                </a:lnTo>
                <a:lnTo>
                  <a:pt x="1719349" y="1471370"/>
                </a:lnTo>
                <a:lnTo>
                  <a:pt x="1720183" y="1512237"/>
                </a:lnTo>
                <a:lnTo>
                  <a:pt x="1720554" y="1551566"/>
                </a:lnTo>
                <a:lnTo>
                  <a:pt x="1722600" y="1592094"/>
                </a:lnTo>
                <a:lnTo>
                  <a:pt x="1725155" y="1632919"/>
                </a:lnTo>
                <a:lnTo>
                  <a:pt x="1726291" y="1672231"/>
                </a:lnTo>
                <a:lnTo>
                  <a:pt x="1728677" y="1710869"/>
                </a:lnTo>
                <a:lnTo>
                  <a:pt x="1731384" y="1748503"/>
                </a:lnTo>
                <a:lnTo>
                  <a:pt x="1732588" y="1784044"/>
                </a:lnTo>
                <a:lnTo>
                  <a:pt x="1733123" y="1820536"/>
                </a:lnTo>
                <a:lnTo>
                  <a:pt x="1733360" y="1857216"/>
                </a:lnTo>
                <a:lnTo>
                  <a:pt x="1733466" y="1892333"/>
                </a:lnTo>
                <a:lnTo>
                  <a:pt x="1735394" y="1928637"/>
                </a:lnTo>
                <a:lnTo>
                  <a:pt x="1737897" y="1965233"/>
                </a:lnTo>
                <a:lnTo>
                  <a:pt x="1739009" y="2000313"/>
                </a:lnTo>
                <a:lnTo>
                  <a:pt x="1739504" y="2032837"/>
                </a:lnTo>
                <a:lnTo>
                  <a:pt x="1741663" y="2078915"/>
                </a:lnTo>
                <a:lnTo>
                  <a:pt x="1744891" y="2123847"/>
                </a:lnTo>
                <a:lnTo>
                  <a:pt x="1747728" y="2166559"/>
                </a:lnTo>
                <a:lnTo>
                  <a:pt x="1753038" y="2206025"/>
                </a:lnTo>
                <a:lnTo>
                  <a:pt x="1760961" y="2242648"/>
                </a:lnTo>
                <a:lnTo>
                  <a:pt x="1776280" y="2283257"/>
                </a:lnTo>
                <a:lnTo>
                  <a:pt x="1802329" y="2317044"/>
                </a:lnTo>
                <a:lnTo>
                  <a:pt x="1847181" y="2352256"/>
                </a:lnTo>
                <a:lnTo>
                  <a:pt x="1890417" y="2371204"/>
                </a:lnTo>
                <a:lnTo>
                  <a:pt x="1931723" y="2382371"/>
                </a:lnTo>
                <a:lnTo>
                  <a:pt x="1979005" y="2388267"/>
                </a:lnTo>
                <a:lnTo>
                  <a:pt x="2015502" y="2389647"/>
                </a:lnTo>
                <a:lnTo>
                  <a:pt x="2055241" y="2390259"/>
                </a:lnTo>
                <a:lnTo>
                  <a:pt x="2096422" y="2390532"/>
                </a:lnTo>
                <a:lnTo>
                  <a:pt x="2139654" y="2391358"/>
                </a:lnTo>
                <a:lnTo>
                  <a:pt x="2187090" y="2394078"/>
                </a:lnTo>
                <a:lnTo>
                  <a:pt x="2211593" y="2395791"/>
                </a:lnTo>
                <a:lnTo>
                  <a:pt x="2236395" y="2397638"/>
                </a:lnTo>
                <a:lnTo>
                  <a:pt x="2261396" y="2399575"/>
                </a:lnTo>
                <a:lnTo>
                  <a:pt x="2287236" y="2402278"/>
                </a:lnTo>
                <a:lnTo>
                  <a:pt x="2313635" y="2405491"/>
                </a:lnTo>
                <a:lnTo>
                  <a:pt x="2340407" y="2409044"/>
                </a:lnTo>
                <a:lnTo>
                  <a:pt x="2368133" y="2412118"/>
                </a:lnTo>
                <a:lnTo>
                  <a:pt x="2396494" y="2414873"/>
                </a:lnTo>
                <a:lnTo>
                  <a:pt x="2425280" y="2417415"/>
                </a:lnTo>
                <a:lnTo>
                  <a:pt x="2455053" y="2419816"/>
                </a:lnTo>
                <a:lnTo>
                  <a:pt x="2485485" y="2422122"/>
                </a:lnTo>
                <a:lnTo>
                  <a:pt x="2516357" y="2424364"/>
                </a:lnTo>
                <a:lnTo>
                  <a:pt x="2548227" y="2427271"/>
                </a:lnTo>
                <a:lnTo>
                  <a:pt x="2580762" y="2430619"/>
                </a:lnTo>
                <a:lnTo>
                  <a:pt x="2613742" y="2434263"/>
                </a:lnTo>
                <a:lnTo>
                  <a:pt x="2649133" y="2438103"/>
                </a:lnTo>
                <a:lnTo>
                  <a:pt x="2686133" y="2442074"/>
                </a:lnTo>
                <a:lnTo>
                  <a:pt x="2724205" y="2446132"/>
                </a:lnTo>
                <a:lnTo>
                  <a:pt x="2762992" y="2450955"/>
                </a:lnTo>
                <a:lnTo>
                  <a:pt x="2802256" y="2456287"/>
                </a:lnTo>
                <a:lnTo>
                  <a:pt x="2841837" y="2461958"/>
                </a:lnTo>
                <a:lnTo>
                  <a:pt x="2883041" y="2467150"/>
                </a:lnTo>
                <a:lnTo>
                  <a:pt x="2925328" y="2472022"/>
                </a:lnTo>
                <a:lnTo>
                  <a:pt x="2968335" y="2476681"/>
                </a:lnTo>
                <a:lnTo>
                  <a:pt x="3015351" y="2481199"/>
                </a:lnTo>
                <a:lnTo>
                  <a:pt x="3065039" y="2485621"/>
                </a:lnTo>
                <a:lnTo>
                  <a:pt x="3116510" y="2489981"/>
                </a:lnTo>
                <a:lnTo>
                  <a:pt x="3169873" y="2495004"/>
                </a:lnTo>
                <a:lnTo>
                  <a:pt x="3224499" y="2500469"/>
                </a:lnTo>
                <a:lnTo>
                  <a:pt x="3279966" y="2506229"/>
                </a:lnTo>
                <a:lnTo>
                  <a:pt x="3335994" y="2512892"/>
                </a:lnTo>
                <a:lnTo>
                  <a:pt x="3392395" y="2520156"/>
                </a:lnTo>
                <a:lnTo>
                  <a:pt x="3449048" y="2527820"/>
                </a:lnTo>
                <a:lnTo>
                  <a:pt x="3507981" y="2535047"/>
                </a:lnTo>
                <a:lnTo>
                  <a:pt x="3568438" y="2541981"/>
                </a:lnTo>
                <a:lnTo>
                  <a:pt x="3629908" y="2548721"/>
                </a:lnTo>
                <a:lnTo>
                  <a:pt x="3691350" y="2555330"/>
                </a:lnTo>
                <a:lnTo>
                  <a:pt x="3752772" y="2561854"/>
                </a:lnTo>
                <a:lnTo>
                  <a:pt x="3814181" y="2568319"/>
                </a:lnTo>
                <a:lnTo>
                  <a:pt x="3876287" y="2574746"/>
                </a:lnTo>
                <a:lnTo>
                  <a:pt x="3938858" y="2581147"/>
                </a:lnTo>
                <a:lnTo>
                  <a:pt x="4001739" y="2587532"/>
                </a:lnTo>
                <a:lnTo>
                  <a:pt x="4066942" y="2593905"/>
                </a:lnTo>
                <a:lnTo>
                  <a:pt x="4133694" y="2600269"/>
                </a:lnTo>
                <a:lnTo>
                  <a:pt x="4201480" y="2606630"/>
                </a:lnTo>
                <a:lnTo>
                  <a:pt x="4267130" y="2612986"/>
                </a:lnTo>
                <a:lnTo>
                  <a:pt x="4331359" y="2619341"/>
                </a:lnTo>
                <a:lnTo>
                  <a:pt x="4394639" y="2625694"/>
                </a:lnTo>
                <a:lnTo>
                  <a:pt x="4454465" y="2632752"/>
                </a:lnTo>
                <a:lnTo>
                  <a:pt x="4511987" y="2640279"/>
                </a:lnTo>
                <a:lnTo>
                  <a:pt x="4567975" y="2648119"/>
                </a:lnTo>
                <a:lnTo>
                  <a:pt x="4622234" y="2656168"/>
                </a:lnTo>
                <a:lnTo>
                  <a:pt x="4675339" y="2664356"/>
                </a:lnTo>
                <a:lnTo>
                  <a:pt x="4727677" y="2672637"/>
                </a:lnTo>
                <a:lnTo>
                  <a:pt x="4774562" y="2681686"/>
                </a:lnTo>
                <a:lnTo>
                  <a:pt x="4817814" y="2691246"/>
                </a:lnTo>
                <a:lnTo>
                  <a:pt x="4858643" y="2701147"/>
                </a:lnTo>
                <a:lnTo>
                  <a:pt x="4940300" y="272095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013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SMARTInkShape-Group582"/>
          <p:cNvGrpSpPr/>
          <p:nvPr/>
        </p:nvGrpSpPr>
        <p:grpSpPr>
          <a:xfrm>
            <a:off x="590550" y="372541"/>
            <a:ext cx="1641959" cy="827610"/>
            <a:chOff x="590550" y="372541"/>
            <a:chExt cx="1641959" cy="827610"/>
          </a:xfrm>
        </p:grpSpPr>
        <p:sp>
          <p:nvSpPr>
            <p:cNvPr id="2" name="SMARTInkShape-3242"/>
            <p:cNvSpPr/>
            <p:nvPr>
              <p:custDataLst>
                <p:tags r:id="rId114"/>
              </p:custDataLst>
            </p:nvPr>
          </p:nvSpPr>
          <p:spPr>
            <a:xfrm>
              <a:off x="686062" y="451373"/>
              <a:ext cx="88639" cy="477002"/>
            </a:xfrm>
            <a:custGeom>
              <a:avLst/>
              <a:gdLst/>
              <a:ahLst/>
              <a:cxnLst/>
              <a:rect l="0" t="0" r="0" b="0"/>
              <a:pathLst>
                <a:path w="88639" h="477002">
                  <a:moveTo>
                    <a:pt x="6088" y="12177"/>
                  </a:moveTo>
                  <a:lnTo>
                    <a:pt x="6088" y="12177"/>
                  </a:lnTo>
                  <a:lnTo>
                    <a:pt x="0" y="0"/>
                  </a:lnTo>
                  <a:lnTo>
                    <a:pt x="6680" y="19005"/>
                  </a:lnTo>
                  <a:lnTo>
                    <a:pt x="12613" y="53476"/>
                  </a:lnTo>
                  <a:lnTo>
                    <a:pt x="16749" y="87682"/>
                  </a:lnTo>
                  <a:lnTo>
                    <a:pt x="20939" y="128755"/>
                  </a:lnTo>
                  <a:lnTo>
                    <a:pt x="23044" y="153396"/>
                  </a:lnTo>
                  <a:lnTo>
                    <a:pt x="25153" y="180406"/>
                  </a:lnTo>
                  <a:lnTo>
                    <a:pt x="27265" y="208996"/>
                  </a:lnTo>
                  <a:lnTo>
                    <a:pt x="30789" y="237229"/>
                  </a:lnTo>
                  <a:lnTo>
                    <a:pt x="35256" y="265223"/>
                  </a:lnTo>
                  <a:lnTo>
                    <a:pt x="40350" y="293057"/>
                  </a:lnTo>
                  <a:lnTo>
                    <a:pt x="45157" y="318670"/>
                  </a:lnTo>
                  <a:lnTo>
                    <a:pt x="54261" y="365942"/>
                  </a:lnTo>
                  <a:lnTo>
                    <a:pt x="59248" y="402945"/>
                  </a:lnTo>
                  <a:lnTo>
                    <a:pt x="63937" y="445695"/>
                  </a:lnTo>
                  <a:lnTo>
                    <a:pt x="68472" y="474891"/>
                  </a:lnTo>
                  <a:lnTo>
                    <a:pt x="69549" y="476580"/>
                  </a:lnTo>
                  <a:lnTo>
                    <a:pt x="70973" y="477001"/>
                  </a:lnTo>
                  <a:lnTo>
                    <a:pt x="72628" y="476577"/>
                  </a:lnTo>
                  <a:lnTo>
                    <a:pt x="88638" y="4566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3243"/>
            <p:cNvSpPr/>
            <p:nvPr>
              <p:custDataLst>
                <p:tags r:id="rId115"/>
              </p:custDataLst>
            </p:nvPr>
          </p:nvSpPr>
          <p:spPr>
            <a:xfrm>
              <a:off x="815492" y="662884"/>
              <a:ext cx="175109" cy="187299"/>
            </a:xfrm>
            <a:custGeom>
              <a:avLst/>
              <a:gdLst/>
              <a:ahLst/>
              <a:cxnLst/>
              <a:rect l="0" t="0" r="0" b="0"/>
              <a:pathLst>
                <a:path w="175109" h="187299">
                  <a:moveTo>
                    <a:pt x="3658" y="80066"/>
                  </a:moveTo>
                  <a:lnTo>
                    <a:pt x="3658" y="80066"/>
                  </a:lnTo>
                  <a:lnTo>
                    <a:pt x="0" y="61905"/>
                  </a:lnTo>
                  <a:lnTo>
                    <a:pt x="1562" y="54826"/>
                  </a:lnTo>
                  <a:lnTo>
                    <a:pt x="2260" y="53361"/>
                  </a:lnTo>
                  <a:lnTo>
                    <a:pt x="2726" y="53091"/>
                  </a:lnTo>
                  <a:lnTo>
                    <a:pt x="6845" y="64468"/>
                  </a:lnTo>
                  <a:lnTo>
                    <a:pt x="13747" y="102307"/>
                  </a:lnTo>
                  <a:lnTo>
                    <a:pt x="15842" y="148665"/>
                  </a:lnTo>
                  <a:lnTo>
                    <a:pt x="16328" y="187298"/>
                  </a:lnTo>
                  <a:lnTo>
                    <a:pt x="12978" y="174319"/>
                  </a:lnTo>
                  <a:lnTo>
                    <a:pt x="14959" y="131688"/>
                  </a:lnTo>
                  <a:lnTo>
                    <a:pt x="15736" y="97130"/>
                  </a:lnTo>
                  <a:lnTo>
                    <a:pt x="26287" y="51490"/>
                  </a:lnTo>
                  <a:lnTo>
                    <a:pt x="42818" y="17898"/>
                  </a:lnTo>
                  <a:lnTo>
                    <a:pt x="58692" y="4693"/>
                  </a:lnTo>
                  <a:lnTo>
                    <a:pt x="67864" y="184"/>
                  </a:lnTo>
                  <a:lnTo>
                    <a:pt x="77506" y="0"/>
                  </a:lnTo>
                  <a:lnTo>
                    <a:pt x="97628" y="7322"/>
                  </a:lnTo>
                  <a:lnTo>
                    <a:pt x="125418" y="34053"/>
                  </a:lnTo>
                  <a:lnTo>
                    <a:pt x="144784" y="72155"/>
                  </a:lnTo>
                  <a:lnTo>
                    <a:pt x="156089" y="111353"/>
                  </a:lnTo>
                  <a:lnTo>
                    <a:pt x="160536" y="132924"/>
                  </a:lnTo>
                  <a:lnTo>
                    <a:pt x="162571" y="135766"/>
                  </a:lnTo>
                  <a:lnTo>
                    <a:pt x="165339" y="136955"/>
                  </a:lnTo>
                  <a:lnTo>
                    <a:pt x="175108" y="1372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3244"/>
            <p:cNvSpPr/>
            <p:nvPr>
              <p:custDataLst>
                <p:tags r:id="rId116"/>
              </p:custDataLst>
            </p:nvPr>
          </p:nvSpPr>
          <p:spPr>
            <a:xfrm>
              <a:off x="1070450" y="372541"/>
              <a:ext cx="91601" cy="437411"/>
            </a:xfrm>
            <a:custGeom>
              <a:avLst/>
              <a:gdLst/>
              <a:ahLst/>
              <a:cxnLst/>
              <a:rect l="0" t="0" r="0" b="0"/>
              <a:pathLst>
                <a:path w="91601" h="437411">
                  <a:moveTo>
                    <a:pt x="91600" y="91009"/>
                  </a:moveTo>
                  <a:lnTo>
                    <a:pt x="91600" y="91009"/>
                  </a:lnTo>
                  <a:lnTo>
                    <a:pt x="79666" y="51446"/>
                  </a:lnTo>
                  <a:lnTo>
                    <a:pt x="67214" y="13658"/>
                  </a:lnTo>
                  <a:lnTo>
                    <a:pt x="59360" y="3714"/>
                  </a:lnTo>
                  <a:lnTo>
                    <a:pt x="55290" y="1062"/>
                  </a:lnTo>
                  <a:lnTo>
                    <a:pt x="51165" y="0"/>
                  </a:lnTo>
                  <a:lnTo>
                    <a:pt x="42820" y="701"/>
                  </a:lnTo>
                  <a:lnTo>
                    <a:pt x="32525" y="12772"/>
                  </a:lnTo>
                  <a:lnTo>
                    <a:pt x="14830" y="49013"/>
                  </a:lnTo>
                  <a:lnTo>
                    <a:pt x="4563" y="82927"/>
                  </a:lnTo>
                  <a:lnTo>
                    <a:pt x="0" y="121519"/>
                  </a:lnTo>
                  <a:lnTo>
                    <a:pt x="1735" y="167834"/>
                  </a:lnTo>
                  <a:lnTo>
                    <a:pt x="4174" y="193026"/>
                  </a:lnTo>
                  <a:lnTo>
                    <a:pt x="7210" y="218287"/>
                  </a:lnTo>
                  <a:lnTo>
                    <a:pt x="10646" y="243594"/>
                  </a:lnTo>
                  <a:lnTo>
                    <a:pt x="14347" y="268932"/>
                  </a:lnTo>
                  <a:lnTo>
                    <a:pt x="18460" y="314019"/>
                  </a:lnTo>
                  <a:lnTo>
                    <a:pt x="20993" y="354519"/>
                  </a:lnTo>
                  <a:lnTo>
                    <a:pt x="24471" y="391334"/>
                  </a:lnTo>
                  <a:lnTo>
                    <a:pt x="30767" y="435985"/>
                  </a:lnTo>
                  <a:lnTo>
                    <a:pt x="29878" y="437410"/>
                  </a:lnTo>
                  <a:lnTo>
                    <a:pt x="21750" y="4085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3245"/>
            <p:cNvSpPr/>
            <p:nvPr>
              <p:custDataLst>
                <p:tags r:id="rId117"/>
              </p:custDataLst>
            </p:nvPr>
          </p:nvSpPr>
          <p:spPr>
            <a:xfrm>
              <a:off x="996950" y="628650"/>
              <a:ext cx="196851" cy="76201"/>
            </a:xfrm>
            <a:custGeom>
              <a:avLst/>
              <a:gdLst/>
              <a:ahLst/>
              <a:cxnLst/>
              <a:rect l="0" t="0" r="0" b="0"/>
              <a:pathLst>
                <a:path w="196851" h="76201">
                  <a:moveTo>
                    <a:pt x="0" y="76200"/>
                  </a:moveTo>
                  <a:lnTo>
                    <a:pt x="0" y="76200"/>
                  </a:lnTo>
                  <a:lnTo>
                    <a:pt x="43370" y="55152"/>
                  </a:lnTo>
                  <a:lnTo>
                    <a:pt x="76896" y="43562"/>
                  </a:lnTo>
                  <a:lnTo>
                    <a:pt x="115315" y="30650"/>
                  </a:lnTo>
                  <a:lnTo>
                    <a:pt x="155908" y="15504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246"/>
            <p:cNvSpPr/>
            <p:nvPr>
              <p:custDataLst>
                <p:tags r:id="rId118"/>
              </p:custDataLst>
            </p:nvPr>
          </p:nvSpPr>
          <p:spPr>
            <a:xfrm>
              <a:off x="1200150" y="607220"/>
              <a:ext cx="165101" cy="161317"/>
            </a:xfrm>
            <a:custGeom>
              <a:avLst/>
              <a:gdLst/>
              <a:ahLst/>
              <a:cxnLst/>
              <a:rect l="0" t="0" r="0" b="0"/>
              <a:pathLst>
                <a:path w="165101" h="161317">
                  <a:moveTo>
                    <a:pt x="0" y="53180"/>
                  </a:moveTo>
                  <a:lnTo>
                    <a:pt x="0" y="53180"/>
                  </a:lnTo>
                  <a:lnTo>
                    <a:pt x="8838" y="62018"/>
                  </a:lnTo>
                  <a:lnTo>
                    <a:pt x="21669" y="68107"/>
                  </a:lnTo>
                  <a:lnTo>
                    <a:pt x="42247" y="71008"/>
                  </a:lnTo>
                  <a:lnTo>
                    <a:pt x="66218" y="65126"/>
                  </a:lnTo>
                  <a:lnTo>
                    <a:pt x="79054" y="56373"/>
                  </a:lnTo>
                  <a:lnTo>
                    <a:pt x="88757" y="44721"/>
                  </a:lnTo>
                  <a:lnTo>
                    <a:pt x="95422" y="30135"/>
                  </a:lnTo>
                  <a:lnTo>
                    <a:pt x="96070" y="23000"/>
                  </a:lnTo>
                  <a:lnTo>
                    <a:pt x="93027" y="9428"/>
                  </a:lnTo>
                  <a:lnTo>
                    <a:pt x="90241" y="4962"/>
                  </a:lnTo>
                  <a:lnTo>
                    <a:pt x="86972" y="1985"/>
                  </a:lnTo>
                  <a:lnTo>
                    <a:pt x="83381" y="0"/>
                  </a:lnTo>
                  <a:lnTo>
                    <a:pt x="69984" y="3439"/>
                  </a:lnTo>
                  <a:lnTo>
                    <a:pt x="52976" y="13434"/>
                  </a:lnTo>
                  <a:lnTo>
                    <a:pt x="36010" y="29635"/>
                  </a:lnTo>
                  <a:lnTo>
                    <a:pt x="17333" y="65332"/>
                  </a:lnTo>
                  <a:lnTo>
                    <a:pt x="9604" y="103818"/>
                  </a:lnTo>
                  <a:lnTo>
                    <a:pt x="14056" y="138661"/>
                  </a:lnTo>
                  <a:lnTo>
                    <a:pt x="19249" y="146856"/>
                  </a:lnTo>
                  <a:lnTo>
                    <a:pt x="34425" y="157843"/>
                  </a:lnTo>
                  <a:lnTo>
                    <a:pt x="54811" y="161316"/>
                  </a:lnTo>
                  <a:lnTo>
                    <a:pt x="78688" y="159096"/>
                  </a:lnTo>
                  <a:lnTo>
                    <a:pt x="118487" y="144535"/>
                  </a:lnTo>
                  <a:lnTo>
                    <a:pt x="165100" y="1103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3247"/>
            <p:cNvSpPr/>
            <p:nvPr>
              <p:custDataLst>
                <p:tags r:id="rId119"/>
              </p:custDataLst>
            </p:nvPr>
          </p:nvSpPr>
          <p:spPr>
            <a:xfrm>
              <a:off x="1366133" y="558800"/>
              <a:ext cx="119768" cy="171050"/>
            </a:xfrm>
            <a:custGeom>
              <a:avLst/>
              <a:gdLst/>
              <a:ahLst/>
              <a:cxnLst/>
              <a:rect l="0" t="0" r="0" b="0"/>
              <a:pathLst>
                <a:path w="119768" h="171050">
                  <a:moveTo>
                    <a:pt x="5467" y="25400"/>
                  </a:moveTo>
                  <a:lnTo>
                    <a:pt x="5467" y="25400"/>
                  </a:lnTo>
                  <a:lnTo>
                    <a:pt x="0" y="25400"/>
                  </a:lnTo>
                  <a:lnTo>
                    <a:pt x="6121" y="32142"/>
                  </a:lnTo>
                  <a:lnTo>
                    <a:pt x="52137" y="58625"/>
                  </a:lnTo>
                  <a:lnTo>
                    <a:pt x="77464" y="86750"/>
                  </a:lnTo>
                  <a:lnTo>
                    <a:pt x="86855" y="111698"/>
                  </a:lnTo>
                  <a:lnTo>
                    <a:pt x="90260" y="145985"/>
                  </a:lnTo>
                  <a:lnTo>
                    <a:pt x="87603" y="160838"/>
                  </a:lnTo>
                  <a:lnTo>
                    <a:pt x="81718" y="169791"/>
                  </a:lnTo>
                  <a:lnTo>
                    <a:pt x="78173" y="171049"/>
                  </a:lnTo>
                  <a:lnTo>
                    <a:pt x="74399" y="170477"/>
                  </a:lnTo>
                  <a:lnTo>
                    <a:pt x="70472" y="168685"/>
                  </a:lnTo>
                  <a:lnTo>
                    <a:pt x="64227" y="155404"/>
                  </a:lnTo>
                  <a:lnTo>
                    <a:pt x="60510" y="133274"/>
                  </a:lnTo>
                  <a:lnTo>
                    <a:pt x="63796" y="86526"/>
                  </a:lnTo>
                  <a:lnTo>
                    <a:pt x="72313" y="55860"/>
                  </a:lnTo>
                  <a:lnTo>
                    <a:pt x="88799" y="31412"/>
                  </a:lnTo>
                  <a:lnTo>
                    <a:pt x="1197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3248"/>
            <p:cNvSpPr/>
            <p:nvPr>
              <p:custDataLst>
                <p:tags r:id="rId120"/>
              </p:custDataLst>
            </p:nvPr>
          </p:nvSpPr>
          <p:spPr>
            <a:xfrm>
              <a:off x="1557515" y="528680"/>
              <a:ext cx="226836" cy="157424"/>
            </a:xfrm>
            <a:custGeom>
              <a:avLst/>
              <a:gdLst/>
              <a:ahLst/>
              <a:cxnLst/>
              <a:rect l="0" t="0" r="0" b="0"/>
              <a:pathLst>
                <a:path w="226836" h="157424">
                  <a:moveTo>
                    <a:pt x="10935" y="74570"/>
                  </a:moveTo>
                  <a:lnTo>
                    <a:pt x="10935" y="74570"/>
                  </a:lnTo>
                  <a:lnTo>
                    <a:pt x="4193" y="81312"/>
                  </a:lnTo>
                  <a:lnTo>
                    <a:pt x="883" y="88385"/>
                  </a:lnTo>
                  <a:lnTo>
                    <a:pt x="0" y="92247"/>
                  </a:lnTo>
                  <a:lnTo>
                    <a:pt x="823" y="94821"/>
                  </a:lnTo>
                  <a:lnTo>
                    <a:pt x="2782" y="96537"/>
                  </a:lnTo>
                  <a:lnTo>
                    <a:pt x="5500" y="97682"/>
                  </a:lnTo>
                  <a:lnTo>
                    <a:pt x="8723" y="97033"/>
                  </a:lnTo>
                  <a:lnTo>
                    <a:pt x="34877" y="78721"/>
                  </a:lnTo>
                  <a:lnTo>
                    <a:pt x="51582" y="51106"/>
                  </a:lnTo>
                  <a:lnTo>
                    <a:pt x="63388" y="16104"/>
                  </a:lnTo>
                  <a:lnTo>
                    <a:pt x="62940" y="6722"/>
                  </a:lnTo>
                  <a:lnTo>
                    <a:pt x="59010" y="6055"/>
                  </a:lnTo>
                  <a:lnTo>
                    <a:pt x="45237" y="10958"/>
                  </a:lnTo>
                  <a:lnTo>
                    <a:pt x="21020" y="32360"/>
                  </a:lnTo>
                  <a:lnTo>
                    <a:pt x="10008" y="54869"/>
                  </a:lnTo>
                  <a:lnTo>
                    <a:pt x="1723" y="91546"/>
                  </a:lnTo>
                  <a:lnTo>
                    <a:pt x="1196" y="113865"/>
                  </a:lnTo>
                  <a:lnTo>
                    <a:pt x="5666" y="135544"/>
                  </a:lnTo>
                  <a:lnTo>
                    <a:pt x="14238" y="149412"/>
                  </a:lnTo>
                  <a:lnTo>
                    <a:pt x="19487" y="154098"/>
                  </a:lnTo>
                  <a:lnTo>
                    <a:pt x="34726" y="157423"/>
                  </a:lnTo>
                  <a:lnTo>
                    <a:pt x="43729" y="157322"/>
                  </a:lnTo>
                  <a:lnTo>
                    <a:pt x="63140" y="147802"/>
                  </a:lnTo>
                  <a:lnTo>
                    <a:pt x="82821" y="130401"/>
                  </a:lnTo>
                  <a:lnTo>
                    <a:pt x="109062" y="92132"/>
                  </a:lnTo>
                  <a:lnTo>
                    <a:pt x="129145" y="49591"/>
                  </a:lnTo>
                  <a:lnTo>
                    <a:pt x="138780" y="28285"/>
                  </a:lnTo>
                  <a:lnTo>
                    <a:pt x="139204" y="26074"/>
                  </a:lnTo>
                  <a:lnTo>
                    <a:pt x="138781" y="25306"/>
                  </a:lnTo>
                  <a:lnTo>
                    <a:pt x="134548" y="28216"/>
                  </a:lnTo>
                  <a:lnTo>
                    <a:pt x="131444" y="30967"/>
                  </a:lnTo>
                  <a:lnTo>
                    <a:pt x="127994" y="43432"/>
                  </a:lnTo>
                  <a:lnTo>
                    <a:pt x="126304" y="90303"/>
                  </a:lnTo>
                  <a:lnTo>
                    <a:pt x="130333" y="130020"/>
                  </a:lnTo>
                  <a:lnTo>
                    <a:pt x="131338" y="151767"/>
                  </a:lnTo>
                  <a:lnTo>
                    <a:pt x="131475" y="149096"/>
                  </a:lnTo>
                  <a:lnTo>
                    <a:pt x="132276" y="112058"/>
                  </a:lnTo>
                  <a:lnTo>
                    <a:pt x="138061" y="69136"/>
                  </a:lnTo>
                  <a:lnTo>
                    <a:pt x="151848" y="24904"/>
                  </a:lnTo>
                  <a:lnTo>
                    <a:pt x="160817" y="7576"/>
                  </a:lnTo>
                  <a:lnTo>
                    <a:pt x="166595" y="3096"/>
                  </a:lnTo>
                  <a:lnTo>
                    <a:pt x="180541" y="0"/>
                  </a:lnTo>
                  <a:lnTo>
                    <a:pt x="186800" y="2279"/>
                  </a:lnTo>
                  <a:lnTo>
                    <a:pt x="197517" y="12337"/>
                  </a:lnTo>
                  <a:lnTo>
                    <a:pt x="211485" y="40608"/>
                  </a:lnTo>
                  <a:lnTo>
                    <a:pt x="217818" y="79167"/>
                  </a:lnTo>
                  <a:lnTo>
                    <a:pt x="220664" y="124188"/>
                  </a:lnTo>
                  <a:lnTo>
                    <a:pt x="226835" y="1507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3249"/>
            <p:cNvSpPr/>
            <p:nvPr>
              <p:custDataLst>
                <p:tags r:id="rId121"/>
              </p:custDataLst>
            </p:nvPr>
          </p:nvSpPr>
          <p:spPr>
            <a:xfrm>
              <a:off x="1868438" y="492710"/>
              <a:ext cx="322313" cy="169175"/>
            </a:xfrm>
            <a:custGeom>
              <a:avLst/>
              <a:gdLst/>
              <a:ahLst/>
              <a:cxnLst/>
              <a:rect l="0" t="0" r="0" b="0"/>
              <a:pathLst>
                <a:path w="322313" h="169175">
                  <a:moveTo>
                    <a:pt x="74662" y="40690"/>
                  </a:moveTo>
                  <a:lnTo>
                    <a:pt x="74662" y="40690"/>
                  </a:lnTo>
                  <a:lnTo>
                    <a:pt x="74662" y="33948"/>
                  </a:lnTo>
                  <a:lnTo>
                    <a:pt x="72780" y="28757"/>
                  </a:lnTo>
                  <a:lnTo>
                    <a:pt x="71291" y="26384"/>
                  </a:lnTo>
                  <a:lnTo>
                    <a:pt x="68887" y="24803"/>
                  </a:lnTo>
                  <a:lnTo>
                    <a:pt x="62452" y="23046"/>
                  </a:lnTo>
                  <a:lnTo>
                    <a:pt x="47526" y="25428"/>
                  </a:lnTo>
                  <a:lnTo>
                    <a:pt x="26327" y="33973"/>
                  </a:lnTo>
                  <a:lnTo>
                    <a:pt x="16020" y="45230"/>
                  </a:lnTo>
                  <a:lnTo>
                    <a:pt x="6252" y="69317"/>
                  </a:lnTo>
                  <a:lnTo>
                    <a:pt x="0" y="105690"/>
                  </a:lnTo>
                  <a:lnTo>
                    <a:pt x="4790" y="124847"/>
                  </a:lnTo>
                  <a:lnTo>
                    <a:pt x="14680" y="143004"/>
                  </a:lnTo>
                  <a:lnTo>
                    <a:pt x="28483" y="155778"/>
                  </a:lnTo>
                  <a:lnTo>
                    <a:pt x="45906" y="160514"/>
                  </a:lnTo>
                  <a:lnTo>
                    <a:pt x="77431" y="157332"/>
                  </a:lnTo>
                  <a:lnTo>
                    <a:pt x="101998" y="148975"/>
                  </a:lnTo>
                  <a:lnTo>
                    <a:pt x="142185" y="123026"/>
                  </a:lnTo>
                  <a:lnTo>
                    <a:pt x="176356" y="84685"/>
                  </a:lnTo>
                  <a:lnTo>
                    <a:pt x="202552" y="44161"/>
                  </a:lnTo>
                  <a:lnTo>
                    <a:pt x="212170" y="22948"/>
                  </a:lnTo>
                  <a:lnTo>
                    <a:pt x="212901" y="14751"/>
                  </a:lnTo>
                  <a:lnTo>
                    <a:pt x="211271" y="7875"/>
                  </a:lnTo>
                  <a:lnTo>
                    <a:pt x="208068" y="1880"/>
                  </a:lnTo>
                  <a:lnTo>
                    <a:pt x="202405" y="0"/>
                  </a:lnTo>
                  <a:lnTo>
                    <a:pt x="186705" y="3555"/>
                  </a:lnTo>
                  <a:lnTo>
                    <a:pt x="151291" y="24200"/>
                  </a:lnTo>
                  <a:lnTo>
                    <a:pt x="133179" y="46531"/>
                  </a:lnTo>
                  <a:lnTo>
                    <a:pt x="126373" y="59401"/>
                  </a:lnTo>
                  <a:lnTo>
                    <a:pt x="122574" y="84989"/>
                  </a:lnTo>
                  <a:lnTo>
                    <a:pt x="127001" y="109767"/>
                  </a:lnTo>
                  <a:lnTo>
                    <a:pt x="138376" y="132539"/>
                  </a:lnTo>
                  <a:lnTo>
                    <a:pt x="158483" y="148775"/>
                  </a:lnTo>
                  <a:lnTo>
                    <a:pt x="185999" y="159989"/>
                  </a:lnTo>
                  <a:lnTo>
                    <a:pt x="221747" y="167325"/>
                  </a:lnTo>
                  <a:lnTo>
                    <a:pt x="261154" y="169174"/>
                  </a:lnTo>
                  <a:lnTo>
                    <a:pt x="322312" y="1676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3250"/>
            <p:cNvSpPr/>
            <p:nvPr>
              <p:custDataLst>
                <p:tags r:id="rId122"/>
              </p:custDataLst>
            </p:nvPr>
          </p:nvSpPr>
          <p:spPr>
            <a:xfrm>
              <a:off x="590550" y="819150"/>
              <a:ext cx="1409701" cy="311151"/>
            </a:xfrm>
            <a:custGeom>
              <a:avLst/>
              <a:gdLst/>
              <a:ahLst/>
              <a:cxnLst/>
              <a:rect l="0" t="0" r="0" b="0"/>
              <a:pathLst>
                <a:path w="1409701" h="311151">
                  <a:moveTo>
                    <a:pt x="0" y="311150"/>
                  </a:moveTo>
                  <a:lnTo>
                    <a:pt x="0" y="311150"/>
                  </a:lnTo>
                  <a:lnTo>
                    <a:pt x="36062" y="295941"/>
                  </a:lnTo>
                  <a:lnTo>
                    <a:pt x="79998" y="284635"/>
                  </a:lnTo>
                  <a:lnTo>
                    <a:pt x="109071" y="277951"/>
                  </a:lnTo>
                  <a:lnTo>
                    <a:pt x="141858" y="270673"/>
                  </a:lnTo>
                  <a:lnTo>
                    <a:pt x="177122" y="262999"/>
                  </a:lnTo>
                  <a:lnTo>
                    <a:pt x="221798" y="252943"/>
                  </a:lnTo>
                  <a:lnTo>
                    <a:pt x="272749" y="241301"/>
                  </a:lnTo>
                  <a:lnTo>
                    <a:pt x="327882" y="228601"/>
                  </a:lnTo>
                  <a:lnTo>
                    <a:pt x="389333" y="214489"/>
                  </a:lnTo>
                  <a:lnTo>
                    <a:pt x="454994" y="199437"/>
                  </a:lnTo>
                  <a:lnTo>
                    <a:pt x="523463" y="183758"/>
                  </a:lnTo>
                  <a:lnTo>
                    <a:pt x="597331" y="167661"/>
                  </a:lnTo>
                  <a:lnTo>
                    <a:pt x="674798" y="151285"/>
                  </a:lnTo>
                  <a:lnTo>
                    <a:pt x="754665" y="134723"/>
                  </a:lnTo>
                  <a:lnTo>
                    <a:pt x="833310" y="118743"/>
                  </a:lnTo>
                  <a:lnTo>
                    <a:pt x="911140" y="103151"/>
                  </a:lnTo>
                  <a:lnTo>
                    <a:pt x="988427" y="87817"/>
                  </a:lnTo>
                  <a:lnTo>
                    <a:pt x="1057590" y="73362"/>
                  </a:lnTo>
                  <a:lnTo>
                    <a:pt x="1121338" y="59491"/>
                  </a:lnTo>
                  <a:lnTo>
                    <a:pt x="1181475" y="46011"/>
                  </a:lnTo>
                  <a:lnTo>
                    <a:pt x="1231445" y="34907"/>
                  </a:lnTo>
                  <a:lnTo>
                    <a:pt x="1274635" y="25388"/>
                  </a:lnTo>
                  <a:lnTo>
                    <a:pt x="1313307" y="16925"/>
                  </a:lnTo>
                  <a:lnTo>
                    <a:pt x="1341205" y="11284"/>
                  </a:lnTo>
                  <a:lnTo>
                    <a:pt x="1388464" y="3343"/>
                  </a:lnTo>
                  <a:lnTo>
                    <a:pt x="140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3251"/>
            <p:cNvSpPr/>
            <p:nvPr>
              <p:custDataLst>
                <p:tags r:id="rId123"/>
              </p:custDataLst>
            </p:nvPr>
          </p:nvSpPr>
          <p:spPr>
            <a:xfrm>
              <a:off x="762000" y="793750"/>
              <a:ext cx="1377951" cy="406401"/>
            </a:xfrm>
            <a:custGeom>
              <a:avLst/>
              <a:gdLst/>
              <a:ahLst/>
              <a:cxnLst/>
              <a:rect l="0" t="0" r="0" b="0"/>
              <a:pathLst>
                <a:path w="1377951" h="406401">
                  <a:moveTo>
                    <a:pt x="0" y="406400"/>
                  </a:moveTo>
                  <a:lnTo>
                    <a:pt x="0" y="406400"/>
                  </a:lnTo>
                  <a:lnTo>
                    <a:pt x="30339" y="403029"/>
                  </a:lnTo>
                  <a:lnTo>
                    <a:pt x="52681" y="398508"/>
                  </a:lnTo>
                  <a:lnTo>
                    <a:pt x="80982" y="391967"/>
                  </a:lnTo>
                  <a:lnTo>
                    <a:pt x="113255" y="384078"/>
                  </a:lnTo>
                  <a:lnTo>
                    <a:pt x="152409" y="374585"/>
                  </a:lnTo>
                  <a:lnTo>
                    <a:pt x="196150" y="364024"/>
                  </a:lnTo>
                  <a:lnTo>
                    <a:pt x="242950" y="352749"/>
                  </a:lnTo>
                  <a:lnTo>
                    <a:pt x="296728" y="339588"/>
                  </a:lnTo>
                  <a:lnTo>
                    <a:pt x="355157" y="325170"/>
                  </a:lnTo>
                  <a:lnTo>
                    <a:pt x="416688" y="309913"/>
                  </a:lnTo>
                  <a:lnTo>
                    <a:pt x="484520" y="293392"/>
                  </a:lnTo>
                  <a:lnTo>
                    <a:pt x="556552" y="276028"/>
                  </a:lnTo>
                  <a:lnTo>
                    <a:pt x="631385" y="258102"/>
                  </a:lnTo>
                  <a:lnTo>
                    <a:pt x="707379" y="240507"/>
                  </a:lnTo>
                  <a:lnTo>
                    <a:pt x="784147" y="223132"/>
                  </a:lnTo>
                  <a:lnTo>
                    <a:pt x="861431" y="205905"/>
                  </a:lnTo>
                  <a:lnTo>
                    <a:pt x="934826" y="187364"/>
                  </a:lnTo>
                  <a:lnTo>
                    <a:pt x="1005629" y="167948"/>
                  </a:lnTo>
                  <a:lnTo>
                    <a:pt x="1074702" y="147949"/>
                  </a:lnTo>
                  <a:lnTo>
                    <a:pt x="1133452" y="129677"/>
                  </a:lnTo>
                  <a:lnTo>
                    <a:pt x="1185318" y="112557"/>
                  </a:lnTo>
                  <a:lnTo>
                    <a:pt x="1232595" y="96205"/>
                  </a:lnTo>
                  <a:lnTo>
                    <a:pt x="1268347" y="82481"/>
                  </a:lnTo>
                  <a:lnTo>
                    <a:pt x="1296414" y="70509"/>
                  </a:lnTo>
                  <a:lnTo>
                    <a:pt x="1336067" y="48271"/>
                  </a:lnTo>
                  <a:lnTo>
                    <a:pt x="137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3252"/>
            <p:cNvSpPr/>
            <p:nvPr>
              <p:custDataLst>
                <p:tags r:id="rId124"/>
              </p:custDataLst>
            </p:nvPr>
          </p:nvSpPr>
          <p:spPr>
            <a:xfrm>
              <a:off x="2228850" y="444500"/>
              <a:ext cx="3659" cy="19051"/>
            </a:xfrm>
            <a:custGeom>
              <a:avLst/>
              <a:gdLst/>
              <a:ahLst/>
              <a:cxnLst/>
              <a:rect l="0" t="0" r="0" b="0"/>
              <a:pathLst>
                <a:path w="3659" h="190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3658" y="2117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3253"/>
            <p:cNvSpPr/>
            <p:nvPr>
              <p:custDataLst>
                <p:tags r:id="rId125"/>
              </p:custDataLst>
            </p:nvPr>
          </p:nvSpPr>
          <p:spPr>
            <a:xfrm>
              <a:off x="2216150" y="6286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705" y="1986"/>
                  </a:lnTo>
                  <a:lnTo>
                    <a:pt x="1881" y="1324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SMARTInkShape-Group583"/>
          <p:cNvGrpSpPr/>
          <p:nvPr/>
        </p:nvGrpSpPr>
        <p:grpSpPr>
          <a:xfrm>
            <a:off x="1675701" y="1544331"/>
            <a:ext cx="327403" cy="422033"/>
            <a:chOff x="1675701" y="1544331"/>
            <a:chExt cx="327403" cy="422033"/>
          </a:xfrm>
        </p:grpSpPr>
        <p:sp>
          <p:nvSpPr>
            <p:cNvPr id="15" name="SMARTInkShape-3254"/>
            <p:cNvSpPr/>
            <p:nvPr>
              <p:custDataLst>
                <p:tags r:id="rId112"/>
              </p:custDataLst>
            </p:nvPr>
          </p:nvSpPr>
          <p:spPr>
            <a:xfrm>
              <a:off x="1675701" y="1544331"/>
              <a:ext cx="165373" cy="422033"/>
            </a:xfrm>
            <a:custGeom>
              <a:avLst/>
              <a:gdLst/>
              <a:ahLst/>
              <a:cxnLst/>
              <a:rect l="0" t="0" r="0" b="0"/>
              <a:pathLst>
                <a:path w="165373" h="422033">
                  <a:moveTo>
                    <a:pt x="140399" y="62219"/>
                  </a:moveTo>
                  <a:lnTo>
                    <a:pt x="140399" y="62219"/>
                  </a:lnTo>
                  <a:lnTo>
                    <a:pt x="139693" y="52080"/>
                  </a:lnTo>
                  <a:lnTo>
                    <a:pt x="132521" y="27500"/>
                  </a:lnTo>
                  <a:lnTo>
                    <a:pt x="124197" y="16449"/>
                  </a:lnTo>
                  <a:lnTo>
                    <a:pt x="104240" y="1699"/>
                  </a:lnTo>
                  <a:lnTo>
                    <a:pt x="95832" y="0"/>
                  </a:lnTo>
                  <a:lnTo>
                    <a:pt x="77082" y="1875"/>
                  </a:lnTo>
                  <a:lnTo>
                    <a:pt x="43322" y="14235"/>
                  </a:lnTo>
                  <a:lnTo>
                    <a:pt x="24581" y="29134"/>
                  </a:lnTo>
                  <a:lnTo>
                    <a:pt x="10608" y="48220"/>
                  </a:lnTo>
                  <a:lnTo>
                    <a:pt x="2045" y="70814"/>
                  </a:lnTo>
                  <a:lnTo>
                    <a:pt x="0" y="107334"/>
                  </a:lnTo>
                  <a:lnTo>
                    <a:pt x="10605" y="151708"/>
                  </a:lnTo>
                  <a:lnTo>
                    <a:pt x="37265" y="197233"/>
                  </a:lnTo>
                  <a:lnTo>
                    <a:pt x="75347" y="238631"/>
                  </a:lnTo>
                  <a:lnTo>
                    <a:pt x="121617" y="284770"/>
                  </a:lnTo>
                  <a:lnTo>
                    <a:pt x="154903" y="323674"/>
                  </a:lnTo>
                  <a:lnTo>
                    <a:pt x="163779" y="342110"/>
                  </a:lnTo>
                  <a:lnTo>
                    <a:pt x="165372" y="355008"/>
                  </a:lnTo>
                  <a:lnTo>
                    <a:pt x="156202" y="371088"/>
                  </a:lnTo>
                  <a:lnTo>
                    <a:pt x="139661" y="388583"/>
                  </a:lnTo>
                  <a:lnTo>
                    <a:pt x="106549" y="408921"/>
                  </a:lnTo>
                  <a:lnTo>
                    <a:pt x="63079" y="420948"/>
                  </a:lnTo>
                  <a:lnTo>
                    <a:pt x="48884" y="422032"/>
                  </a:lnTo>
                  <a:lnTo>
                    <a:pt x="40224" y="420162"/>
                  </a:lnTo>
                  <a:lnTo>
                    <a:pt x="39749" y="417264"/>
                  </a:lnTo>
                  <a:lnTo>
                    <a:pt x="51499" y="3987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3255"/>
            <p:cNvSpPr/>
            <p:nvPr>
              <p:custDataLst>
                <p:tags r:id="rId113"/>
              </p:custDataLst>
            </p:nvPr>
          </p:nvSpPr>
          <p:spPr>
            <a:xfrm>
              <a:off x="1891295" y="1778327"/>
              <a:ext cx="111809" cy="175700"/>
            </a:xfrm>
            <a:custGeom>
              <a:avLst/>
              <a:gdLst/>
              <a:ahLst/>
              <a:cxnLst/>
              <a:rect l="0" t="0" r="0" b="0"/>
              <a:pathLst>
                <a:path w="111809" h="175700">
                  <a:moveTo>
                    <a:pt x="96255" y="25073"/>
                  </a:moveTo>
                  <a:lnTo>
                    <a:pt x="96255" y="25073"/>
                  </a:lnTo>
                  <a:lnTo>
                    <a:pt x="70507" y="23192"/>
                  </a:lnTo>
                  <a:lnTo>
                    <a:pt x="48757" y="19606"/>
                  </a:lnTo>
                  <a:lnTo>
                    <a:pt x="37750" y="22878"/>
                  </a:lnTo>
                  <a:lnTo>
                    <a:pt x="31852" y="25726"/>
                  </a:lnTo>
                  <a:lnTo>
                    <a:pt x="13437" y="46590"/>
                  </a:lnTo>
                  <a:lnTo>
                    <a:pt x="1318" y="81856"/>
                  </a:lnTo>
                  <a:lnTo>
                    <a:pt x="0" y="123585"/>
                  </a:lnTo>
                  <a:lnTo>
                    <a:pt x="7449" y="157116"/>
                  </a:lnTo>
                  <a:lnTo>
                    <a:pt x="12357" y="164607"/>
                  </a:lnTo>
                  <a:lnTo>
                    <a:pt x="25335" y="174812"/>
                  </a:lnTo>
                  <a:lnTo>
                    <a:pt x="33453" y="175699"/>
                  </a:lnTo>
                  <a:lnTo>
                    <a:pt x="51880" y="171040"/>
                  </a:lnTo>
                  <a:lnTo>
                    <a:pt x="69947" y="156269"/>
                  </a:lnTo>
                  <a:lnTo>
                    <a:pt x="86679" y="134182"/>
                  </a:lnTo>
                  <a:lnTo>
                    <a:pt x="105883" y="90720"/>
                  </a:lnTo>
                  <a:lnTo>
                    <a:pt x="111808" y="46954"/>
                  </a:lnTo>
                  <a:lnTo>
                    <a:pt x="110693" y="19981"/>
                  </a:lnTo>
                  <a:lnTo>
                    <a:pt x="107997" y="11095"/>
                  </a:lnTo>
                  <a:lnTo>
                    <a:pt x="104083" y="5171"/>
                  </a:lnTo>
                  <a:lnTo>
                    <a:pt x="99357" y="1222"/>
                  </a:lnTo>
                  <a:lnTo>
                    <a:pt x="94795" y="0"/>
                  </a:lnTo>
                  <a:lnTo>
                    <a:pt x="90343" y="596"/>
                  </a:lnTo>
                  <a:lnTo>
                    <a:pt x="77205" y="60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SMARTInkShape-Group584"/>
          <p:cNvGrpSpPr/>
          <p:nvPr/>
        </p:nvGrpSpPr>
        <p:grpSpPr>
          <a:xfrm>
            <a:off x="2291012" y="1547273"/>
            <a:ext cx="668089" cy="380499"/>
            <a:chOff x="2291012" y="1547273"/>
            <a:chExt cx="668089" cy="380499"/>
          </a:xfrm>
        </p:grpSpPr>
        <p:sp>
          <p:nvSpPr>
            <p:cNvPr id="18" name="SMARTInkShape-3256"/>
            <p:cNvSpPr/>
            <p:nvPr>
              <p:custDataLst>
                <p:tags r:id="rId107"/>
              </p:custDataLst>
            </p:nvPr>
          </p:nvSpPr>
          <p:spPr>
            <a:xfrm>
              <a:off x="2291012" y="1547273"/>
              <a:ext cx="223589" cy="380499"/>
            </a:xfrm>
            <a:custGeom>
              <a:avLst/>
              <a:gdLst/>
              <a:ahLst/>
              <a:cxnLst/>
              <a:rect l="0" t="0" r="0" b="0"/>
              <a:pathLst>
                <a:path w="223589" h="380499">
                  <a:moveTo>
                    <a:pt x="191838" y="27527"/>
                  </a:moveTo>
                  <a:lnTo>
                    <a:pt x="191838" y="27527"/>
                  </a:lnTo>
                  <a:lnTo>
                    <a:pt x="191132" y="17388"/>
                  </a:lnTo>
                  <a:lnTo>
                    <a:pt x="188467" y="9850"/>
                  </a:lnTo>
                  <a:lnTo>
                    <a:pt x="183049" y="3678"/>
                  </a:lnTo>
                  <a:lnTo>
                    <a:pt x="179629" y="1044"/>
                  </a:lnTo>
                  <a:lnTo>
                    <a:pt x="168302" y="0"/>
                  </a:lnTo>
                  <a:lnTo>
                    <a:pt x="161331" y="709"/>
                  </a:lnTo>
                  <a:lnTo>
                    <a:pt x="147940" y="7141"/>
                  </a:lnTo>
                  <a:lnTo>
                    <a:pt x="134934" y="18467"/>
                  </a:lnTo>
                  <a:lnTo>
                    <a:pt x="116416" y="46088"/>
                  </a:lnTo>
                  <a:lnTo>
                    <a:pt x="103090" y="86335"/>
                  </a:lnTo>
                  <a:lnTo>
                    <a:pt x="99478" y="119986"/>
                  </a:lnTo>
                  <a:lnTo>
                    <a:pt x="97872" y="159872"/>
                  </a:lnTo>
                  <a:lnTo>
                    <a:pt x="97159" y="202764"/>
                  </a:lnTo>
                  <a:lnTo>
                    <a:pt x="96842" y="245345"/>
                  </a:lnTo>
                  <a:lnTo>
                    <a:pt x="96701" y="285907"/>
                  </a:lnTo>
                  <a:lnTo>
                    <a:pt x="96638" y="322985"/>
                  </a:lnTo>
                  <a:lnTo>
                    <a:pt x="96603" y="364131"/>
                  </a:lnTo>
                  <a:lnTo>
                    <a:pt x="96595" y="377742"/>
                  </a:lnTo>
                  <a:lnTo>
                    <a:pt x="95181" y="380242"/>
                  </a:lnTo>
                  <a:lnTo>
                    <a:pt x="92828" y="380498"/>
                  </a:lnTo>
                  <a:lnTo>
                    <a:pt x="89848" y="379258"/>
                  </a:lnTo>
                  <a:lnTo>
                    <a:pt x="59993" y="338270"/>
                  </a:lnTo>
                  <a:lnTo>
                    <a:pt x="36513" y="318409"/>
                  </a:lnTo>
                  <a:lnTo>
                    <a:pt x="5552" y="303413"/>
                  </a:lnTo>
                  <a:lnTo>
                    <a:pt x="2031" y="302468"/>
                  </a:lnTo>
                  <a:lnTo>
                    <a:pt x="388" y="301132"/>
                  </a:lnTo>
                  <a:lnTo>
                    <a:pt x="0" y="299536"/>
                  </a:lnTo>
                  <a:lnTo>
                    <a:pt x="446" y="297766"/>
                  </a:lnTo>
                  <a:lnTo>
                    <a:pt x="35107" y="283376"/>
                  </a:lnTo>
                  <a:lnTo>
                    <a:pt x="71144" y="270119"/>
                  </a:lnTo>
                  <a:lnTo>
                    <a:pt x="111150" y="258582"/>
                  </a:lnTo>
                  <a:lnTo>
                    <a:pt x="151038" y="249457"/>
                  </a:lnTo>
                  <a:lnTo>
                    <a:pt x="187581" y="243050"/>
                  </a:lnTo>
                  <a:lnTo>
                    <a:pt x="223588" y="2370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3257"/>
            <p:cNvSpPr/>
            <p:nvPr>
              <p:custDataLst>
                <p:tags r:id="rId108"/>
              </p:custDataLst>
            </p:nvPr>
          </p:nvSpPr>
          <p:spPr>
            <a:xfrm>
              <a:off x="2497854" y="1740347"/>
              <a:ext cx="143747" cy="148177"/>
            </a:xfrm>
            <a:custGeom>
              <a:avLst/>
              <a:gdLst/>
              <a:ahLst/>
              <a:cxnLst/>
              <a:rect l="0" t="0" r="0" b="0"/>
              <a:pathLst>
                <a:path w="143747" h="148177">
                  <a:moveTo>
                    <a:pt x="99296" y="50353"/>
                  </a:moveTo>
                  <a:lnTo>
                    <a:pt x="99296" y="50353"/>
                  </a:lnTo>
                  <a:lnTo>
                    <a:pt x="95925" y="46982"/>
                  </a:lnTo>
                  <a:lnTo>
                    <a:pt x="84273" y="10550"/>
                  </a:lnTo>
                  <a:lnTo>
                    <a:pt x="80814" y="4767"/>
                  </a:lnTo>
                  <a:lnTo>
                    <a:pt x="77097" y="1618"/>
                  </a:lnTo>
                  <a:lnTo>
                    <a:pt x="73208" y="224"/>
                  </a:lnTo>
                  <a:lnTo>
                    <a:pt x="69204" y="0"/>
                  </a:lnTo>
                  <a:lnTo>
                    <a:pt x="46714" y="9798"/>
                  </a:lnTo>
                  <a:lnTo>
                    <a:pt x="21078" y="39591"/>
                  </a:lnTo>
                  <a:lnTo>
                    <a:pt x="2351" y="83069"/>
                  </a:lnTo>
                  <a:lnTo>
                    <a:pt x="0" y="109579"/>
                  </a:lnTo>
                  <a:lnTo>
                    <a:pt x="1349" y="121587"/>
                  </a:lnTo>
                  <a:lnTo>
                    <a:pt x="5070" y="131003"/>
                  </a:lnTo>
                  <a:lnTo>
                    <a:pt x="16730" y="145229"/>
                  </a:lnTo>
                  <a:lnTo>
                    <a:pt x="24497" y="148176"/>
                  </a:lnTo>
                  <a:lnTo>
                    <a:pt x="42533" y="147687"/>
                  </a:lnTo>
                  <a:lnTo>
                    <a:pt x="60427" y="137122"/>
                  </a:lnTo>
                  <a:lnTo>
                    <a:pt x="77082" y="119961"/>
                  </a:lnTo>
                  <a:lnTo>
                    <a:pt x="101258" y="78214"/>
                  </a:lnTo>
                  <a:lnTo>
                    <a:pt x="109875" y="52485"/>
                  </a:lnTo>
                  <a:lnTo>
                    <a:pt x="109876" y="51069"/>
                  </a:lnTo>
                  <a:lnTo>
                    <a:pt x="109172" y="51536"/>
                  </a:lnTo>
                  <a:lnTo>
                    <a:pt x="107996" y="53258"/>
                  </a:lnTo>
                  <a:lnTo>
                    <a:pt x="105852" y="91754"/>
                  </a:lnTo>
                  <a:lnTo>
                    <a:pt x="109501" y="104266"/>
                  </a:lnTo>
                  <a:lnTo>
                    <a:pt x="112449" y="109578"/>
                  </a:lnTo>
                  <a:lnTo>
                    <a:pt x="143746" y="1329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3258"/>
            <p:cNvSpPr/>
            <p:nvPr>
              <p:custDataLst>
                <p:tags r:id="rId109"/>
              </p:custDataLst>
            </p:nvPr>
          </p:nvSpPr>
          <p:spPr>
            <a:xfrm>
              <a:off x="2668406" y="1746250"/>
              <a:ext cx="170045" cy="151780"/>
            </a:xfrm>
            <a:custGeom>
              <a:avLst/>
              <a:gdLst/>
              <a:ahLst/>
              <a:cxnLst/>
              <a:rect l="0" t="0" r="0" b="0"/>
              <a:pathLst>
                <a:path w="170045" h="151780">
                  <a:moveTo>
                    <a:pt x="17644" y="31750"/>
                  </a:moveTo>
                  <a:lnTo>
                    <a:pt x="17644" y="31750"/>
                  </a:lnTo>
                  <a:lnTo>
                    <a:pt x="8210" y="23022"/>
                  </a:lnTo>
                  <a:lnTo>
                    <a:pt x="0" y="19573"/>
                  </a:lnTo>
                  <a:lnTo>
                    <a:pt x="9123" y="19205"/>
                  </a:lnTo>
                  <a:lnTo>
                    <a:pt x="54822" y="34767"/>
                  </a:lnTo>
                  <a:lnTo>
                    <a:pt x="79323" y="47202"/>
                  </a:lnTo>
                  <a:lnTo>
                    <a:pt x="99620" y="64488"/>
                  </a:lnTo>
                  <a:lnTo>
                    <a:pt x="112404" y="83930"/>
                  </a:lnTo>
                  <a:lnTo>
                    <a:pt x="116800" y="94053"/>
                  </a:lnTo>
                  <a:lnTo>
                    <a:pt x="117923" y="114709"/>
                  </a:lnTo>
                  <a:lnTo>
                    <a:pt x="113013" y="133532"/>
                  </a:lnTo>
                  <a:lnTo>
                    <a:pt x="103774" y="146601"/>
                  </a:lnTo>
                  <a:lnTo>
                    <a:pt x="98348" y="149945"/>
                  </a:lnTo>
                  <a:lnTo>
                    <a:pt x="86674" y="151779"/>
                  </a:lnTo>
                  <a:lnTo>
                    <a:pt x="81303" y="149164"/>
                  </a:lnTo>
                  <a:lnTo>
                    <a:pt x="71572" y="138732"/>
                  </a:lnTo>
                  <a:lnTo>
                    <a:pt x="66306" y="119044"/>
                  </a:lnTo>
                  <a:lnTo>
                    <a:pt x="64902" y="106879"/>
                  </a:lnTo>
                  <a:lnTo>
                    <a:pt x="72750" y="82074"/>
                  </a:lnTo>
                  <a:lnTo>
                    <a:pt x="98883" y="46190"/>
                  </a:lnTo>
                  <a:lnTo>
                    <a:pt x="121483" y="26173"/>
                  </a:lnTo>
                  <a:lnTo>
                    <a:pt x="1700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3259"/>
            <p:cNvSpPr/>
            <p:nvPr>
              <p:custDataLst>
                <p:tags r:id="rId110"/>
              </p:custDataLst>
            </p:nvPr>
          </p:nvSpPr>
          <p:spPr>
            <a:xfrm>
              <a:off x="2952750" y="169545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0" y="0"/>
                  </a:moveTo>
                  <a:lnTo>
                    <a:pt x="0" y="0"/>
                  </a:lnTo>
                  <a:lnTo>
                    <a:pt x="1881" y="12552"/>
                  </a:lnTo>
                  <a:lnTo>
                    <a:pt x="635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3260"/>
            <p:cNvSpPr/>
            <p:nvPr>
              <p:custDataLst>
                <p:tags r:id="rId111"/>
              </p:custDataLst>
            </p:nvPr>
          </p:nvSpPr>
          <p:spPr>
            <a:xfrm>
              <a:off x="2930329" y="1879600"/>
              <a:ext cx="9722" cy="1"/>
            </a:xfrm>
            <a:custGeom>
              <a:avLst/>
              <a:gdLst/>
              <a:ahLst/>
              <a:cxnLst/>
              <a:rect l="0" t="0" r="0" b="0"/>
              <a:pathLst>
                <a:path w="9722" h="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97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SMARTInkShape-Group585"/>
          <p:cNvGrpSpPr/>
          <p:nvPr/>
        </p:nvGrpSpPr>
        <p:grpSpPr>
          <a:xfrm>
            <a:off x="3432367" y="1617117"/>
            <a:ext cx="1551249" cy="1601637"/>
            <a:chOff x="3432367" y="1617117"/>
            <a:chExt cx="1551249" cy="1601637"/>
          </a:xfrm>
        </p:grpSpPr>
        <p:sp>
          <p:nvSpPr>
            <p:cNvPr id="24" name="SMARTInkShape-3261"/>
            <p:cNvSpPr/>
            <p:nvPr>
              <p:custDataLst>
                <p:tags r:id="rId82"/>
              </p:custDataLst>
            </p:nvPr>
          </p:nvSpPr>
          <p:spPr>
            <a:xfrm>
              <a:off x="3432367" y="1617117"/>
              <a:ext cx="187134" cy="347035"/>
            </a:xfrm>
            <a:custGeom>
              <a:avLst/>
              <a:gdLst/>
              <a:ahLst/>
              <a:cxnLst/>
              <a:rect l="0" t="0" r="0" b="0"/>
              <a:pathLst>
                <a:path w="187134" h="347035">
                  <a:moveTo>
                    <a:pt x="187133" y="27533"/>
                  </a:moveTo>
                  <a:lnTo>
                    <a:pt x="187133" y="27533"/>
                  </a:lnTo>
                  <a:lnTo>
                    <a:pt x="187133" y="9856"/>
                  </a:lnTo>
                  <a:lnTo>
                    <a:pt x="185721" y="6576"/>
                  </a:lnTo>
                  <a:lnTo>
                    <a:pt x="180391" y="1050"/>
                  </a:lnTo>
                  <a:lnTo>
                    <a:pt x="176288" y="0"/>
                  </a:lnTo>
                  <a:lnTo>
                    <a:pt x="166085" y="715"/>
                  </a:lnTo>
                  <a:lnTo>
                    <a:pt x="141699" y="11826"/>
                  </a:lnTo>
                  <a:lnTo>
                    <a:pt x="105389" y="45378"/>
                  </a:lnTo>
                  <a:lnTo>
                    <a:pt x="63351" y="87697"/>
                  </a:lnTo>
                  <a:lnTo>
                    <a:pt x="38044" y="122476"/>
                  </a:lnTo>
                  <a:lnTo>
                    <a:pt x="17860" y="161452"/>
                  </a:lnTo>
                  <a:lnTo>
                    <a:pt x="6537" y="202293"/>
                  </a:lnTo>
                  <a:lnTo>
                    <a:pt x="1035" y="242082"/>
                  </a:lnTo>
                  <a:lnTo>
                    <a:pt x="0" y="278816"/>
                  </a:lnTo>
                  <a:lnTo>
                    <a:pt x="4244" y="309253"/>
                  </a:lnTo>
                  <a:lnTo>
                    <a:pt x="14597" y="329366"/>
                  </a:lnTo>
                  <a:lnTo>
                    <a:pt x="27900" y="341598"/>
                  </a:lnTo>
                  <a:lnTo>
                    <a:pt x="40869" y="347034"/>
                  </a:lnTo>
                  <a:lnTo>
                    <a:pt x="57451" y="345687"/>
                  </a:lnTo>
                  <a:lnTo>
                    <a:pt x="66811" y="343352"/>
                  </a:lnTo>
                  <a:lnTo>
                    <a:pt x="82857" y="333232"/>
                  </a:lnTo>
                  <a:lnTo>
                    <a:pt x="130305" y="292430"/>
                  </a:lnTo>
                  <a:lnTo>
                    <a:pt x="151715" y="268299"/>
                  </a:lnTo>
                  <a:lnTo>
                    <a:pt x="163233" y="247038"/>
                  </a:lnTo>
                  <a:lnTo>
                    <a:pt x="165222" y="237274"/>
                  </a:lnTo>
                  <a:lnTo>
                    <a:pt x="163754" y="230583"/>
                  </a:lnTo>
                  <a:lnTo>
                    <a:pt x="152219" y="219478"/>
                  </a:lnTo>
                  <a:lnTo>
                    <a:pt x="139395" y="215147"/>
                  </a:lnTo>
                  <a:lnTo>
                    <a:pt x="132024" y="213993"/>
                  </a:lnTo>
                  <a:lnTo>
                    <a:pt x="118190" y="216472"/>
                  </a:lnTo>
                  <a:lnTo>
                    <a:pt x="106397" y="222278"/>
                  </a:lnTo>
                  <a:lnTo>
                    <a:pt x="91883" y="2370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3262"/>
            <p:cNvSpPr/>
            <p:nvPr>
              <p:custDataLst>
                <p:tags r:id="rId83"/>
              </p:custDataLst>
            </p:nvPr>
          </p:nvSpPr>
          <p:spPr>
            <a:xfrm>
              <a:off x="3676650" y="1828800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0" y="0"/>
                  </a:moveTo>
                  <a:lnTo>
                    <a:pt x="0" y="0"/>
                  </a:lnTo>
                  <a:lnTo>
                    <a:pt x="6907" y="19459"/>
                  </a:lnTo>
                  <a:lnTo>
                    <a:pt x="16301" y="62979"/>
                  </a:lnTo>
                  <a:lnTo>
                    <a:pt x="190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3263"/>
            <p:cNvSpPr/>
            <p:nvPr>
              <p:custDataLst>
                <p:tags r:id="rId84"/>
              </p:custDataLst>
            </p:nvPr>
          </p:nvSpPr>
          <p:spPr>
            <a:xfrm>
              <a:off x="3679341" y="1761642"/>
              <a:ext cx="3660" cy="3659"/>
            </a:xfrm>
            <a:custGeom>
              <a:avLst/>
              <a:gdLst/>
              <a:ahLst/>
              <a:cxnLst/>
              <a:rect l="0" t="0" r="0" b="0"/>
              <a:pathLst>
                <a:path w="3660" h="3659">
                  <a:moveTo>
                    <a:pt x="3659" y="3658"/>
                  </a:moveTo>
                  <a:lnTo>
                    <a:pt x="3659" y="365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3264"/>
            <p:cNvSpPr/>
            <p:nvPr>
              <p:custDataLst>
                <p:tags r:id="rId85"/>
              </p:custDataLst>
            </p:nvPr>
          </p:nvSpPr>
          <p:spPr>
            <a:xfrm>
              <a:off x="3746500" y="1765300"/>
              <a:ext cx="101601" cy="145490"/>
            </a:xfrm>
            <a:custGeom>
              <a:avLst/>
              <a:gdLst/>
              <a:ahLst/>
              <a:cxnLst/>
              <a:rect l="0" t="0" r="0" b="0"/>
              <a:pathLst>
                <a:path w="101601" h="145490">
                  <a:moveTo>
                    <a:pt x="0" y="0"/>
                  </a:moveTo>
                  <a:lnTo>
                    <a:pt x="0" y="0"/>
                  </a:lnTo>
                  <a:lnTo>
                    <a:pt x="6742" y="6742"/>
                  </a:lnTo>
                  <a:lnTo>
                    <a:pt x="18822" y="53360"/>
                  </a:lnTo>
                  <a:lnTo>
                    <a:pt x="25333" y="91540"/>
                  </a:lnTo>
                  <a:lnTo>
                    <a:pt x="33612" y="124725"/>
                  </a:lnTo>
                  <a:lnTo>
                    <a:pt x="42309" y="145209"/>
                  </a:lnTo>
                  <a:lnTo>
                    <a:pt x="44434" y="145489"/>
                  </a:lnTo>
                  <a:lnTo>
                    <a:pt x="50557" y="140156"/>
                  </a:lnTo>
                  <a:lnTo>
                    <a:pt x="70351" y="108641"/>
                  </a:lnTo>
                  <a:lnTo>
                    <a:pt x="88581" y="62382"/>
                  </a:lnTo>
                  <a:lnTo>
                    <a:pt x="10160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3265"/>
            <p:cNvSpPr/>
            <p:nvPr>
              <p:custDataLst>
                <p:tags r:id="rId86"/>
              </p:custDataLst>
            </p:nvPr>
          </p:nvSpPr>
          <p:spPr>
            <a:xfrm>
              <a:off x="3854450" y="1757266"/>
              <a:ext cx="114301" cy="144908"/>
            </a:xfrm>
            <a:custGeom>
              <a:avLst/>
              <a:gdLst/>
              <a:ahLst/>
              <a:cxnLst/>
              <a:rect l="0" t="0" r="0" b="0"/>
              <a:pathLst>
                <a:path w="114301" h="144908">
                  <a:moveTo>
                    <a:pt x="0" y="77884"/>
                  </a:moveTo>
                  <a:lnTo>
                    <a:pt x="0" y="77884"/>
                  </a:lnTo>
                  <a:lnTo>
                    <a:pt x="5775" y="82953"/>
                  </a:lnTo>
                  <a:lnTo>
                    <a:pt x="12209" y="86722"/>
                  </a:lnTo>
                  <a:lnTo>
                    <a:pt x="23535" y="86986"/>
                  </a:lnTo>
                  <a:lnTo>
                    <a:pt x="37977" y="83340"/>
                  </a:lnTo>
                  <a:lnTo>
                    <a:pt x="78579" y="57880"/>
                  </a:lnTo>
                  <a:lnTo>
                    <a:pt x="97052" y="36130"/>
                  </a:lnTo>
                  <a:lnTo>
                    <a:pt x="108092" y="11812"/>
                  </a:lnTo>
                  <a:lnTo>
                    <a:pt x="108045" y="6319"/>
                  </a:lnTo>
                  <a:lnTo>
                    <a:pt x="105896" y="2657"/>
                  </a:lnTo>
                  <a:lnTo>
                    <a:pt x="102348" y="216"/>
                  </a:lnTo>
                  <a:lnTo>
                    <a:pt x="97159" y="0"/>
                  </a:lnTo>
                  <a:lnTo>
                    <a:pt x="83869" y="3522"/>
                  </a:lnTo>
                  <a:lnTo>
                    <a:pt x="60520" y="23552"/>
                  </a:lnTo>
                  <a:lnTo>
                    <a:pt x="49711" y="43859"/>
                  </a:lnTo>
                  <a:lnTo>
                    <a:pt x="43966" y="66995"/>
                  </a:lnTo>
                  <a:lnTo>
                    <a:pt x="45404" y="102409"/>
                  </a:lnTo>
                  <a:lnTo>
                    <a:pt x="50988" y="122180"/>
                  </a:lnTo>
                  <a:lnTo>
                    <a:pt x="61938" y="136612"/>
                  </a:lnTo>
                  <a:lnTo>
                    <a:pt x="68808" y="142436"/>
                  </a:lnTo>
                  <a:lnTo>
                    <a:pt x="76917" y="144907"/>
                  </a:lnTo>
                  <a:lnTo>
                    <a:pt x="114300" y="1413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3266"/>
            <p:cNvSpPr/>
            <p:nvPr>
              <p:custDataLst>
                <p:tags r:id="rId87"/>
              </p:custDataLst>
            </p:nvPr>
          </p:nvSpPr>
          <p:spPr>
            <a:xfrm>
              <a:off x="4000600" y="1767639"/>
              <a:ext cx="114201" cy="181812"/>
            </a:xfrm>
            <a:custGeom>
              <a:avLst/>
              <a:gdLst/>
              <a:ahLst/>
              <a:cxnLst/>
              <a:rect l="0" t="0" r="0" b="0"/>
              <a:pathLst>
                <a:path w="114201" h="181812">
                  <a:moveTo>
                    <a:pt x="12600" y="35761"/>
                  </a:moveTo>
                  <a:lnTo>
                    <a:pt x="12600" y="35761"/>
                  </a:lnTo>
                  <a:lnTo>
                    <a:pt x="2474" y="78393"/>
                  </a:lnTo>
                  <a:lnTo>
                    <a:pt x="408" y="118788"/>
                  </a:lnTo>
                  <a:lnTo>
                    <a:pt x="0" y="147255"/>
                  </a:lnTo>
                  <a:lnTo>
                    <a:pt x="672" y="148896"/>
                  </a:lnTo>
                  <a:lnTo>
                    <a:pt x="1826" y="148578"/>
                  </a:lnTo>
                  <a:lnTo>
                    <a:pt x="3301" y="146956"/>
                  </a:lnTo>
                  <a:lnTo>
                    <a:pt x="14650" y="103956"/>
                  </a:lnTo>
                  <a:lnTo>
                    <a:pt x="27789" y="62552"/>
                  </a:lnTo>
                  <a:lnTo>
                    <a:pt x="47820" y="20749"/>
                  </a:lnTo>
                  <a:lnTo>
                    <a:pt x="62355" y="7687"/>
                  </a:lnTo>
                  <a:lnTo>
                    <a:pt x="71170" y="2228"/>
                  </a:lnTo>
                  <a:lnTo>
                    <a:pt x="79163" y="0"/>
                  </a:lnTo>
                  <a:lnTo>
                    <a:pt x="93689" y="1288"/>
                  </a:lnTo>
                  <a:lnTo>
                    <a:pt x="99115" y="6429"/>
                  </a:lnTo>
                  <a:lnTo>
                    <a:pt x="107025" y="23430"/>
                  </a:lnTo>
                  <a:lnTo>
                    <a:pt x="112074" y="63544"/>
                  </a:lnTo>
                  <a:lnTo>
                    <a:pt x="113255" y="94911"/>
                  </a:lnTo>
                  <a:lnTo>
                    <a:pt x="113920" y="140540"/>
                  </a:lnTo>
                  <a:lnTo>
                    <a:pt x="114200" y="1818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3267"/>
            <p:cNvSpPr/>
            <p:nvPr>
              <p:custDataLst>
                <p:tags r:id="rId88"/>
              </p:custDataLst>
            </p:nvPr>
          </p:nvSpPr>
          <p:spPr>
            <a:xfrm>
              <a:off x="3580285" y="2205278"/>
              <a:ext cx="183962" cy="342484"/>
            </a:xfrm>
            <a:custGeom>
              <a:avLst/>
              <a:gdLst/>
              <a:ahLst/>
              <a:cxnLst/>
              <a:rect l="0" t="0" r="0" b="0"/>
              <a:pathLst>
                <a:path w="183962" h="342484">
                  <a:moveTo>
                    <a:pt x="121765" y="233122"/>
                  </a:moveTo>
                  <a:lnTo>
                    <a:pt x="121765" y="233122"/>
                  </a:lnTo>
                  <a:lnTo>
                    <a:pt x="121765" y="226380"/>
                  </a:lnTo>
                  <a:lnTo>
                    <a:pt x="115023" y="208703"/>
                  </a:lnTo>
                  <a:lnTo>
                    <a:pt x="104088" y="192334"/>
                  </a:lnTo>
                  <a:lnTo>
                    <a:pt x="94153" y="186772"/>
                  </a:lnTo>
                  <a:lnTo>
                    <a:pt x="88540" y="185288"/>
                  </a:lnTo>
                  <a:lnTo>
                    <a:pt x="74778" y="189285"/>
                  </a:lnTo>
                  <a:lnTo>
                    <a:pt x="67157" y="193314"/>
                  </a:lnTo>
                  <a:lnTo>
                    <a:pt x="30283" y="235267"/>
                  </a:lnTo>
                  <a:lnTo>
                    <a:pt x="6543" y="276012"/>
                  </a:lnTo>
                  <a:lnTo>
                    <a:pt x="0" y="302279"/>
                  </a:lnTo>
                  <a:lnTo>
                    <a:pt x="2736" y="322419"/>
                  </a:lnTo>
                  <a:lnTo>
                    <a:pt x="6429" y="330753"/>
                  </a:lnTo>
                  <a:lnTo>
                    <a:pt x="12419" y="336310"/>
                  </a:lnTo>
                  <a:lnTo>
                    <a:pt x="28481" y="342483"/>
                  </a:lnTo>
                  <a:lnTo>
                    <a:pt x="53024" y="335819"/>
                  </a:lnTo>
                  <a:lnTo>
                    <a:pt x="81336" y="319688"/>
                  </a:lnTo>
                  <a:lnTo>
                    <a:pt x="121780" y="280016"/>
                  </a:lnTo>
                  <a:lnTo>
                    <a:pt x="150229" y="241499"/>
                  </a:lnTo>
                  <a:lnTo>
                    <a:pt x="169929" y="194747"/>
                  </a:lnTo>
                  <a:lnTo>
                    <a:pt x="177158" y="169439"/>
                  </a:lnTo>
                  <a:lnTo>
                    <a:pt x="181271" y="142689"/>
                  </a:lnTo>
                  <a:lnTo>
                    <a:pt x="183308" y="114977"/>
                  </a:lnTo>
                  <a:lnTo>
                    <a:pt x="183961" y="86626"/>
                  </a:lnTo>
                  <a:lnTo>
                    <a:pt x="179041" y="41953"/>
                  </a:lnTo>
                  <a:lnTo>
                    <a:pt x="174766" y="23126"/>
                  </a:lnTo>
                  <a:lnTo>
                    <a:pt x="168387" y="11280"/>
                  </a:lnTo>
                  <a:lnTo>
                    <a:pt x="160608" y="4089"/>
                  </a:lnTo>
                  <a:lnTo>
                    <a:pt x="151894" y="0"/>
                  </a:lnTo>
                  <a:lnTo>
                    <a:pt x="143262" y="1507"/>
                  </a:lnTo>
                  <a:lnTo>
                    <a:pt x="126145" y="14471"/>
                  </a:lnTo>
                  <a:lnTo>
                    <a:pt x="107384" y="59054"/>
                  </a:lnTo>
                  <a:lnTo>
                    <a:pt x="105025" y="100725"/>
                  </a:lnTo>
                  <a:lnTo>
                    <a:pt x="109386" y="146762"/>
                  </a:lnTo>
                  <a:lnTo>
                    <a:pt x="118380" y="193094"/>
                  </a:lnTo>
                  <a:lnTo>
                    <a:pt x="127551" y="233911"/>
                  </a:lnTo>
                  <a:lnTo>
                    <a:pt x="137742" y="269456"/>
                  </a:lnTo>
                  <a:lnTo>
                    <a:pt x="157935" y="310445"/>
                  </a:lnTo>
                  <a:lnTo>
                    <a:pt x="178915" y="3410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3268"/>
            <p:cNvSpPr/>
            <p:nvPr>
              <p:custDataLst>
                <p:tags r:id="rId89"/>
              </p:custDataLst>
            </p:nvPr>
          </p:nvSpPr>
          <p:spPr>
            <a:xfrm>
              <a:off x="3822700" y="241935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6350" y="0"/>
                  </a:moveTo>
                  <a:lnTo>
                    <a:pt x="6350" y="0"/>
                  </a:lnTo>
                  <a:lnTo>
                    <a:pt x="2979" y="43370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3269"/>
            <p:cNvSpPr/>
            <p:nvPr>
              <p:custDataLst>
                <p:tags r:id="rId90"/>
              </p:custDataLst>
            </p:nvPr>
          </p:nvSpPr>
          <p:spPr>
            <a:xfrm>
              <a:off x="3841750" y="2314092"/>
              <a:ext cx="12701" cy="3659"/>
            </a:xfrm>
            <a:custGeom>
              <a:avLst/>
              <a:gdLst/>
              <a:ahLst/>
              <a:cxnLst/>
              <a:rect l="0" t="0" r="0" b="0"/>
              <a:pathLst>
                <a:path w="12701" h="3659">
                  <a:moveTo>
                    <a:pt x="12700" y="3658"/>
                  </a:moveTo>
                  <a:lnTo>
                    <a:pt x="12700" y="3658"/>
                  </a:lnTo>
                  <a:lnTo>
                    <a:pt x="9329" y="287"/>
                  </a:lnTo>
                  <a:lnTo>
                    <a:pt x="7630" y="0"/>
                  </a:lnTo>
                  <a:lnTo>
                    <a:pt x="5793" y="513"/>
                  </a:lnTo>
                  <a:lnTo>
                    <a:pt x="0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3270"/>
            <p:cNvSpPr/>
            <p:nvPr>
              <p:custDataLst>
                <p:tags r:id="rId91"/>
              </p:custDataLst>
            </p:nvPr>
          </p:nvSpPr>
          <p:spPr>
            <a:xfrm>
              <a:off x="3859226" y="2363577"/>
              <a:ext cx="82243" cy="160851"/>
            </a:xfrm>
            <a:custGeom>
              <a:avLst/>
              <a:gdLst/>
              <a:ahLst/>
              <a:cxnLst/>
              <a:rect l="0" t="0" r="0" b="0"/>
              <a:pathLst>
                <a:path w="82243" h="160851">
                  <a:moveTo>
                    <a:pt x="52374" y="30373"/>
                  </a:moveTo>
                  <a:lnTo>
                    <a:pt x="52374" y="30373"/>
                  </a:lnTo>
                  <a:lnTo>
                    <a:pt x="52374" y="10600"/>
                  </a:lnTo>
                  <a:lnTo>
                    <a:pt x="50492" y="5593"/>
                  </a:lnTo>
                  <a:lnTo>
                    <a:pt x="49003" y="3269"/>
                  </a:lnTo>
                  <a:lnTo>
                    <a:pt x="47305" y="1720"/>
                  </a:lnTo>
                  <a:lnTo>
                    <a:pt x="43536" y="0"/>
                  </a:lnTo>
                  <a:lnTo>
                    <a:pt x="30705" y="2402"/>
                  </a:lnTo>
                  <a:lnTo>
                    <a:pt x="13498" y="14324"/>
                  </a:lnTo>
                  <a:lnTo>
                    <a:pt x="1736" y="31262"/>
                  </a:lnTo>
                  <a:lnTo>
                    <a:pt x="0" y="43468"/>
                  </a:lnTo>
                  <a:lnTo>
                    <a:pt x="524" y="49687"/>
                  </a:lnTo>
                  <a:lnTo>
                    <a:pt x="8633" y="62240"/>
                  </a:lnTo>
                  <a:lnTo>
                    <a:pt x="22350" y="74169"/>
                  </a:lnTo>
                  <a:lnTo>
                    <a:pt x="63350" y="101112"/>
                  </a:lnTo>
                  <a:lnTo>
                    <a:pt x="80242" y="119537"/>
                  </a:lnTo>
                  <a:lnTo>
                    <a:pt x="82242" y="125799"/>
                  </a:lnTo>
                  <a:lnTo>
                    <a:pt x="80700" y="138401"/>
                  </a:lnTo>
                  <a:lnTo>
                    <a:pt x="71548" y="149176"/>
                  </a:lnTo>
                  <a:lnTo>
                    <a:pt x="58073" y="157258"/>
                  </a:lnTo>
                  <a:lnTo>
                    <a:pt x="42677" y="160850"/>
                  </a:lnTo>
                  <a:lnTo>
                    <a:pt x="36737" y="159691"/>
                  </a:lnTo>
                  <a:lnTo>
                    <a:pt x="32072" y="156801"/>
                  </a:lnTo>
                  <a:lnTo>
                    <a:pt x="20624" y="1446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3271"/>
            <p:cNvSpPr/>
            <p:nvPr>
              <p:custDataLst>
                <p:tags r:id="rId92"/>
              </p:custDataLst>
            </p:nvPr>
          </p:nvSpPr>
          <p:spPr>
            <a:xfrm>
              <a:off x="3991666" y="2193729"/>
              <a:ext cx="72335" cy="330765"/>
            </a:xfrm>
            <a:custGeom>
              <a:avLst/>
              <a:gdLst/>
              <a:ahLst/>
              <a:cxnLst/>
              <a:rect l="0" t="0" r="0" b="0"/>
              <a:pathLst>
                <a:path w="72335" h="330765">
                  <a:moveTo>
                    <a:pt x="72334" y="3371"/>
                  </a:moveTo>
                  <a:lnTo>
                    <a:pt x="72334" y="3371"/>
                  </a:lnTo>
                  <a:lnTo>
                    <a:pt x="65592" y="0"/>
                  </a:lnTo>
                  <a:lnTo>
                    <a:pt x="58519" y="226"/>
                  </a:lnTo>
                  <a:lnTo>
                    <a:pt x="54657" y="1275"/>
                  </a:lnTo>
                  <a:lnTo>
                    <a:pt x="51377" y="4796"/>
                  </a:lnTo>
                  <a:lnTo>
                    <a:pt x="32032" y="48653"/>
                  </a:lnTo>
                  <a:lnTo>
                    <a:pt x="24644" y="92909"/>
                  </a:lnTo>
                  <a:lnTo>
                    <a:pt x="19153" y="129008"/>
                  </a:lnTo>
                  <a:lnTo>
                    <a:pt x="12714" y="168571"/>
                  </a:lnTo>
                  <a:lnTo>
                    <a:pt x="7502" y="209673"/>
                  </a:lnTo>
                  <a:lnTo>
                    <a:pt x="2832" y="247696"/>
                  </a:lnTo>
                  <a:lnTo>
                    <a:pt x="0" y="295191"/>
                  </a:lnTo>
                  <a:lnTo>
                    <a:pt x="3630" y="324081"/>
                  </a:lnTo>
                  <a:lnTo>
                    <a:pt x="5364" y="329361"/>
                  </a:lnTo>
                  <a:lnTo>
                    <a:pt x="8638" y="330764"/>
                  </a:lnTo>
                  <a:lnTo>
                    <a:pt x="12936" y="329583"/>
                  </a:lnTo>
                  <a:lnTo>
                    <a:pt x="23357" y="321921"/>
                  </a:lnTo>
                  <a:lnTo>
                    <a:pt x="46934" y="295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3272"/>
            <p:cNvSpPr/>
            <p:nvPr>
              <p:custDataLst>
                <p:tags r:id="rId93"/>
              </p:custDataLst>
            </p:nvPr>
          </p:nvSpPr>
          <p:spPr>
            <a:xfrm>
              <a:off x="3908229" y="2387600"/>
              <a:ext cx="149422" cy="37218"/>
            </a:xfrm>
            <a:custGeom>
              <a:avLst/>
              <a:gdLst/>
              <a:ahLst/>
              <a:cxnLst/>
              <a:rect l="0" t="0" r="0" b="0"/>
              <a:pathLst>
                <a:path w="149422" h="37218">
                  <a:moveTo>
                    <a:pt x="3371" y="31750"/>
                  </a:moveTo>
                  <a:lnTo>
                    <a:pt x="3371" y="31750"/>
                  </a:lnTo>
                  <a:lnTo>
                    <a:pt x="0" y="35121"/>
                  </a:lnTo>
                  <a:lnTo>
                    <a:pt x="418" y="36114"/>
                  </a:lnTo>
                  <a:lnTo>
                    <a:pt x="4646" y="37217"/>
                  </a:lnTo>
                  <a:lnTo>
                    <a:pt x="49234" y="29195"/>
                  </a:lnTo>
                  <a:lnTo>
                    <a:pt x="96453" y="16411"/>
                  </a:lnTo>
                  <a:lnTo>
                    <a:pt x="1494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3273"/>
            <p:cNvSpPr/>
            <p:nvPr>
              <p:custDataLst>
                <p:tags r:id="rId94"/>
              </p:custDataLst>
            </p:nvPr>
          </p:nvSpPr>
          <p:spPr>
            <a:xfrm>
              <a:off x="4100444" y="2381250"/>
              <a:ext cx="84207" cy="147890"/>
            </a:xfrm>
            <a:custGeom>
              <a:avLst/>
              <a:gdLst/>
              <a:ahLst/>
              <a:cxnLst/>
              <a:rect l="0" t="0" r="0" b="0"/>
              <a:pathLst>
                <a:path w="84207" h="147890">
                  <a:moveTo>
                    <a:pt x="14356" y="0"/>
                  </a:moveTo>
                  <a:lnTo>
                    <a:pt x="14356" y="0"/>
                  </a:lnTo>
                  <a:lnTo>
                    <a:pt x="17727" y="6742"/>
                  </a:lnTo>
                  <a:lnTo>
                    <a:pt x="23145" y="11933"/>
                  </a:lnTo>
                  <a:lnTo>
                    <a:pt x="26565" y="14306"/>
                  </a:lnTo>
                  <a:lnTo>
                    <a:pt x="32247" y="24467"/>
                  </a:lnTo>
                  <a:lnTo>
                    <a:pt x="51030" y="70326"/>
                  </a:lnTo>
                  <a:lnTo>
                    <a:pt x="53622" y="78634"/>
                  </a:lnTo>
                  <a:lnTo>
                    <a:pt x="50857" y="99154"/>
                  </a:lnTo>
                  <a:lnTo>
                    <a:pt x="41867" y="120268"/>
                  </a:lnTo>
                  <a:lnTo>
                    <a:pt x="28465" y="136708"/>
                  </a:lnTo>
                  <a:lnTo>
                    <a:pt x="16864" y="145426"/>
                  </a:lnTo>
                  <a:lnTo>
                    <a:pt x="11794" y="147750"/>
                  </a:lnTo>
                  <a:lnTo>
                    <a:pt x="7709" y="147889"/>
                  </a:lnTo>
                  <a:lnTo>
                    <a:pt x="4280" y="146571"/>
                  </a:lnTo>
                  <a:lnTo>
                    <a:pt x="1289" y="144280"/>
                  </a:lnTo>
                  <a:lnTo>
                    <a:pt x="0" y="139226"/>
                  </a:lnTo>
                  <a:lnTo>
                    <a:pt x="449" y="124202"/>
                  </a:lnTo>
                  <a:lnTo>
                    <a:pt x="26060" y="77085"/>
                  </a:lnTo>
                  <a:lnTo>
                    <a:pt x="59027" y="36106"/>
                  </a:lnTo>
                  <a:lnTo>
                    <a:pt x="84206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3274"/>
            <p:cNvSpPr/>
            <p:nvPr>
              <p:custDataLst>
                <p:tags r:id="rId95"/>
              </p:custDataLst>
            </p:nvPr>
          </p:nvSpPr>
          <p:spPr>
            <a:xfrm>
              <a:off x="4216400" y="242570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12700" y="0"/>
                  </a:moveTo>
                  <a:lnTo>
                    <a:pt x="12700" y="0"/>
                  </a:lnTo>
                  <a:lnTo>
                    <a:pt x="9329" y="35353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3275"/>
            <p:cNvSpPr/>
            <p:nvPr>
              <p:custDataLst>
                <p:tags r:id="rId96"/>
              </p:custDataLst>
            </p:nvPr>
          </p:nvSpPr>
          <p:spPr>
            <a:xfrm>
              <a:off x="4197350" y="2318894"/>
              <a:ext cx="6351" cy="11557"/>
            </a:xfrm>
            <a:custGeom>
              <a:avLst/>
              <a:gdLst/>
              <a:ahLst/>
              <a:cxnLst/>
              <a:rect l="0" t="0" r="0" b="0"/>
              <a:pathLst>
                <a:path w="6351" h="11557">
                  <a:moveTo>
                    <a:pt x="0" y="11556"/>
                  </a:moveTo>
                  <a:lnTo>
                    <a:pt x="0" y="11556"/>
                  </a:lnTo>
                  <a:lnTo>
                    <a:pt x="0" y="0"/>
                  </a:lnTo>
                  <a:lnTo>
                    <a:pt x="6350" y="11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3276"/>
            <p:cNvSpPr/>
            <p:nvPr>
              <p:custDataLst>
                <p:tags r:id="rId97"/>
              </p:custDataLst>
            </p:nvPr>
          </p:nvSpPr>
          <p:spPr>
            <a:xfrm>
              <a:off x="4290640" y="2233232"/>
              <a:ext cx="119136" cy="291963"/>
            </a:xfrm>
            <a:custGeom>
              <a:avLst/>
              <a:gdLst/>
              <a:ahLst/>
              <a:cxnLst/>
              <a:rect l="0" t="0" r="0" b="0"/>
              <a:pathLst>
                <a:path w="119136" h="291963">
                  <a:moveTo>
                    <a:pt x="65460" y="21018"/>
                  </a:moveTo>
                  <a:lnTo>
                    <a:pt x="65460" y="21018"/>
                  </a:lnTo>
                  <a:lnTo>
                    <a:pt x="55408" y="4059"/>
                  </a:lnTo>
                  <a:lnTo>
                    <a:pt x="53937" y="75"/>
                  </a:lnTo>
                  <a:lnTo>
                    <a:pt x="53544" y="0"/>
                  </a:lnTo>
                  <a:lnTo>
                    <a:pt x="53283" y="656"/>
                  </a:lnTo>
                  <a:lnTo>
                    <a:pt x="54710" y="36951"/>
                  </a:lnTo>
                  <a:lnTo>
                    <a:pt x="57806" y="82889"/>
                  </a:lnTo>
                  <a:lnTo>
                    <a:pt x="57119" y="119072"/>
                  </a:lnTo>
                  <a:lnTo>
                    <a:pt x="52110" y="158671"/>
                  </a:lnTo>
                  <a:lnTo>
                    <a:pt x="45180" y="196027"/>
                  </a:lnTo>
                  <a:lnTo>
                    <a:pt x="35227" y="241265"/>
                  </a:lnTo>
                  <a:lnTo>
                    <a:pt x="30151" y="259311"/>
                  </a:lnTo>
                  <a:lnTo>
                    <a:pt x="27809" y="263135"/>
                  </a:lnTo>
                  <a:lnTo>
                    <a:pt x="25543" y="264980"/>
                  </a:lnTo>
                  <a:lnTo>
                    <a:pt x="24737" y="264092"/>
                  </a:lnTo>
                  <a:lnTo>
                    <a:pt x="25724" y="257462"/>
                  </a:lnTo>
                  <a:lnTo>
                    <a:pt x="42841" y="216113"/>
                  </a:lnTo>
                  <a:lnTo>
                    <a:pt x="62638" y="185301"/>
                  </a:lnTo>
                  <a:lnTo>
                    <a:pt x="73379" y="178699"/>
                  </a:lnTo>
                  <a:lnTo>
                    <a:pt x="79205" y="176939"/>
                  </a:lnTo>
                  <a:lnTo>
                    <a:pt x="84501" y="177882"/>
                  </a:lnTo>
                  <a:lnTo>
                    <a:pt x="94149" y="184574"/>
                  </a:lnTo>
                  <a:lnTo>
                    <a:pt x="110884" y="203613"/>
                  </a:lnTo>
                  <a:lnTo>
                    <a:pt x="117398" y="219058"/>
                  </a:lnTo>
                  <a:lnTo>
                    <a:pt x="119135" y="227128"/>
                  </a:lnTo>
                  <a:lnTo>
                    <a:pt x="117303" y="243620"/>
                  </a:lnTo>
                  <a:lnTo>
                    <a:pt x="114838" y="251970"/>
                  </a:lnTo>
                  <a:lnTo>
                    <a:pt x="102693" y="266891"/>
                  </a:lnTo>
                  <a:lnTo>
                    <a:pt x="85536" y="279167"/>
                  </a:lnTo>
                  <a:lnTo>
                    <a:pt x="56043" y="289340"/>
                  </a:lnTo>
                  <a:lnTo>
                    <a:pt x="26373" y="291962"/>
                  </a:lnTo>
                  <a:lnTo>
                    <a:pt x="10693" y="290074"/>
                  </a:lnTo>
                  <a:lnTo>
                    <a:pt x="5665" y="287878"/>
                  </a:lnTo>
                  <a:lnTo>
                    <a:pt x="2313" y="285002"/>
                  </a:lnTo>
                  <a:lnTo>
                    <a:pt x="79" y="281674"/>
                  </a:lnTo>
                  <a:lnTo>
                    <a:pt x="0" y="278044"/>
                  </a:lnTo>
                  <a:lnTo>
                    <a:pt x="8310" y="2623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3277"/>
            <p:cNvSpPr/>
            <p:nvPr>
              <p:custDataLst>
                <p:tags r:id="rId98"/>
              </p:custDataLst>
            </p:nvPr>
          </p:nvSpPr>
          <p:spPr>
            <a:xfrm>
              <a:off x="4440467" y="2267427"/>
              <a:ext cx="212592" cy="281918"/>
            </a:xfrm>
            <a:custGeom>
              <a:avLst/>
              <a:gdLst/>
              <a:ahLst/>
              <a:cxnLst/>
              <a:rect l="0" t="0" r="0" b="0"/>
              <a:pathLst>
                <a:path w="212592" h="281918">
                  <a:moveTo>
                    <a:pt x="23583" y="145573"/>
                  </a:moveTo>
                  <a:lnTo>
                    <a:pt x="23583" y="145573"/>
                  </a:lnTo>
                  <a:lnTo>
                    <a:pt x="23583" y="142202"/>
                  </a:lnTo>
                  <a:lnTo>
                    <a:pt x="23583" y="146848"/>
                  </a:lnTo>
                  <a:lnTo>
                    <a:pt x="3810" y="190202"/>
                  </a:lnTo>
                  <a:lnTo>
                    <a:pt x="0" y="224918"/>
                  </a:lnTo>
                  <a:lnTo>
                    <a:pt x="2048" y="239398"/>
                  </a:lnTo>
                  <a:lnTo>
                    <a:pt x="4287" y="244107"/>
                  </a:lnTo>
                  <a:lnTo>
                    <a:pt x="7192" y="247245"/>
                  </a:lnTo>
                  <a:lnTo>
                    <a:pt x="10539" y="249338"/>
                  </a:lnTo>
                  <a:lnTo>
                    <a:pt x="14887" y="248616"/>
                  </a:lnTo>
                  <a:lnTo>
                    <a:pt x="25362" y="242170"/>
                  </a:lnTo>
                  <a:lnTo>
                    <a:pt x="66725" y="196669"/>
                  </a:lnTo>
                  <a:lnTo>
                    <a:pt x="78749" y="174775"/>
                  </a:lnTo>
                  <a:lnTo>
                    <a:pt x="80115" y="174919"/>
                  </a:lnTo>
                  <a:lnTo>
                    <a:pt x="83516" y="178841"/>
                  </a:lnTo>
                  <a:lnTo>
                    <a:pt x="83999" y="181863"/>
                  </a:lnTo>
                  <a:lnTo>
                    <a:pt x="82720" y="193563"/>
                  </a:lnTo>
                  <a:lnTo>
                    <a:pt x="86369" y="218868"/>
                  </a:lnTo>
                  <a:lnTo>
                    <a:pt x="88018" y="221953"/>
                  </a:lnTo>
                  <a:lnTo>
                    <a:pt x="90529" y="224010"/>
                  </a:lnTo>
                  <a:lnTo>
                    <a:pt x="93613" y="225381"/>
                  </a:lnTo>
                  <a:lnTo>
                    <a:pt x="102686" y="225023"/>
                  </a:lnTo>
                  <a:lnTo>
                    <a:pt x="108068" y="223940"/>
                  </a:lnTo>
                  <a:lnTo>
                    <a:pt x="117811" y="217091"/>
                  </a:lnTo>
                  <a:lnTo>
                    <a:pt x="154368" y="172787"/>
                  </a:lnTo>
                  <a:lnTo>
                    <a:pt x="180084" y="127452"/>
                  </a:lnTo>
                  <a:lnTo>
                    <a:pt x="197091" y="92364"/>
                  </a:lnTo>
                  <a:lnTo>
                    <a:pt x="209048" y="47022"/>
                  </a:lnTo>
                  <a:lnTo>
                    <a:pt x="212591" y="16889"/>
                  </a:lnTo>
                  <a:lnTo>
                    <a:pt x="211677" y="10395"/>
                  </a:lnTo>
                  <a:lnTo>
                    <a:pt x="206899" y="1298"/>
                  </a:lnTo>
                  <a:lnTo>
                    <a:pt x="204355" y="0"/>
                  </a:lnTo>
                  <a:lnTo>
                    <a:pt x="201953" y="547"/>
                  </a:lnTo>
                  <a:lnTo>
                    <a:pt x="199646" y="2322"/>
                  </a:lnTo>
                  <a:lnTo>
                    <a:pt x="185805" y="31931"/>
                  </a:lnTo>
                  <a:lnTo>
                    <a:pt x="173641" y="72076"/>
                  </a:lnTo>
                  <a:lnTo>
                    <a:pt x="165300" y="108204"/>
                  </a:lnTo>
                  <a:lnTo>
                    <a:pt x="158770" y="144017"/>
                  </a:lnTo>
                  <a:lnTo>
                    <a:pt x="153516" y="178748"/>
                  </a:lnTo>
                  <a:lnTo>
                    <a:pt x="148829" y="212999"/>
                  </a:lnTo>
                  <a:lnTo>
                    <a:pt x="152336" y="253902"/>
                  </a:lnTo>
                  <a:lnTo>
                    <a:pt x="160534" y="271566"/>
                  </a:lnTo>
                  <a:lnTo>
                    <a:pt x="165684" y="278251"/>
                  </a:lnTo>
                  <a:lnTo>
                    <a:pt x="171233" y="281297"/>
                  </a:lnTo>
                  <a:lnTo>
                    <a:pt x="177050" y="281917"/>
                  </a:lnTo>
                  <a:lnTo>
                    <a:pt x="195033" y="2789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278"/>
            <p:cNvSpPr/>
            <p:nvPr>
              <p:custDataLst>
                <p:tags r:id="rId99"/>
              </p:custDataLst>
            </p:nvPr>
          </p:nvSpPr>
          <p:spPr>
            <a:xfrm>
              <a:off x="4556230" y="2400300"/>
              <a:ext cx="123721" cy="25401"/>
            </a:xfrm>
            <a:custGeom>
              <a:avLst/>
              <a:gdLst/>
              <a:ahLst/>
              <a:cxnLst/>
              <a:rect l="0" t="0" r="0" b="0"/>
              <a:pathLst>
                <a:path w="123721" h="25401">
                  <a:moveTo>
                    <a:pt x="9420" y="25400"/>
                  </a:moveTo>
                  <a:lnTo>
                    <a:pt x="9420" y="25400"/>
                  </a:lnTo>
                  <a:lnTo>
                    <a:pt x="6049" y="18658"/>
                  </a:lnTo>
                  <a:lnTo>
                    <a:pt x="4351" y="17377"/>
                  </a:lnTo>
                  <a:lnTo>
                    <a:pt x="2512" y="17229"/>
                  </a:lnTo>
                  <a:lnTo>
                    <a:pt x="581" y="17836"/>
                  </a:lnTo>
                  <a:lnTo>
                    <a:pt x="0" y="17535"/>
                  </a:lnTo>
                  <a:lnTo>
                    <a:pt x="317" y="16629"/>
                  </a:lnTo>
                  <a:lnTo>
                    <a:pt x="1235" y="15319"/>
                  </a:lnTo>
                  <a:lnTo>
                    <a:pt x="41129" y="6137"/>
                  </a:lnTo>
                  <a:lnTo>
                    <a:pt x="81139" y="1818"/>
                  </a:lnTo>
                  <a:lnTo>
                    <a:pt x="1237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279"/>
            <p:cNvSpPr/>
            <p:nvPr>
              <p:custDataLst>
                <p:tags r:id="rId100"/>
              </p:custDataLst>
            </p:nvPr>
          </p:nvSpPr>
          <p:spPr>
            <a:xfrm>
              <a:off x="4730750" y="243205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12700" y="0"/>
                  </a:moveTo>
                  <a:lnTo>
                    <a:pt x="12700" y="0"/>
                  </a:lnTo>
                  <a:lnTo>
                    <a:pt x="6938" y="43324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3280"/>
            <p:cNvSpPr/>
            <p:nvPr>
              <p:custDataLst>
                <p:tags r:id="rId101"/>
              </p:custDataLst>
            </p:nvPr>
          </p:nvSpPr>
          <p:spPr>
            <a:xfrm>
              <a:off x="4749800" y="2343150"/>
              <a:ext cx="6351" cy="38101"/>
            </a:xfrm>
            <a:custGeom>
              <a:avLst/>
              <a:gdLst/>
              <a:ahLst/>
              <a:cxnLst/>
              <a:rect l="0" t="0" r="0" b="0"/>
              <a:pathLst>
                <a:path w="6351" h="38101">
                  <a:moveTo>
                    <a:pt x="6350" y="38100"/>
                  </a:moveTo>
                  <a:lnTo>
                    <a:pt x="6350" y="38100"/>
                  </a:lnTo>
                  <a:lnTo>
                    <a:pt x="5644" y="1557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3281"/>
            <p:cNvSpPr/>
            <p:nvPr>
              <p:custDataLst>
                <p:tags r:id="rId102"/>
              </p:custDataLst>
            </p:nvPr>
          </p:nvSpPr>
          <p:spPr>
            <a:xfrm>
              <a:off x="4754273" y="2420494"/>
              <a:ext cx="92122" cy="117524"/>
            </a:xfrm>
            <a:custGeom>
              <a:avLst/>
              <a:gdLst/>
              <a:ahLst/>
              <a:cxnLst/>
              <a:rect l="0" t="0" r="0" b="0"/>
              <a:pathLst>
                <a:path w="92122" h="117524">
                  <a:moveTo>
                    <a:pt x="71727" y="11556"/>
                  </a:moveTo>
                  <a:lnTo>
                    <a:pt x="71727" y="11556"/>
                  </a:lnTo>
                  <a:lnTo>
                    <a:pt x="71727" y="2717"/>
                  </a:lnTo>
                  <a:lnTo>
                    <a:pt x="70316" y="1430"/>
                  </a:lnTo>
                  <a:lnTo>
                    <a:pt x="64985" y="0"/>
                  </a:lnTo>
                  <a:lnTo>
                    <a:pt x="56030" y="3127"/>
                  </a:lnTo>
                  <a:lnTo>
                    <a:pt x="39089" y="14703"/>
                  </a:lnTo>
                  <a:lnTo>
                    <a:pt x="11030" y="44320"/>
                  </a:lnTo>
                  <a:lnTo>
                    <a:pt x="2417" y="63747"/>
                  </a:lnTo>
                  <a:lnTo>
                    <a:pt x="0" y="82730"/>
                  </a:lnTo>
                  <a:lnTo>
                    <a:pt x="3630" y="98222"/>
                  </a:lnTo>
                  <a:lnTo>
                    <a:pt x="13710" y="110282"/>
                  </a:lnTo>
                  <a:lnTo>
                    <a:pt x="20349" y="115473"/>
                  </a:lnTo>
                  <a:lnTo>
                    <a:pt x="27597" y="117523"/>
                  </a:lnTo>
                  <a:lnTo>
                    <a:pt x="43177" y="116037"/>
                  </a:lnTo>
                  <a:lnTo>
                    <a:pt x="67814" y="103897"/>
                  </a:lnTo>
                  <a:lnTo>
                    <a:pt x="89617" y="80152"/>
                  </a:lnTo>
                  <a:lnTo>
                    <a:pt x="92121" y="71398"/>
                  </a:lnTo>
                  <a:lnTo>
                    <a:pt x="89258" y="54145"/>
                  </a:lnTo>
                  <a:lnTo>
                    <a:pt x="77166" y="38951"/>
                  </a:lnTo>
                  <a:lnTo>
                    <a:pt x="51538" y="17019"/>
                  </a:lnTo>
                  <a:lnTo>
                    <a:pt x="49800" y="16609"/>
                  </a:lnTo>
                  <a:lnTo>
                    <a:pt x="46327" y="17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3282"/>
            <p:cNvSpPr/>
            <p:nvPr>
              <p:custDataLst>
                <p:tags r:id="rId103"/>
              </p:custDataLst>
            </p:nvPr>
          </p:nvSpPr>
          <p:spPr>
            <a:xfrm>
              <a:off x="4875353" y="2417790"/>
              <a:ext cx="108263" cy="134911"/>
            </a:xfrm>
            <a:custGeom>
              <a:avLst/>
              <a:gdLst/>
              <a:ahLst/>
              <a:cxnLst/>
              <a:rect l="0" t="0" r="0" b="0"/>
              <a:pathLst>
                <a:path w="108263" h="134911">
                  <a:moveTo>
                    <a:pt x="14147" y="7910"/>
                  </a:moveTo>
                  <a:lnTo>
                    <a:pt x="14147" y="7910"/>
                  </a:lnTo>
                  <a:lnTo>
                    <a:pt x="20889" y="7910"/>
                  </a:lnTo>
                  <a:lnTo>
                    <a:pt x="26080" y="9791"/>
                  </a:lnTo>
                  <a:lnTo>
                    <a:pt x="28453" y="11281"/>
                  </a:lnTo>
                  <a:lnTo>
                    <a:pt x="29328" y="14391"/>
                  </a:lnTo>
                  <a:lnTo>
                    <a:pt x="25747" y="52354"/>
                  </a:lnTo>
                  <a:lnTo>
                    <a:pt x="15953" y="94858"/>
                  </a:lnTo>
                  <a:lnTo>
                    <a:pt x="11187" y="106761"/>
                  </a:lnTo>
                  <a:lnTo>
                    <a:pt x="5070" y="115344"/>
                  </a:lnTo>
                  <a:lnTo>
                    <a:pt x="0" y="119158"/>
                  </a:lnTo>
                  <a:lnTo>
                    <a:pt x="482" y="116648"/>
                  </a:lnTo>
                  <a:lnTo>
                    <a:pt x="18672" y="74379"/>
                  </a:lnTo>
                  <a:lnTo>
                    <a:pt x="41146" y="28409"/>
                  </a:lnTo>
                  <a:lnTo>
                    <a:pt x="56015" y="11376"/>
                  </a:lnTo>
                  <a:lnTo>
                    <a:pt x="70150" y="2395"/>
                  </a:lnTo>
                  <a:lnTo>
                    <a:pt x="76882" y="0"/>
                  </a:lnTo>
                  <a:lnTo>
                    <a:pt x="83487" y="520"/>
                  </a:lnTo>
                  <a:lnTo>
                    <a:pt x="96470" y="6742"/>
                  </a:lnTo>
                  <a:lnTo>
                    <a:pt x="100779" y="12776"/>
                  </a:lnTo>
                  <a:lnTo>
                    <a:pt x="105567" y="28887"/>
                  </a:lnTo>
                  <a:lnTo>
                    <a:pt x="108262" y="64533"/>
                  </a:lnTo>
                  <a:lnTo>
                    <a:pt x="102319" y="106375"/>
                  </a:lnTo>
                  <a:lnTo>
                    <a:pt x="96697" y="1349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3283"/>
            <p:cNvSpPr/>
            <p:nvPr>
              <p:custDataLst>
                <p:tags r:id="rId104"/>
              </p:custDataLst>
            </p:nvPr>
          </p:nvSpPr>
          <p:spPr>
            <a:xfrm>
              <a:off x="3590840" y="2746201"/>
              <a:ext cx="269961" cy="472553"/>
            </a:xfrm>
            <a:custGeom>
              <a:avLst/>
              <a:gdLst/>
              <a:ahLst/>
              <a:cxnLst/>
              <a:rect l="0" t="0" r="0" b="0"/>
              <a:pathLst>
                <a:path w="269961" h="472553">
                  <a:moveTo>
                    <a:pt x="162010" y="155749"/>
                  </a:moveTo>
                  <a:lnTo>
                    <a:pt x="162010" y="155749"/>
                  </a:lnTo>
                  <a:lnTo>
                    <a:pt x="156235" y="150679"/>
                  </a:lnTo>
                  <a:lnTo>
                    <a:pt x="149800" y="146911"/>
                  </a:lnTo>
                  <a:lnTo>
                    <a:pt x="131503" y="144194"/>
                  </a:lnTo>
                  <a:lnTo>
                    <a:pt x="101465" y="146759"/>
                  </a:lnTo>
                  <a:lnTo>
                    <a:pt x="62383" y="165472"/>
                  </a:lnTo>
                  <a:lnTo>
                    <a:pt x="26266" y="200101"/>
                  </a:lnTo>
                  <a:lnTo>
                    <a:pt x="3334" y="238270"/>
                  </a:lnTo>
                  <a:lnTo>
                    <a:pt x="0" y="259923"/>
                  </a:lnTo>
                  <a:lnTo>
                    <a:pt x="1087" y="269649"/>
                  </a:lnTo>
                  <a:lnTo>
                    <a:pt x="6044" y="276838"/>
                  </a:lnTo>
                  <a:lnTo>
                    <a:pt x="22842" y="286706"/>
                  </a:lnTo>
                  <a:lnTo>
                    <a:pt x="48181" y="285919"/>
                  </a:lnTo>
                  <a:lnTo>
                    <a:pt x="76847" y="277102"/>
                  </a:lnTo>
                  <a:lnTo>
                    <a:pt x="114669" y="252305"/>
                  </a:lnTo>
                  <a:lnTo>
                    <a:pt x="132503" y="232765"/>
                  </a:lnTo>
                  <a:lnTo>
                    <a:pt x="139959" y="212321"/>
                  </a:lnTo>
                  <a:lnTo>
                    <a:pt x="140959" y="201930"/>
                  </a:lnTo>
                  <a:lnTo>
                    <a:pt x="136426" y="180977"/>
                  </a:lnTo>
                  <a:lnTo>
                    <a:pt x="126651" y="162022"/>
                  </a:lnTo>
                  <a:lnTo>
                    <a:pt x="112898" y="148895"/>
                  </a:lnTo>
                  <a:lnTo>
                    <a:pt x="78419" y="129516"/>
                  </a:lnTo>
                  <a:lnTo>
                    <a:pt x="74533" y="125560"/>
                  </a:lnTo>
                  <a:lnTo>
                    <a:pt x="72647" y="121512"/>
                  </a:lnTo>
                  <a:lnTo>
                    <a:pt x="72434" y="113251"/>
                  </a:lnTo>
                  <a:lnTo>
                    <a:pt x="78454" y="102994"/>
                  </a:lnTo>
                  <a:lnTo>
                    <a:pt x="101270" y="81557"/>
                  </a:lnTo>
                  <a:lnTo>
                    <a:pt x="137427" y="54744"/>
                  </a:lnTo>
                  <a:lnTo>
                    <a:pt x="176834" y="30807"/>
                  </a:lnTo>
                  <a:lnTo>
                    <a:pt x="220912" y="7126"/>
                  </a:lnTo>
                  <a:lnTo>
                    <a:pt x="233085" y="0"/>
                  </a:lnTo>
                  <a:lnTo>
                    <a:pt x="234087" y="1116"/>
                  </a:lnTo>
                  <a:lnTo>
                    <a:pt x="233321" y="8001"/>
                  </a:lnTo>
                  <a:lnTo>
                    <a:pt x="215529" y="42629"/>
                  </a:lnTo>
                  <a:lnTo>
                    <a:pt x="198731" y="73018"/>
                  </a:lnTo>
                  <a:lnTo>
                    <a:pt x="173862" y="113335"/>
                  </a:lnTo>
                  <a:lnTo>
                    <a:pt x="146816" y="159476"/>
                  </a:lnTo>
                  <a:lnTo>
                    <a:pt x="135653" y="183634"/>
                  </a:lnTo>
                  <a:lnTo>
                    <a:pt x="125389" y="208205"/>
                  </a:lnTo>
                  <a:lnTo>
                    <a:pt x="115723" y="233053"/>
                  </a:lnTo>
                  <a:lnTo>
                    <a:pt x="106458" y="258085"/>
                  </a:lnTo>
                  <a:lnTo>
                    <a:pt x="97458" y="283240"/>
                  </a:lnTo>
                  <a:lnTo>
                    <a:pt x="85578" y="330004"/>
                  </a:lnTo>
                  <a:lnTo>
                    <a:pt x="80062" y="373601"/>
                  </a:lnTo>
                  <a:lnTo>
                    <a:pt x="82315" y="414144"/>
                  </a:lnTo>
                  <a:lnTo>
                    <a:pt x="94887" y="455815"/>
                  </a:lnTo>
                  <a:lnTo>
                    <a:pt x="100328" y="463743"/>
                  </a:lnTo>
                  <a:lnTo>
                    <a:pt x="112018" y="472552"/>
                  </a:lnTo>
                  <a:lnTo>
                    <a:pt x="118804" y="472079"/>
                  </a:lnTo>
                  <a:lnTo>
                    <a:pt x="133870" y="464027"/>
                  </a:lnTo>
                  <a:lnTo>
                    <a:pt x="146211" y="445397"/>
                  </a:lnTo>
                  <a:lnTo>
                    <a:pt x="159210" y="403378"/>
                  </a:lnTo>
                  <a:lnTo>
                    <a:pt x="164293" y="368112"/>
                  </a:lnTo>
                  <a:lnTo>
                    <a:pt x="166553" y="328919"/>
                  </a:lnTo>
                  <a:lnTo>
                    <a:pt x="162933" y="283873"/>
                  </a:lnTo>
                  <a:lnTo>
                    <a:pt x="159362" y="276193"/>
                  </a:lnTo>
                  <a:lnTo>
                    <a:pt x="157423" y="274851"/>
                  </a:lnTo>
                  <a:lnTo>
                    <a:pt x="155424" y="274661"/>
                  </a:lnTo>
                  <a:lnTo>
                    <a:pt x="153386" y="275240"/>
                  </a:lnTo>
                  <a:lnTo>
                    <a:pt x="153438" y="276332"/>
                  </a:lnTo>
                  <a:lnTo>
                    <a:pt x="157260" y="279427"/>
                  </a:lnTo>
                  <a:lnTo>
                    <a:pt x="197803" y="286074"/>
                  </a:lnTo>
                  <a:lnTo>
                    <a:pt x="245358" y="293597"/>
                  </a:lnTo>
                  <a:lnTo>
                    <a:pt x="269960" y="2954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3284"/>
            <p:cNvSpPr/>
            <p:nvPr>
              <p:custDataLst>
                <p:tags r:id="rId105"/>
              </p:custDataLst>
            </p:nvPr>
          </p:nvSpPr>
          <p:spPr>
            <a:xfrm>
              <a:off x="4227070" y="2782813"/>
              <a:ext cx="452881" cy="288612"/>
            </a:xfrm>
            <a:custGeom>
              <a:avLst/>
              <a:gdLst/>
              <a:ahLst/>
              <a:cxnLst/>
              <a:rect l="0" t="0" r="0" b="0"/>
              <a:pathLst>
                <a:path w="452881" h="288612">
                  <a:moveTo>
                    <a:pt x="103630" y="214387"/>
                  </a:moveTo>
                  <a:lnTo>
                    <a:pt x="103630" y="214387"/>
                  </a:lnTo>
                  <a:lnTo>
                    <a:pt x="102924" y="191862"/>
                  </a:lnTo>
                  <a:lnTo>
                    <a:pt x="100259" y="183680"/>
                  </a:lnTo>
                  <a:lnTo>
                    <a:pt x="96444" y="181921"/>
                  </a:lnTo>
                  <a:lnTo>
                    <a:pt x="84678" y="181848"/>
                  </a:lnTo>
                  <a:lnTo>
                    <a:pt x="62188" y="192516"/>
                  </a:lnTo>
                  <a:lnTo>
                    <a:pt x="25646" y="225223"/>
                  </a:lnTo>
                  <a:lnTo>
                    <a:pt x="5500" y="253894"/>
                  </a:lnTo>
                  <a:lnTo>
                    <a:pt x="44" y="269340"/>
                  </a:lnTo>
                  <a:lnTo>
                    <a:pt x="0" y="275717"/>
                  </a:lnTo>
                  <a:lnTo>
                    <a:pt x="3715" y="286565"/>
                  </a:lnTo>
                  <a:lnTo>
                    <a:pt x="8092" y="288611"/>
                  </a:lnTo>
                  <a:lnTo>
                    <a:pt x="20482" y="287122"/>
                  </a:lnTo>
                  <a:lnTo>
                    <a:pt x="50065" y="271608"/>
                  </a:lnTo>
                  <a:lnTo>
                    <a:pt x="82271" y="242395"/>
                  </a:lnTo>
                  <a:lnTo>
                    <a:pt x="110785" y="200186"/>
                  </a:lnTo>
                  <a:lnTo>
                    <a:pt x="122803" y="162685"/>
                  </a:lnTo>
                  <a:lnTo>
                    <a:pt x="131201" y="120147"/>
                  </a:lnTo>
                  <a:lnTo>
                    <a:pt x="139638" y="75371"/>
                  </a:lnTo>
                  <a:lnTo>
                    <a:pt x="138837" y="30126"/>
                  </a:lnTo>
                  <a:lnTo>
                    <a:pt x="134862" y="23108"/>
                  </a:lnTo>
                  <a:lnTo>
                    <a:pt x="129390" y="19839"/>
                  </a:lnTo>
                  <a:lnTo>
                    <a:pt x="122920" y="19072"/>
                  </a:lnTo>
                  <a:lnTo>
                    <a:pt x="115784" y="22794"/>
                  </a:lnTo>
                  <a:lnTo>
                    <a:pt x="100330" y="38218"/>
                  </a:lnTo>
                  <a:lnTo>
                    <a:pt x="79133" y="80815"/>
                  </a:lnTo>
                  <a:lnTo>
                    <a:pt x="69694" y="113629"/>
                  </a:lnTo>
                  <a:lnTo>
                    <a:pt x="65970" y="147028"/>
                  </a:lnTo>
                  <a:lnTo>
                    <a:pt x="71370" y="180686"/>
                  </a:lnTo>
                  <a:lnTo>
                    <a:pt x="93052" y="221257"/>
                  </a:lnTo>
                  <a:lnTo>
                    <a:pt x="121819" y="248878"/>
                  </a:lnTo>
                  <a:lnTo>
                    <a:pt x="142288" y="257939"/>
                  </a:lnTo>
                  <a:lnTo>
                    <a:pt x="161733" y="261260"/>
                  </a:lnTo>
                  <a:lnTo>
                    <a:pt x="177431" y="260385"/>
                  </a:lnTo>
                  <a:lnTo>
                    <a:pt x="191464" y="253880"/>
                  </a:lnTo>
                  <a:lnTo>
                    <a:pt x="203344" y="243934"/>
                  </a:lnTo>
                  <a:lnTo>
                    <a:pt x="214001" y="225729"/>
                  </a:lnTo>
                  <a:lnTo>
                    <a:pt x="219241" y="210726"/>
                  </a:lnTo>
                  <a:lnTo>
                    <a:pt x="217393" y="205596"/>
                  </a:lnTo>
                  <a:lnTo>
                    <a:pt x="212633" y="202176"/>
                  </a:lnTo>
                  <a:lnTo>
                    <a:pt x="205932" y="199896"/>
                  </a:lnTo>
                  <a:lnTo>
                    <a:pt x="190960" y="201127"/>
                  </a:lnTo>
                  <a:lnTo>
                    <a:pt x="174899" y="207788"/>
                  </a:lnTo>
                  <a:lnTo>
                    <a:pt x="158353" y="220156"/>
                  </a:lnTo>
                  <a:lnTo>
                    <a:pt x="149118" y="235060"/>
                  </a:lnTo>
                  <a:lnTo>
                    <a:pt x="145719" y="249681"/>
                  </a:lnTo>
                  <a:lnTo>
                    <a:pt x="146560" y="260882"/>
                  </a:lnTo>
                  <a:lnTo>
                    <a:pt x="148478" y="265140"/>
                  </a:lnTo>
                  <a:lnTo>
                    <a:pt x="154372" y="271751"/>
                  </a:lnTo>
                  <a:lnTo>
                    <a:pt x="157919" y="273091"/>
                  </a:lnTo>
                  <a:lnTo>
                    <a:pt x="165624" y="272698"/>
                  </a:lnTo>
                  <a:lnTo>
                    <a:pt x="192563" y="255236"/>
                  </a:lnTo>
                  <a:lnTo>
                    <a:pt x="201717" y="257472"/>
                  </a:lnTo>
                  <a:lnTo>
                    <a:pt x="213546" y="261758"/>
                  </a:lnTo>
                  <a:lnTo>
                    <a:pt x="235368" y="263465"/>
                  </a:lnTo>
                  <a:lnTo>
                    <a:pt x="248963" y="261364"/>
                  </a:lnTo>
                  <a:lnTo>
                    <a:pt x="260180" y="256197"/>
                  </a:lnTo>
                  <a:lnTo>
                    <a:pt x="265146" y="252844"/>
                  </a:lnTo>
                  <a:lnTo>
                    <a:pt x="278879" y="234640"/>
                  </a:lnTo>
                  <a:lnTo>
                    <a:pt x="295256" y="197888"/>
                  </a:lnTo>
                  <a:lnTo>
                    <a:pt x="305449" y="161664"/>
                  </a:lnTo>
                  <a:lnTo>
                    <a:pt x="313977" y="118988"/>
                  </a:lnTo>
                  <a:lnTo>
                    <a:pt x="320119" y="71798"/>
                  </a:lnTo>
                  <a:lnTo>
                    <a:pt x="323320" y="35774"/>
                  </a:lnTo>
                  <a:lnTo>
                    <a:pt x="323239" y="5066"/>
                  </a:lnTo>
                  <a:lnTo>
                    <a:pt x="322003" y="757"/>
                  </a:lnTo>
                  <a:lnTo>
                    <a:pt x="319062" y="0"/>
                  </a:lnTo>
                  <a:lnTo>
                    <a:pt x="310150" y="4804"/>
                  </a:lnTo>
                  <a:lnTo>
                    <a:pt x="302897" y="19639"/>
                  </a:lnTo>
                  <a:lnTo>
                    <a:pt x="296727" y="57436"/>
                  </a:lnTo>
                  <a:lnTo>
                    <a:pt x="295284" y="91714"/>
                  </a:lnTo>
                  <a:lnTo>
                    <a:pt x="294643" y="130468"/>
                  </a:lnTo>
                  <a:lnTo>
                    <a:pt x="290595" y="167446"/>
                  </a:lnTo>
                  <a:lnTo>
                    <a:pt x="286209" y="201286"/>
                  </a:lnTo>
                  <a:lnTo>
                    <a:pt x="287706" y="242726"/>
                  </a:lnTo>
                  <a:lnTo>
                    <a:pt x="293324" y="271389"/>
                  </a:lnTo>
                  <a:lnTo>
                    <a:pt x="299887" y="281584"/>
                  </a:lnTo>
                  <a:lnTo>
                    <a:pt x="304318" y="283174"/>
                  </a:lnTo>
                  <a:lnTo>
                    <a:pt x="314885" y="281178"/>
                  </a:lnTo>
                  <a:lnTo>
                    <a:pt x="332735" y="265378"/>
                  </a:lnTo>
                  <a:lnTo>
                    <a:pt x="361388" y="225322"/>
                  </a:lnTo>
                  <a:lnTo>
                    <a:pt x="375285" y="195441"/>
                  </a:lnTo>
                  <a:lnTo>
                    <a:pt x="376530" y="182213"/>
                  </a:lnTo>
                  <a:lnTo>
                    <a:pt x="373758" y="178827"/>
                  </a:lnTo>
                  <a:lnTo>
                    <a:pt x="369088" y="177274"/>
                  </a:lnTo>
                  <a:lnTo>
                    <a:pt x="363152" y="176945"/>
                  </a:lnTo>
                  <a:lnTo>
                    <a:pt x="357783" y="179548"/>
                  </a:lnTo>
                  <a:lnTo>
                    <a:pt x="348055" y="189966"/>
                  </a:lnTo>
                  <a:lnTo>
                    <a:pt x="334646" y="215069"/>
                  </a:lnTo>
                  <a:lnTo>
                    <a:pt x="331658" y="232799"/>
                  </a:lnTo>
                  <a:lnTo>
                    <a:pt x="335488" y="267178"/>
                  </a:lnTo>
                  <a:lnTo>
                    <a:pt x="338635" y="272158"/>
                  </a:lnTo>
                  <a:lnTo>
                    <a:pt x="342850" y="274774"/>
                  </a:lnTo>
                  <a:lnTo>
                    <a:pt x="347776" y="275811"/>
                  </a:lnTo>
                  <a:lnTo>
                    <a:pt x="352473" y="274386"/>
                  </a:lnTo>
                  <a:lnTo>
                    <a:pt x="361452" y="267159"/>
                  </a:lnTo>
                  <a:lnTo>
                    <a:pt x="374442" y="247819"/>
                  </a:lnTo>
                  <a:lnTo>
                    <a:pt x="380485" y="227585"/>
                  </a:lnTo>
                  <a:lnTo>
                    <a:pt x="382527" y="213336"/>
                  </a:lnTo>
                  <a:lnTo>
                    <a:pt x="382695" y="212980"/>
                  </a:lnTo>
                  <a:lnTo>
                    <a:pt x="382807" y="213449"/>
                  </a:lnTo>
                  <a:lnTo>
                    <a:pt x="411569" y="247970"/>
                  </a:lnTo>
                  <a:lnTo>
                    <a:pt x="422525" y="256594"/>
                  </a:lnTo>
                  <a:lnTo>
                    <a:pt x="434450" y="261368"/>
                  </a:lnTo>
                  <a:lnTo>
                    <a:pt x="452880" y="2651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3285"/>
            <p:cNvSpPr/>
            <p:nvPr>
              <p:custDataLst>
                <p:tags r:id="rId106"/>
              </p:custDataLst>
            </p:nvPr>
          </p:nvSpPr>
          <p:spPr>
            <a:xfrm>
              <a:off x="4409879" y="2870200"/>
              <a:ext cx="212922" cy="38101"/>
            </a:xfrm>
            <a:custGeom>
              <a:avLst/>
              <a:gdLst/>
              <a:ahLst/>
              <a:cxnLst/>
              <a:rect l="0" t="0" r="0" b="0"/>
              <a:pathLst>
                <a:path w="212922" h="38101">
                  <a:moveTo>
                    <a:pt x="3371" y="38100"/>
                  </a:moveTo>
                  <a:lnTo>
                    <a:pt x="3371" y="38100"/>
                  </a:lnTo>
                  <a:lnTo>
                    <a:pt x="0" y="38100"/>
                  </a:lnTo>
                  <a:lnTo>
                    <a:pt x="41976" y="29311"/>
                  </a:lnTo>
                  <a:lnTo>
                    <a:pt x="88968" y="21494"/>
                  </a:lnTo>
                  <a:lnTo>
                    <a:pt x="118291" y="16446"/>
                  </a:lnTo>
                  <a:lnTo>
                    <a:pt x="149835" y="10964"/>
                  </a:lnTo>
                  <a:lnTo>
                    <a:pt x="2129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SMARTInkShape-3286"/>
          <p:cNvSpPr/>
          <p:nvPr>
            <p:custDataLst>
              <p:tags r:id="rId1"/>
            </p:custDataLst>
          </p:nvPr>
        </p:nvSpPr>
        <p:spPr>
          <a:xfrm>
            <a:off x="4438460" y="1629462"/>
            <a:ext cx="393891" cy="332542"/>
          </a:xfrm>
          <a:custGeom>
            <a:avLst/>
            <a:gdLst/>
            <a:ahLst/>
            <a:cxnLst/>
            <a:rect l="0" t="0" r="0" b="0"/>
            <a:pathLst>
              <a:path w="393891" h="332542">
                <a:moveTo>
                  <a:pt x="101790" y="8838"/>
                </a:moveTo>
                <a:lnTo>
                  <a:pt x="101790" y="8838"/>
                </a:lnTo>
                <a:lnTo>
                  <a:pt x="101790" y="0"/>
                </a:lnTo>
                <a:lnTo>
                  <a:pt x="101084" y="829"/>
                </a:lnTo>
                <a:lnTo>
                  <a:pt x="94882" y="23013"/>
                </a:lnTo>
                <a:lnTo>
                  <a:pt x="87043" y="63132"/>
                </a:lnTo>
                <a:lnTo>
                  <a:pt x="79714" y="101408"/>
                </a:lnTo>
                <a:lnTo>
                  <a:pt x="71752" y="146641"/>
                </a:lnTo>
                <a:lnTo>
                  <a:pt x="67654" y="171262"/>
                </a:lnTo>
                <a:lnTo>
                  <a:pt x="63511" y="196849"/>
                </a:lnTo>
                <a:lnTo>
                  <a:pt x="59337" y="223078"/>
                </a:lnTo>
                <a:lnTo>
                  <a:pt x="54699" y="267275"/>
                </a:lnTo>
                <a:lnTo>
                  <a:pt x="55852" y="314482"/>
                </a:lnTo>
                <a:lnTo>
                  <a:pt x="58465" y="324784"/>
                </a:lnTo>
                <a:lnTo>
                  <a:pt x="62323" y="330241"/>
                </a:lnTo>
                <a:lnTo>
                  <a:pt x="67012" y="332468"/>
                </a:lnTo>
                <a:lnTo>
                  <a:pt x="72254" y="332541"/>
                </a:lnTo>
                <a:lnTo>
                  <a:pt x="77161" y="329062"/>
                </a:lnTo>
                <a:lnTo>
                  <a:pt x="86375" y="315789"/>
                </a:lnTo>
                <a:lnTo>
                  <a:pt x="92754" y="281741"/>
                </a:lnTo>
                <a:lnTo>
                  <a:pt x="84531" y="243745"/>
                </a:lnTo>
                <a:lnTo>
                  <a:pt x="70601" y="225895"/>
                </a:lnTo>
                <a:lnTo>
                  <a:pt x="53356" y="214668"/>
                </a:lnTo>
                <a:lnTo>
                  <a:pt x="36284" y="209679"/>
                </a:lnTo>
                <a:lnTo>
                  <a:pt x="963" y="211506"/>
                </a:lnTo>
                <a:lnTo>
                  <a:pt x="0" y="211683"/>
                </a:lnTo>
                <a:lnTo>
                  <a:pt x="2692" y="211880"/>
                </a:lnTo>
                <a:lnTo>
                  <a:pt x="32539" y="199751"/>
                </a:lnTo>
                <a:lnTo>
                  <a:pt x="70609" y="174452"/>
                </a:lnTo>
                <a:lnTo>
                  <a:pt x="112463" y="141164"/>
                </a:lnTo>
                <a:lnTo>
                  <a:pt x="150578" y="108645"/>
                </a:lnTo>
                <a:lnTo>
                  <a:pt x="191592" y="62189"/>
                </a:lnTo>
                <a:lnTo>
                  <a:pt x="199894" y="51457"/>
                </a:lnTo>
                <a:lnTo>
                  <a:pt x="200354" y="52067"/>
                </a:lnTo>
                <a:lnTo>
                  <a:pt x="190874" y="94075"/>
                </a:lnTo>
                <a:lnTo>
                  <a:pt x="183480" y="130918"/>
                </a:lnTo>
                <a:lnTo>
                  <a:pt x="175491" y="174573"/>
                </a:lnTo>
                <a:lnTo>
                  <a:pt x="171385" y="199056"/>
                </a:lnTo>
                <a:lnTo>
                  <a:pt x="163060" y="246485"/>
                </a:lnTo>
                <a:lnTo>
                  <a:pt x="154656" y="284027"/>
                </a:lnTo>
                <a:lnTo>
                  <a:pt x="148608" y="319496"/>
                </a:lnTo>
                <a:lnTo>
                  <a:pt x="149230" y="319660"/>
                </a:lnTo>
                <a:lnTo>
                  <a:pt x="166110" y="272722"/>
                </a:lnTo>
                <a:lnTo>
                  <a:pt x="180114" y="242248"/>
                </a:lnTo>
                <a:lnTo>
                  <a:pt x="190929" y="228992"/>
                </a:lnTo>
                <a:lnTo>
                  <a:pt x="200438" y="223101"/>
                </a:lnTo>
                <a:lnTo>
                  <a:pt x="204950" y="222941"/>
                </a:lnTo>
                <a:lnTo>
                  <a:pt x="213726" y="226526"/>
                </a:lnTo>
                <a:lnTo>
                  <a:pt x="220448" y="236586"/>
                </a:lnTo>
                <a:lnTo>
                  <a:pt x="234965" y="280489"/>
                </a:lnTo>
                <a:lnTo>
                  <a:pt x="237140" y="287305"/>
                </a:lnTo>
                <a:lnTo>
                  <a:pt x="245201" y="296761"/>
                </a:lnTo>
                <a:lnTo>
                  <a:pt x="250314" y="300270"/>
                </a:lnTo>
                <a:lnTo>
                  <a:pt x="255134" y="301903"/>
                </a:lnTo>
                <a:lnTo>
                  <a:pt x="264252" y="301838"/>
                </a:lnTo>
                <a:lnTo>
                  <a:pt x="274890" y="293812"/>
                </a:lnTo>
                <a:lnTo>
                  <a:pt x="302337" y="262292"/>
                </a:lnTo>
                <a:lnTo>
                  <a:pt x="316512" y="229045"/>
                </a:lnTo>
                <a:lnTo>
                  <a:pt x="321809" y="202496"/>
                </a:lnTo>
                <a:lnTo>
                  <a:pt x="321141" y="197210"/>
                </a:lnTo>
                <a:lnTo>
                  <a:pt x="319285" y="193686"/>
                </a:lnTo>
                <a:lnTo>
                  <a:pt x="316637" y="191337"/>
                </a:lnTo>
                <a:lnTo>
                  <a:pt x="311343" y="192592"/>
                </a:lnTo>
                <a:lnTo>
                  <a:pt x="296054" y="201514"/>
                </a:lnTo>
                <a:lnTo>
                  <a:pt x="283145" y="216768"/>
                </a:lnTo>
                <a:lnTo>
                  <a:pt x="274114" y="236012"/>
                </a:lnTo>
                <a:lnTo>
                  <a:pt x="270101" y="258677"/>
                </a:lnTo>
                <a:lnTo>
                  <a:pt x="275843" y="280979"/>
                </a:lnTo>
                <a:lnTo>
                  <a:pt x="281325" y="291865"/>
                </a:lnTo>
                <a:lnTo>
                  <a:pt x="290624" y="299123"/>
                </a:lnTo>
                <a:lnTo>
                  <a:pt x="316009" y="307187"/>
                </a:lnTo>
                <a:lnTo>
                  <a:pt x="362034" y="308356"/>
                </a:lnTo>
                <a:lnTo>
                  <a:pt x="393890" y="30728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SMARTInkShape-Group587"/>
          <p:cNvGrpSpPr/>
          <p:nvPr/>
        </p:nvGrpSpPr>
        <p:grpSpPr>
          <a:xfrm>
            <a:off x="5756079" y="2273300"/>
            <a:ext cx="1131899" cy="241301"/>
            <a:chOff x="5756079" y="2273300"/>
            <a:chExt cx="1131899" cy="241301"/>
          </a:xfrm>
        </p:grpSpPr>
        <p:sp>
          <p:nvSpPr>
            <p:cNvPr id="51" name="SMARTInkShape-3287"/>
            <p:cNvSpPr/>
            <p:nvPr>
              <p:custDataLst>
                <p:tags r:id="rId80"/>
              </p:custDataLst>
            </p:nvPr>
          </p:nvSpPr>
          <p:spPr>
            <a:xfrm>
              <a:off x="5756079" y="2336800"/>
              <a:ext cx="1112383" cy="82551"/>
            </a:xfrm>
            <a:custGeom>
              <a:avLst/>
              <a:gdLst/>
              <a:ahLst/>
              <a:cxnLst/>
              <a:rect l="0" t="0" r="0" b="0"/>
              <a:pathLst>
                <a:path w="1112383" h="82551">
                  <a:moveTo>
                    <a:pt x="3371" y="82550"/>
                  </a:moveTo>
                  <a:lnTo>
                    <a:pt x="3371" y="82550"/>
                  </a:lnTo>
                  <a:lnTo>
                    <a:pt x="0" y="79179"/>
                  </a:lnTo>
                  <a:lnTo>
                    <a:pt x="418" y="77480"/>
                  </a:lnTo>
                  <a:lnTo>
                    <a:pt x="4645" y="73712"/>
                  </a:lnTo>
                  <a:lnTo>
                    <a:pt x="44074" y="70613"/>
                  </a:lnTo>
                  <a:lnTo>
                    <a:pt x="85902" y="70189"/>
                  </a:lnTo>
                  <a:lnTo>
                    <a:pt x="114836" y="69370"/>
                  </a:lnTo>
                  <a:lnTo>
                    <a:pt x="148237" y="68119"/>
                  </a:lnTo>
                  <a:lnTo>
                    <a:pt x="184615" y="66579"/>
                  </a:lnTo>
                  <a:lnTo>
                    <a:pt x="226506" y="65553"/>
                  </a:lnTo>
                  <a:lnTo>
                    <a:pt x="272072" y="64869"/>
                  </a:lnTo>
                  <a:lnTo>
                    <a:pt x="320088" y="64412"/>
                  </a:lnTo>
                  <a:lnTo>
                    <a:pt x="371854" y="63403"/>
                  </a:lnTo>
                  <a:lnTo>
                    <a:pt x="426122" y="62024"/>
                  </a:lnTo>
                  <a:lnTo>
                    <a:pt x="482055" y="60399"/>
                  </a:lnTo>
                  <a:lnTo>
                    <a:pt x="539805" y="57905"/>
                  </a:lnTo>
                  <a:lnTo>
                    <a:pt x="598766" y="54831"/>
                  </a:lnTo>
                  <a:lnTo>
                    <a:pt x="658534" y="51371"/>
                  </a:lnTo>
                  <a:lnTo>
                    <a:pt x="716724" y="48358"/>
                  </a:lnTo>
                  <a:lnTo>
                    <a:pt x="773862" y="45645"/>
                  </a:lnTo>
                  <a:lnTo>
                    <a:pt x="830298" y="43130"/>
                  </a:lnTo>
                  <a:lnTo>
                    <a:pt x="880623" y="40748"/>
                  </a:lnTo>
                  <a:lnTo>
                    <a:pt x="926872" y="38454"/>
                  </a:lnTo>
                  <a:lnTo>
                    <a:pt x="970405" y="36219"/>
                  </a:lnTo>
                  <a:lnTo>
                    <a:pt x="1005776" y="33318"/>
                  </a:lnTo>
                  <a:lnTo>
                    <a:pt x="1035709" y="29973"/>
                  </a:lnTo>
                  <a:lnTo>
                    <a:pt x="1081666" y="22494"/>
                  </a:lnTo>
                  <a:lnTo>
                    <a:pt x="1109146" y="14466"/>
                  </a:lnTo>
                  <a:lnTo>
                    <a:pt x="1112382" y="11055"/>
                  </a:lnTo>
                  <a:lnTo>
                    <a:pt x="1109600" y="8076"/>
                  </a:lnTo>
                  <a:lnTo>
                    <a:pt x="10892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3288"/>
            <p:cNvSpPr/>
            <p:nvPr>
              <p:custDataLst>
                <p:tags r:id="rId81"/>
              </p:custDataLst>
            </p:nvPr>
          </p:nvSpPr>
          <p:spPr>
            <a:xfrm>
              <a:off x="6673850" y="2273300"/>
              <a:ext cx="214128" cy="241301"/>
            </a:xfrm>
            <a:custGeom>
              <a:avLst/>
              <a:gdLst/>
              <a:ahLst/>
              <a:cxnLst/>
              <a:rect l="0" t="0" r="0" b="0"/>
              <a:pathLst>
                <a:path w="214128" h="241301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43351" y="6467"/>
                  </a:lnTo>
                  <a:lnTo>
                    <a:pt x="88182" y="13362"/>
                  </a:lnTo>
                  <a:lnTo>
                    <a:pt x="123153" y="25224"/>
                  </a:lnTo>
                  <a:lnTo>
                    <a:pt x="168428" y="51140"/>
                  </a:lnTo>
                  <a:lnTo>
                    <a:pt x="198542" y="81161"/>
                  </a:lnTo>
                  <a:lnTo>
                    <a:pt x="214127" y="119141"/>
                  </a:lnTo>
                  <a:lnTo>
                    <a:pt x="209232" y="147261"/>
                  </a:lnTo>
                  <a:lnTo>
                    <a:pt x="202988" y="161674"/>
                  </a:lnTo>
                  <a:lnTo>
                    <a:pt x="180998" y="187096"/>
                  </a:lnTo>
                  <a:lnTo>
                    <a:pt x="140647" y="217478"/>
                  </a:lnTo>
                  <a:lnTo>
                    <a:pt x="10160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MARTInkShape-Group588"/>
          <p:cNvGrpSpPr/>
          <p:nvPr/>
        </p:nvGrpSpPr>
        <p:grpSpPr>
          <a:xfrm>
            <a:off x="7632699" y="1830682"/>
            <a:ext cx="990602" cy="474369"/>
            <a:chOff x="7632699" y="1830682"/>
            <a:chExt cx="990602" cy="474369"/>
          </a:xfrm>
        </p:grpSpPr>
        <p:sp>
          <p:nvSpPr>
            <p:cNvPr id="54" name="SMARTInkShape-3289"/>
            <p:cNvSpPr/>
            <p:nvPr>
              <p:custDataLst>
                <p:tags r:id="rId73"/>
              </p:custDataLst>
            </p:nvPr>
          </p:nvSpPr>
          <p:spPr>
            <a:xfrm>
              <a:off x="7661951" y="1830682"/>
              <a:ext cx="180300" cy="348939"/>
            </a:xfrm>
            <a:custGeom>
              <a:avLst/>
              <a:gdLst/>
              <a:ahLst/>
              <a:cxnLst/>
              <a:rect l="0" t="0" r="0" b="0"/>
              <a:pathLst>
                <a:path w="180300" h="348939">
                  <a:moveTo>
                    <a:pt x="167599" y="10818"/>
                  </a:moveTo>
                  <a:lnTo>
                    <a:pt x="167599" y="10818"/>
                  </a:lnTo>
                  <a:lnTo>
                    <a:pt x="160857" y="4076"/>
                  </a:lnTo>
                  <a:lnTo>
                    <a:pt x="150021" y="766"/>
                  </a:lnTo>
                  <a:lnTo>
                    <a:pt x="136503" y="0"/>
                  </a:lnTo>
                  <a:lnTo>
                    <a:pt x="123439" y="2012"/>
                  </a:lnTo>
                  <a:lnTo>
                    <a:pt x="97443" y="13853"/>
                  </a:lnTo>
                  <a:lnTo>
                    <a:pt x="67397" y="40880"/>
                  </a:lnTo>
                  <a:lnTo>
                    <a:pt x="42895" y="75699"/>
                  </a:lnTo>
                  <a:lnTo>
                    <a:pt x="32341" y="119569"/>
                  </a:lnTo>
                  <a:lnTo>
                    <a:pt x="29873" y="151815"/>
                  </a:lnTo>
                  <a:lnTo>
                    <a:pt x="28070" y="185667"/>
                  </a:lnTo>
                  <a:lnTo>
                    <a:pt x="24918" y="221878"/>
                  </a:lnTo>
                  <a:lnTo>
                    <a:pt x="17401" y="255376"/>
                  </a:lnTo>
                  <a:lnTo>
                    <a:pt x="6914" y="298239"/>
                  </a:lnTo>
                  <a:lnTo>
                    <a:pt x="0" y="337585"/>
                  </a:lnTo>
                  <a:lnTo>
                    <a:pt x="833" y="342963"/>
                  </a:lnTo>
                  <a:lnTo>
                    <a:pt x="3504" y="346548"/>
                  </a:lnTo>
                  <a:lnTo>
                    <a:pt x="7403" y="348938"/>
                  </a:lnTo>
                  <a:lnTo>
                    <a:pt x="33114" y="348931"/>
                  </a:lnTo>
                  <a:lnTo>
                    <a:pt x="77657" y="341089"/>
                  </a:lnTo>
                  <a:lnTo>
                    <a:pt x="124330" y="329829"/>
                  </a:lnTo>
                  <a:lnTo>
                    <a:pt x="180299" y="3029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3290"/>
            <p:cNvSpPr/>
            <p:nvPr>
              <p:custDataLst>
                <p:tags r:id="rId74"/>
              </p:custDataLst>
            </p:nvPr>
          </p:nvSpPr>
          <p:spPr>
            <a:xfrm>
              <a:off x="7632699" y="2051050"/>
              <a:ext cx="165102" cy="31751"/>
            </a:xfrm>
            <a:custGeom>
              <a:avLst/>
              <a:gdLst/>
              <a:ahLst/>
              <a:cxnLst/>
              <a:rect l="0" t="0" r="0" b="0"/>
              <a:pathLst>
                <a:path w="165102" h="31751">
                  <a:moveTo>
                    <a:pt x="1" y="31750"/>
                  </a:moveTo>
                  <a:lnTo>
                    <a:pt x="1" y="31750"/>
                  </a:lnTo>
                  <a:lnTo>
                    <a:pt x="0" y="28379"/>
                  </a:lnTo>
                  <a:lnTo>
                    <a:pt x="706" y="27386"/>
                  </a:lnTo>
                  <a:lnTo>
                    <a:pt x="1882" y="26724"/>
                  </a:lnTo>
                  <a:lnTo>
                    <a:pt x="38296" y="16141"/>
                  </a:lnTo>
                  <a:lnTo>
                    <a:pt x="69232" y="11172"/>
                  </a:lnTo>
                  <a:lnTo>
                    <a:pt x="106029" y="6611"/>
                  </a:lnTo>
                  <a:lnTo>
                    <a:pt x="1651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3291"/>
            <p:cNvSpPr/>
            <p:nvPr>
              <p:custDataLst>
                <p:tags r:id="rId75"/>
              </p:custDataLst>
            </p:nvPr>
          </p:nvSpPr>
          <p:spPr>
            <a:xfrm>
              <a:off x="7975752" y="1857522"/>
              <a:ext cx="183999" cy="312861"/>
            </a:xfrm>
            <a:custGeom>
              <a:avLst/>
              <a:gdLst/>
              <a:ahLst/>
              <a:cxnLst/>
              <a:rect l="0" t="0" r="0" b="0"/>
              <a:pathLst>
                <a:path w="183999" h="312861">
                  <a:moveTo>
                    <a:pt x="183998" y="9378"/>
                  </a:moveTo>
                  <a:lnTo>
                    <a:pt x="183998" y="9378"/>
                  </a:lnTo>
                  <a:lnTo>
                    <a:pt x="163274" y="4352"/>
                  </a:lnTo>
                  <a:lnTo>
                    <a:pt x="116031" y="0"/>
                  </a:lnTo>
                  <a:lnTo>
                    <a:pt x="75557" y="2430"/>
                  </a:lnTo>
                  <a:lnTo>
                    <a:pt x="45642" y="12964"/>
                  </a:lnTo>
                  <a:lnTo>
                    <a:pt x="21178" y="29490"/>
                  </a:lnTo>
                  <a:lnTo>
                    <a:pt x="3893" y="54535"/>
                  </a:lnTo>
                  <a:lnTo>
                    <a:pt x="0" y="74133"/>
                  </a:lnTo>
                  <a:lnTo>
                    <a:pt x="3656" y="110644"/>
                  </a:lnTo>
                  <a:lnTo>
                    <a:pt x="11795" y="157210"/>
                  </a:lnTo>
                  <a:lnTo>
                    <a:pt x="15742" y="190087"/>
                  </a:lnTo>
                  <a:lnTo>
                    <a:pt x="17257" y="237507"/>
                  </a:lnTo>
                  <a:lnTo>
                    <a:pt x="15568" y="276481"/>
                  </a:lnTo>
                  <a:lnTo>
                    <a:pt x="16678" y="282697"/>
                  </a:lnTo>
                  <a:lnTo>
                    <a:pt x="16007" y="287546"/>
                  </a:lnTo>
                  <a:lnTo>
                    <a:pt x="14149" y="291485"/>
                  </a:lnTo>
                  <a:lnTo>
                    <a:pt x="11498" y="294816"/>
                  </a:lnTo>
                  <a:lnTo>
                    <a:pt x="10437" y="297742"/>
                  </a:lnTo>
                  <a:lnTo>
                    <a:pt x="10435" y="300398"/>
                  </a:lnTo>
                  <a:lnTo>
                    <a:pt x="11140" y="302875"/>
                  </a:lnTo>
                  <a:lnTo>
                    <a:pt x="15685" y="307508"/>
                  </a:lnTo>
                  <a:lnTo>
                    <a:pt x="18873" y="309731"/>
                  </a:lnTo>
                  <a:lnTo>
                    <a:pt x="43586" y="312860"/>
                  </a:lnTo>
                  <a:lnTo>
                    <a:pt x="101448" y="3078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3292"/>
            <p:cNvSpPr/>
            <p:nvPr>
              <p:custDataLst>
                <p:tags r:id="rId76"/>
              </p:custDataLst>
            </p:nvPr>
          </p:nvSpPr>
          <p:spPr>
            <a:xfrm>
              <a:off x="8185150" y="1939729"/>
              <a:ext cx="133792" cy="211791"/>
            </a:xfrm>
            <a:custGeom>
              <a:avLst/>
              <a:gdLst/>
              <a:ahLst/>
              <a:cxnLst/>
              <a:rect l="0" t="0" r="0" b="0"/>
              <a:pathLst>
                <a:path w="133792" h="211791">
                  <a:moveTo>
                    <a:pt x="0" y="3371"/>
                  </a:moveTo>
                  <a:lnTo>
                    <a:pt x="0" y="3371"/>
                  </a:lnTo>
                  <a:lnTo>
                    <a:pt x="3370" y="0"/>
                  </a:lnTo>
                  <a:lnTo>
                    <a:pt x="5069" y="1123"/>
                  </a:lnTo>
                  <a:lnTo>
                    <a:pt x="32920" y="46308"/>
                  </a:lnTo>
                  <a:lnTo>
                    <a:pt x="61573" y="90725"/>
                  </a:lnTo>
                  <a:lnTo>
                    <a:pt x="95149" y="138223"/>
                  </a:lnTo>
                  <a:lnTo>
                    <a:pt x="121483" y="177618"/>
                  </a:lnTo>
                  <a:lnTo>
                    <a:pt x="133283" y="202226"/>
                  </a:lnTo>
                  <a:lnTo>
                    <a:pt x="133791" y="211225"/>
                  </a:lnTo>
                  <a:lnTo>
                    <a:pt x="132938" y="211790"/>
                  </a:lnTo>
                  <a:lnTo>
                    <a:pt x="127000" y="200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3293"/>
            <p:cNvSpPr/>
            <p:nvPr>
              <p:custDataLst>
                <p:tags r:id="rId77"/>
              </p:custDataLst>
            </p:nvPr>
          </p:nvSpPr>
          <p:spPr>
            <a:xfrm>
              <a:off x="8168364" y="1990529"/>
              <a:ext cx="169187" cy="187522"/>
            </a:xfrm>
            <a:custGeom>
              <a:avLst/>
              <a:gdLst/>
              <a:ahLst/>
              <a:cxnLst/>
              <a:rect l="0" t="0" r="0" b="0"/>
              <a:pathLst>
                <a:path w="169187" h="187522">
                  <a:moveTo>
                    <a:pt x="169186" y="3371"/>
                  </a:moveTo>
                  <a:lnTo>
                    <a:pt x="169186" y="3371"/>
                  </a:lnTo>
                  <a:lnTo>
                    <a:pt x="165815" y="0"/>
                  </a:lnTo>
                  <a:lnTo>
                    <a:pt x="156634" y="226"/>
                  </a:lnTo>
                  <a:lnTo>
                    <a:pt x="150235" y="1275"/>
                  </a:lnTo>
                  <a:lnTo>
                    <a:pt x="124373" y="16234"/>
                  </a:lnTo>
                  <a:lnTo>
                    <a:pt x="84255" y="48653"/>
                  </a:lnTo>
                  <a:lnTo>
                    <a:pt x="39991" y="89539"/>
                  </a:lnTo>
                  <a:lnTo>
                    <a:pt x="9079" y="129561"/>
                  </a:lnTo>
                  <a:lnTo>
                    <a:pt x="1131" y="151648"/>
                  </a:lnTo>
                  <a:lnTo>
                    <a:pt x="0" y="161489"/>
                  </a:lnTo>
                  <a:lnTo>
                    <a:pt x="2068" y="168755"/>
                  </a:lnTo>
                  <a:lnTo>
                    <a:pt x="6268" y="174305"/>
                  </a:lnTo>
                  <a:lnTo>
                    <a:pt x="23136" y="187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3294"/>
            <p:cNvSpPr/>
            <p:nvPr>
              <p:custDataLst>
                <p:tags r:id="rId78"/>
              </p:custDataLst>
            </p:nvPr>
          </p:nvSpPr>
          <p:spPr>
            <a:xfrm>
              <a:off x="8382000" y="1862684"/>
              <a:ext cx="152131" cy="369931"/>
            </a:xfrm>
            <a:custGeom>
              <a:avLst/>
              <a:gdLst/>
              <a:ahLst/>
              <a:cxnLst/>
              <a:rect l="0" t="0" r="0" b="0"/>
              <a:pathLst>
                <a:path w="152131" h="369931">
                  <a:moveTo>
                    <a:pt x="6350" y="35966"/>
                  </a:moveTo>
                  <a:lnTo>
                    <a:pt x="6350" y="35966"/>
                  </a:lnTo>
                  <a:lnTo>
                    <a:pt x="6350" y="32595"/>
                  </a:lnTo>
                  <a:lnTo>
                    <a:pt x="10113" y="29058"/>
                  </a:lnTo>
                  <a:lnTo>
                    <a:pt x="13092" y="27127"/>
                  </a:lnTo>
                  <a:lnTo>
                    <a:pt x="59710" y="16867"/>
                  </a:lnTo>
                  <a:lnTo>
                    <a:pt x="96008" y="8670"/>
                  </a:lnTo>
                  <a:lnTo>
                    <a:pt x="136087" y="0"/>
                  </a:lnTo>
                  <a:lnTo>
                    <a:pt x="147031" y="696"/>
                  </a:lnTo>
                  <a:lnTo>
                    <a:pt x="150937" y="1869"/>
                  </a:lnTo>
                  <a:lnTo>
                    <a:pt x="152130" y="5474"/>
                  </a:lnTo>
                  <a:lnTo>
                    <a:pt x="143758" y="46105"/>
                  </a:lnTo>
                  <a:lnTo>
                    <a:pt x="134160" y="84910"/>
                  </a:lnTo>
                  <a:lnTo>
                    <a:pt x="122379" y="127687"/>
                  </a:lnTo>
                  <a:lnTo>
                    <a:pt x="106580" y="171641"/>
                  </a:lnTo>
                  <a:lnTo>
                    <a:pt x="91865" y="209203"/>
                  </a:lnTo>
                  <a:lnTo>
                    <a:pt x="85310" y="239303"/>
                  </a:lnTo>
                  <a:lnTo>
                    <a:pt x="87540" y="255455"/>
                  </a:lnTo>
                  <a:lnTo>
                    <a:pt x="107914" y="302429"/>
                  </a:lnTo>
                  <a:lnTo>
                    <a:pt x="111462" y="311027"/>
                  </a:lnTo>
                  <a:lnTo>
                    <a:pt x="113039" y="319552"/>
                  </a:lnTo>
                  <a:lnTo>
                    <a:pt x="110556" y="335656"/>
                  </a:lnTo>
                  <a:lnTo>
                    <a:pt x="103463" y="345786"/>
                  </a:lnTo>
                  <a:lnTo>
                    <a:pt x="91139" y="354991"/>
                  </a:lnTo>
                  <a:lnTo>
                    <a:pt x="61106" y="366696"/>
                  </a:lnTo>
                  <a:lnTo>
                    <a:pt x="40093" y="369930"/>
                  </a:lnTo>
                  <a:lnTo>
                    <a:pt x="22758" y="367603"/>
                  </a:lnTo>
                  <a:lnTo>
                    <a:pt x="0" y="3598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3295"/>
            <p:cNvSpPr/>
            <p:nvPr>
              <p:custDataLst>
                <p:tags r:id="rId79"/>
              </p:custDataLst>
            </p:nvPr>
          </p:nvSpPr>
          <p:spPr>
            <a:xfrm>
              <a:off x="8509000" y="2247900"/>
              <a:ext cx="114301" cy="57151"/>
            </a:xfrm>
            <a:custGeom>
              <a:avLst/>
              <a:gdLst/>
              <a:ahLst/>
              <a:cxnLst/>
              <a:rect l="0" t="0" r="0" b="0"/>
              <a:pathLst>
                <a:path w="114301" h="57151">
                  <a:moveTo>
                    <a:pt x="114300" y="0"/>
                  </a:moveTo>
                  <a:lnTo>
                    <a:pt x="114300" y="0"/>
                  </a:lnTo>
                  <a:lnTo>
                    <a:pt x="91905" y="14503"/>
                  </a:lnTo>
                  <a:lnTo>
                    <a:pt x="55766" y="28835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SMARTInkShape-Group589"/>
          <p:cNvGrpSpPr/>
          <p:nvPr/>
        </p:nvGrpSpPr>
        <p:grpSpPr>
          <a:xfrm>
            <a:off x="8921750" y="1955800"/>
            <a:ext cx="996951" cy="425451"/>
            <a:chOff x="8921750" y="1955800"/>
            <a:chExt cx="996951" cy="425451"/>
          </a:xfrm>
        </p:grpSpPr>
        <p:sp>
          <p:nvSpPr>
            <p:cNvPr id="62" name="SMARTInkShape-3296"/>
            <p:cNvSpPr/>
            <p:nvPr>
              <p:custDataLst>
                <p:tags r:id="rId66"/>
              </p:custDataLst>
            </p:nvPr>
          </p:nvSpPr>
          <p:spPr>
            <a:xfrm>
              <a:off x="8921750" y="1955800"/>
              <a:ext cx="152401" cy="294711"/>
            </a:xfrm>
            <a:custGeom>
              <a:avLst/>
              <a:gdLst/>
              <a:ahLst/>
              <a:cxnLst/>
              <a:rect l="0" t="0" r="0" b="0"/>
              <a:pathLst>
                <a:path w="152401" h="294711">
                  <a:moveTo>
                    <a:pt x="0" y="25400"/>
                  </a:moveTo>
                  <a:lnTo>
                    <a:pt x="0" y="25400"/>
                  </a:lnTo>
                  <a:lnTo>
                    <a:pt x="3370" y="18658"/>
                  </a:lnTo>
                  <a:lnTo>
                    <a:pt x="5775" y="16672"/>
                  </a:lnTo>
                  <a:lnTo>
                    <a:pt x="12209" y="14465"/>
                  </a:lnTo>
                  <a:lnTo>
                    <a:pt x="15901" y="16699"/>
                  </a:lnTo>
                  <a:lnTo>
                    <a:pt x="23764" y="26707"/>
                  </a:lnTo>
                  <a:lnTo>
                    <a:pt x="29384" y="65063"/>
                  </a:lnTo>
                  <a:lnTo>
                    <a:pt x="34461" y="102530"/>
                  </a:lnTo>
                  <a:lnTo>
                    <a:pt x="40716" y="144347"/>
                  </a:lnTo>
                  <a:lnTo>
                    <a:pt x="45848" y="186450"/>
                  </a:lnTo>
                  <a:lnTo>
                    <a:pt x="50481" y="224919"/>
                  </a:lnTo>
                  <a:lnTo>
                    <a:pt x="57055" y="270783"/>
                  </a:lnTo>
                  <a:lnTo>
                    <a:pt x="61341" y="288976"/>
                  </a:lnTo>
                  <a:lnTo>
                    <a:pt x="63471" y="292839"/>
                  </a:lnTo>
                  <a:lnTo>
                    <a:pt x="65598" y="294710"/>
                  </a:lnTo>
                  <a:lnTo>
                    <a:pt x="68426" y="292428"/>
                  </a:lnTo>
                  <a:lnTo>
                    <a:pt x="93895" y="247188"/>
                  </a:lnTo>
                  <a:lnTo>
                    <a:pt x="105466" y="214519"/>
                  </a:lnTo>
                  <a:lnTo>
                    <a:pt x="115312" y="175069"/>
                  </a:lnTo>
                  <a:lnTo>
                    <a:pt x="124392" y="129314"/>
                  </a:lnTo>
                  <a:lnTo>
                    <a:pt x="133132" y="82638"/>
                  </a:lnTo>
                  <a:lnTo>
                    <a:pt x="140308" y="41667"/>
                  </a:lnTo>
                  <a:lnTo>
                    <a:pt x="145054" y="9524"/>
                  </a:lnTo>
                  <a:lnTo>
                    <a:pt x="146796" y="5644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3297"/>
            <p:cNvSpPr/>
            <p:nvPr>
              <p:custDataLst>
                <p:tags r:id="rId67"/>
              </p:custDataLst>
            </p:nvPr>
          </p:nvSpPr>
          <p:spPr>
            <a:xfrm>
              <a:off x="9069401" y="2076450"/>
              <a:ext cx="220650" cy="159810"/>
            </a:xfrm>
            <a:custGeom>
              <a:avLst/>
              <a:gdLst/>
              <a:ahLst/>
              <a:cxnLst/>
              <a:rect l="0" t="0" r="0" b="0"/>
              <a:pathLst>
                <a:path w="220650" h="159810">
                  <a:moveTo>
                    <a:pt x="61899" y="88900"/>
                  </a:moveTo>
                  <a:lnTo>
                    <a:pt x="61899" y="88900"/>
                  </a:lnTo>
                  <a:lnTo>
                    <a:pt x="61899" y="78787"/>
                  </a:lnTo>
                  <a:lnTo>
                    <a:pt x="58136" y="70059"/>
                  </a:lnTo>
                  <a:lnTo>
                    <a:pt x="51760" y="62182"/>
                  </a:lnTo>
                  <a:lnTo>
                    <a:pt x="40941" y="54486"/>
                  </a:lnTo>
                  <a:lnTo>
                    <a:pt x="35415" y="52438"/>
                  </a:lnTo>
                  <a:lnTo>
                    <a:pt x="32249" y="53303"/>
                  </a:lnTo>
                  <a:lnTo>
                    <a:pt x="24967" y="58027"/>
                  </a:lnTo>
                  <a:lnTo>
                    <a:pt x="12935" y="75362"/>
                  </a:lnTo>
                  <a:lnTo>
                    <a:pt x="2002" y="105798"/>
                  </a:lnTo>
                  <a:lnTo>
                    <a:pt x="0" y="119694"/>
                  </a:lnTo>
                  <a:lnTo>
                    <a:pt x="878" y="124246"/>
                  </a:lnTo>
                  <a:lnTo>
                    <a:pt x="2873" y="127281"/>
                  </a:lnTo>
                  <a:lnTo>
                    <a:pt x="5615" y="129304"/>
                  </a:lnTo>
                  <a:lnTo>
                    <a:pt x="9559" y="129241"/>
                  </a:lnTo>
                  <a:lnTo>
                    <a:pt x="19587" y="125409"/>
                  </a:lnTo>
                  <a:lnTo>
                    <a:pt x="42573" y="111225"/>
                  </a:lnTo>
                  <a:lnTo>
                    <a:pt x="56356" y="108597"/>
                  </a:lnTo>
                  <a:lnTo>
                    <a:pt x="58204" y="109087"/>
                  </a:lnTo>
                  <a:lnTo>
                    <a:pt x="59436" y="110119"/>
                  </a:lnTo>
                  <a:lnTo>
                    <a:pt x="65938" y="123183"/>
                  </a:lnTo>
                  <a:lnTo>
                    <a:pt x="67222" y="128361"/>
                  </a:lnTo>
                  <a:lnTo>
                    <a:pt x="68270" y="129318"/>
                  </a:lnTo>
                  <a:lnTo>
                    <a:pt x="69674" y="129251"/>
                  </a:lnTo>
                  <a:lnTo>
                    <a:pt x="71315" y="128501"/>
                  </a:lnTo>
                  <a:lnTo>
                    <a:pt x="72411" y="127295"/>
                  </a:lnTo>
                  <a:lnTo>
                    <a:pt x="84546" y="106823"/>
                  </a:lnTo>
                  <a:lnTo>
                    <a:pt x="101056" y="88168"/>
                  </a:lnTo>
                  <a:lnTo>
                    <a:pt x="105878" y="85047"/>
                  </a:lnTo>
                  <a:lnTo>
                    <a:pt x="108152" y="84215"/>
                  </a:lnTo>
                  <a:lnTo>
                    <a:pt x="110373" y="85071"/>
                  </a:lnTo>
                  <a:lnTo>
                    <a:pt x="114722" y="89785"/>
                  </a:lnTo>
                  <a:lnTo>
                    <a:pt x="142702" y="133800"/>
                  </a:lnTo>
                  <a:lnTo>
                    <a:pt x="153459" y="159280"/>
                  </a:lnTo>
                  <a:lnTo>
                    <a:pt x="153983" y="159809"/>
                  </a:lnTo>
                  <a:lnTo>
                    <a:pt x="146807" y="136616"/>
                  </a:lnTo>
                  <a:lnTo>
                    <a:pt x="145497" y="119515"/>
                  </a:lnTo>
                  <a:lnTo>
                    <a:pt x="154872" y="83311"/>
                  </a:lnTo>
                  <a:lnTo>
                    <a:pt x="186436" y="37676"/>
                  </a:lnTo>
                  <a:lnTo>
                    <a:pt x="2206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3298"/>
            <p:cNvSpPr/>
            <p:nvPr>
              <p:custDataLst>
                <p:tags r:id="rId68"/>
              </p:custDataLst>
            </p:nvPr>
          </p:nvSpPr>
          <p:spPr>
            <a:xfrm>
              <a:off x="9410622" y="1976256"/>
              <a:ext cx="120729" cy="265295"/>
            </a:xfrm>
            <a:custGeom>
              <a:avLst/>
              <a:gdLst/>
              <a:ahLst/>
              <a:cxnLst/>
              <a:rect l="0" t="0" r="0" b="0"/>
              <a:pathLst>
                <a:path w="120729" h="265295">
                  <a:moveTo>
                    <a:pt x="95328" y="17644"/>
                  </a:moveTo>
                  <a:lnTo>
                    <a:pt x="95328" y="17644"/>
                  </a:lnTo>
                  <a:lnTo>
                    <a:pt x="81513" y="5710"/>
                  </a:lnTo>
                  <a:lnTo>
                    <a:pt x="73665" y="1757"/>
                  </a:lnTo>
                  <a:lnTo>
                    <a:pt x="65474" y="0"/>
                  </a:lnTo>
                  <a:lnTo>
                    <a:pt x="59012" y="1100"/>
                  </a:lnTo>
                  <a:lnTo>
                    <a:pt x="56300" y="2381"/>
                  </a:lnTo>
                  <a:lnTo>
                    <a:pt x="39000" y="21040"/>
                  </a:lnTo>
                  <a:lnTo>
                    <a:pt x="19372" y="62394"/>
                  </a:lnTo>
                  <a:lnTo>
                    <a:pt x="8417" y="96800"/>
                  </a:lnTo>
                  <a:lnTo>
                    <a:pt x="962" y="132552"/>
                  </a:lnTo>
                  <a:lnTo>
                    <a:pt x="0" y="167257"/>
                  </a:lnTo>
                  <a:lnTo>
                    <a:pt x="11332" y="197733"/>
                  </a:lnTo>
                  <a:lnTo>
                    <a:pt x="41512" y="234928"/>
                  </a:lnTo>
                  <a:lnTo>
                    <a:pt x="53100" y="245050"/>
                  </a:lnTo>
                  <a:lnTo>
                    <a:pt x="79147" y="256297"/>
                  </a:lnTo>
                  <a:lnTo>
                    <a:pt x="120728" y="265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3299"/>
            <p:cNvSpPr/>
            <p:nvPr>
              <p:custDataLst>
                <p:tags r:id="rId69"/>
              </p:custDataLst>
            </p:nvPr>
          </p:nvSpPr>
          <p:spPr>
            <a:xfrm>
              <a:off x="9590265" y="2034692"/>
              <a:ext cx="106186" cy="219559"/>
            </a:xfrm>
            <a:custGeom>
              <a:avLst/>
              <a:gdLst/>
              <a:ahLst/>
              <a:cxnLst/>
              <a:rect l="0" t="0" r="0" b="0"/>
              <a:pathLst>
                <a:path w="106186" h="219559">
                  <a:moveTo>
                    <a:pt x="10935" y="3658"/>
                  </a:moveTo>
                  <a:lnTo>
                    <a:pt x="10935" y="3658"/>
                  </a:lnTo>
                  <a:lnTo>
                    <a:pt x="4193" y="287"/>
                  </a:lnTo>
                  <a:lnTo>
                    <a:pt x="2208" y="0"/>
                  </a:lnTo>
                  <a:lnTo>
                    <a:pt x="882" y="513"/>
                  </a:lnTo>
                  <a:lnTo>
                    <a:pt x="0" y="1562"/>
                  </a:lnTo>
                  <a:lnTo>
                    <a:pt x="5500" y="16521"/>
                  </a:lnTo>
                  <a:lnTo>
                    <a:pt x="30845" y="62774"/>
                  </a:lnTo>
                  <a:lnTo>
                    <a:pt x="57599" y="109211"/>
                  </a:lnTo>
                  <a:lnTo>
                    <a:pt x="78854" y="156602"/>
                  </a:lnTo>
                  <a:lnTo>
                    <a:pt x="97154" y="199649"/>
                  </a:lnTo>
                  <a:lnTo>
                    <a:pt x="106185" y="219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3300"/>
            <p:cNvSpPr/>
            <p:nvPr>
              <p:custDataLst>
                <p:tags r:id="rId70"/>
              </p:custDataLst>
            </p:nvPr>
          </p:nvSpPr>
          <p:spPr>
            <a:xfrm>
              <a:off x="9594850" y="2076439"/>
              <a:ext cx="133351" cy="196862"/>
            </a:xfrm>
            <a:custGeom>
              <a:avLst/>
              <a:gdLst/>
              <a:ahLst/>
              <a:cxnLst/>
              <a:rect l="0" t="0" r="0" b="0"/>
              <a:pathLst>
                <a:path w="133351" h="196862">
                  <a:moveTo>
                    <a:pt x="133350" y="31761"/>
                  </a:moveTo>
                  <a:lnTo>
                    <a:pt x="133350" y="31761"/>
                  </a:lnTo>
                  <a:lnTo>
                    <a:pt x="126443" y="4750"/>
                  </a:lnTo>
                  <a:lnTo>
                    <a:pt x="124512" y="1053"/>
                  </a:lnTo>
                  <a:lnTo>
                    <a:pt x="121107" y="0"/>
                  </a:lnTo>
                  <a:lnTo>
                    <a:pt x="111681" y="2593"/>
                  </a:lnTo>
                  <a:lnTo>
                    <a:pt x="66508" y="44165"/>
                  </a:lnTo>
                  <a:lnTo>
                    <a:pt x="32641" y="86236"/>
                  </a:lnTo>
                  <a:lnTo>
                    <a:pt x="7790" y="130687"/>
                  </a:lnTo>
                  <a:lnTo>
                    <a:pt x="640" y="156161"/>
                  </a:lnTo>
                  <a:lnTo>
                    <a:pt x="0" y="1968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3301"/>
            <p:cNvSpPr/>
            <p:nvPr>
              <p:custDataLst>
                <p:tags r:id="rId71"/>
              </p:custDataLst>
            </p:nvPr>
          </p:nvSpPr>
          <p:spPr>
            <a:xfrm>
              <a:off x="9709150" y="1994783"/>
              <a:ext cx="116952" cy="316618"/>
            </a:xfrm>
            <a:custGeom>
              <a:avLst/>
              <a:gdLst/>
              <a:ahLst/>
              <a:cxnLst/>
              <a:rect l="0" t="0" r="0" b="0"/>
              <a:pathLst>
                <a:path w="116952" h="316618">
                  <a:moveTo>
                    <a:pt x="76200" y="5467"/>
                  </a:moveTo>
                  <a:lnTo>
                    <a:pt x="76200" y="5467"/>
                  </a:lnTo>
                  <a:lnTo>
                    <a:pt x="76200" y="2096"/>
                  </a:lnTo>
                  <a:lnTo>
                    <a:pt x="76905" y="1103"/>
                  </a:lnTo>
                  <a:lnTo>
                    <a:pt x="78081" y="441"/>
                  </a:lnTo>
                  <a:lnTo>
                    <a:pt x="79571" y="0"/>
                  </a:lnTo>
                  <a:lnTo>
                    <a:pt x="84989" y="7035"/>
                  </a:lnTo>
                  <a:lnTo>
                    <a:pt x="99965" y="41290"/>
                  </a:lnTo>
                  <a:lnTo>
                    <a:pt x="112326" y="86637"/>
                  </a:lnTo>
                  <a:lnTo>
                    <a:pt x="116951" y="120094"/>
                  </a:lnTo>
                  <a:lnTo>
                    <a:pt x="116888" y="154485"/>
                  </a:lnTo>
                  <a:lnTo>
                    <a:pt x="109806" y="190936"/>
                  </a:lnTo>
                  <a:lnTo>
                    <a:pt x="93959" y="224540"/>
                  </a:lnTo>
                  <a:lnTo>
                    <a:pt x="61235" y="267463"/>
                  </a:lnTo>
                  <a:lnTo>
                    <a:pt x="18993" y="303458"/>
                  </a:lnTo>
                  <a:lnTo>
                    <a:pt x="0" y="316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3302"/>
            <p:cNvSpPr/>
            <p:nvPr>
              <p:custDataLst>
                <p:tags r:id="rId72"/>
              </p:custDataLst>
            </p:nvPr>
          </p:nvSpPr>
          <p:spPr>
            <a:xfrm>
              <a:off x="9753600" y="2330450"/>
              <a:ext cx="165101" cy="50801"/>
            </a:xfrm>
            <a:custGeom>
              <a:avLst/>
              <a:gdLst/>
              <a:ahLst/>
              <a:cxnLst/>
              <a:rect l="0" t="0" r="0" b="0"/>
              <a:pathLst>
                <a:path w="165101" h="50801">
                  <a:moveTo>
                    <a:pt x="165100" y="0"/>
                  </a:moveTo>
                  <a:lnTo>
                    <a:pt x="165100" y="0"/>
                  </a:lnTo>
                  <a:lnTo>
                    <a:pt x="131859" y="10845"/>
                  </a:lnTo>
                  <a:lnTo>
                    <a:pt x="98585" y="21048"/>
                  </a:lnTo>
                  <a:lnTo>
                    <a:pt x="60278" y="32638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SMARTInkShape-Group590"/>
          <p:cNvGrpSpPr/>
          <p:nvPr/>
        </p:nvGrpSpPr>
        <p:grpSpPr>
          <a:xfrm>
            <a:off x="7980950" y="2619175"/>
            <a:ext cx="591551" cy="281924"/>
            <a:chOff x="7980950" y="2619175"/>
            <a:chExt cx="591551" cy="281924"/>
          </a:xfrm>
        </p:grpSpPr>
        <p:sp>
          <p:nvSpPr>
            <p:cNvPr id="70" name="SMARTInkShape-3303"/>
            <p:cNvSpPr/>
            <p:nvPr>
              <p:custDataLst>
                <p:tags r:id="rId61"/>
              </p:custDataLst>
            </p:nvPr>
          </p:nvSpPr>
          <p:spPr>
            <a:xfrm>
              <a:off x="7980950" y="2619175"/>
              <a:ext cx="80571" cy="257376"/>
            </a:xfrm>
            <a:custGeom>
              <a:avLst/>
              <a:gdLst/>
              <a:ahLst/>
              <a:cxnLst/>
              <a:rect l="0" t="0" r="0" b="0"/>
              <a:pathLst>
                <a:path w="80571" h="257376">
                  <a:moveTo>
                    <a:pt x="77200" y="54175"/>
                  </a:moveTo>
                  <a:lnTo>
                    <a:pt x="77200" y="54175"/>
                  </a:lnTo>
                  <a:lnTo>
                    <a:pt x="80570" y="27207"/>
                  </a:lnTo>
                  <a:lnTo>
                    <a:pt x="79446" y="18558"/>
                  </a:lnTo>
                  <a:lnTo>
                    <a:pt x="76581" y="12085"/>
                  </a:lnTo>
                  <a:lnTo>
                    <a:pt x="72554" y="7065"/>
                  </a:lnTo>
                  <a:lnTo>
                    <a:pt x="62436" y="1487"/>
                  </a:lnTo>
                  <a:lnTo>
                    <a:pt x="56773" y="0"/>
                  </a:lnTo>
                  <a:lnTo>
                    <a:pt x="50176" y="3242"/>
                  </a:lnTo>
                  <a:lnTo>
                    <a:pt x="35321" y="18132"/>
                  </a:lnTo>
                  <a:lnTo>
                    <a:pt x="14462" y="60429"/>
                  </a:lnTo>
                  <a:lnTo>
                    <a:pt x="5101" y="96936"/>
                  </a:lnTo>
                  <a:lnTo>
                    <a:pt x="0" y="135269"/>
                  </a:lnTo>
                  <a:lnTo>
                    <a:pt x="85" y="171120"/>
                  </a:lnTo>
                  <a:lnTo>
                    <a:pt x="10000" y="200225"/>
                  </a:lnTo>
                  <a:lnTo>
                    <a:pt x="26166" y="223508"/>
                  </a:lnTo>
                  <a:lnTo>
                    <a:pt x="64500" y="257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3304"/>
            <p:cNvSpPr/>
            <p:nvPr>
              <p:custDataLst>
                <p:tags r:id="rId62"/>
              </p:custDataLst>
            </p:nvPr>
          </p:nvSpPr>
          <p:spPr>
            <a:xfrm>
              <a:off x="8170520" y="2648180"/>
              <a:ext cx="110810" cy="252919"/>
            </a:xfrm>
            <a:custGeom>
              <a:avLst/>
              <a:gdLst/>
              <a:ahLst/>
              <a:cxnLst/>
              <a:rect l="0" t="0" r="0" b="0"/>
              <a:pathLst>
                <a:path w="110810" h="252919">
                  <a:moveTo>
                    <a:pt x="46380" y="25170"/>
                  </a:moveTo>
                  <a:lnTo>
                    <a:pt x="46380" y="25170"/>
                  </a:lnTo>
                  <a:lnTo>
                    <a:pt x="27512" y="51929"/>
                  </a:lnTo>
                  <a:lnTo>
                    <a:pt x="14606" y="89465"/>
                  </a:lnTo>
                  <a:lnTo>
                    <a:pt x="9448" y="132571"/>
                  </a:lnTo>
                  <a:lnTo>
                    <a:pt x="4471" y="178662"/>
                  </a:lnTo>
                  <a:lnTo>
                    <a:pt x="4314" y="219387"/>
                  </a:lnTo>
                  <a:lnTo>
                    <a:pt x="5811" y="226495"/>
                  </a:lnTo>
                  <a:lnTo>
                    <a:pt x="5223" y="226414"/>
                  </a:lnTo>
                  <a:lnTo>
                    <a:pt x="4125" y="224949"/>
                  </a:lnTo>
                  <a:lnTo>
                    <a:pt x="9126" y="182224"/>
                  </a:lnTo>
                  <a:lnTo>
                    <a:pt x="12890" y="150711"/>
                  </a:lnTo>
                  <a:lnTo>
                    <a:pt x="16914" y="110834"/>
                  </a:lnTo>
                  <a:lnTo>
                    <a:pt x="22936" y="72885"/>
                  </a:lnTo>
                  <a:lnTo>
                    <a:pt x="36140" y="27314"/>
                  </a:lnTo>
                  <a:lnTo>
                    <a:pt x="46768" y="8484"/>
                  </a:lnTo>
                  <a:lnTo>
                    <a:pt x="56194" y="115"/>
                  </a:lnTo>
                  <a:lnTo>
                    <a:pt x="62095" y="0"/>
                  </a:lnTo>
                  <a:lnTo>
                    <a:pt x="76177" y="5517"/>
                  </a:lnTo>
                  <a:lnTo>
                    <a:pt x="96601" y="27264"/>
                  </a:lnTo>
                  <a:lnTo>
                    <a:pt x="109316" y="66164"/>
                  </a:lnTo>
                  <a:lnTo>
                    <a:pt x="110809" y="113438"/>
                  </a:lnTo>
                  <a:lnTo>
                    <a:pt x="102767" y="146480"/>
                  </a:lnTo>
                  <a:lnTo>
                    <a:pt x="88374" y="177863"/>
                  </a:lnTo>
                  <a:lnTo>
                    <a:pt x="46522" y="224874"/>
                  </a:lnTo>
                  <a:lnTo>
                    <a:pt x="10817" y="251433"/>
                  </a:lnTo>
                  <a:lnTo>
                    <a:pt x="5738" y="252918"/>
                  </a:lnTo>
                  <a:lnTo>
                    <a:pt x="2352" y="252496"/>
                  </a:lnTo>
                  <a:lnTo>
                    <a:pt x="94" y="250804"/>
                  </a:lnTo>
                  <a:lnTo>
                    <a:pt x="0" y="247560"/>
                  </a:lnTo>
                  <a:lnTo>
                    <a:pt x="8280" y="2283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3305"/>
            <p:cNvSpPr/>
            <p:nvPr>
              <p:custDataLst>
                <p:tags r:id="rId63"/>
              </p:custDataLst>
            </p:nvPr>
          </p:nvSpPr>
          <p:spPr>
            <a:xfrm>
              <a:off x="8407400" y="2717800"/>
              <a:ext cx="31751" cy="152401"/>
            </a:xfrm>
            <a:custGeom>
              <a:avLst/>
              <a:gdLst/>
              <a:ahLst/>
              <a:cxnLst/>
              <a:rect l="0" t="0" r="0" b="0"/>
              <a:pathLst>
                <a:path w="31751" h="152401">
                  <a:moveTo>
                    <a:pt x="31750" y="0"/>
                  </a:moveTo>
                  <a:lnTo>
                    <a:pt x="31750" y="0"/>
                  </a:lnTo>
                  <a:lnTo>
                    <a:pt x="29869" y="12552"/>
                  </a:lnTo>
                  <a:lnTo>
                    <a:pt x="22911" y="54926"/>
                  </a:lnTo>
                  <a:lnTo>
                    <a:pt x="13452" y="94591"/>
                  </a:lnTo>
                  <a:lnTo>
                    <a:pt x="3389" y="137322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3306"/>
            <p:cNvSpPr/>
            <p:nvPr>
              <p:custDataLst>
                <p:tags r:id="rId64"/>
              </p:custDataLst>
            </p:nvPr>
          </p:nvSpPr>
          <p:spPr>
            <a:xfrm>
              <a:off x="8439150" y="2673350"/>
              <a:ext cx="133351" cy="38101"/>
            </a:xfrm>
            <a:custGeom>
              <a:avLst/>
              <a:gdLst/>
              <a:ahLst/>
              <a:cxnLst/>
              <a:rect l="0" t="0" r="0" b="0"/>
              <a:pathLst>
                <a:path w="133351" h="38101">
                  <a:moveTo>
                    <a:pt x="0" y="38100"/>
                  </a:moveTo>
                  <a:lnTo>
                    <a:pt x="0" y="38100"/>
                  </a:lnTo>
                  <a:lnTo>
                    <a:pt x="23778" y="16438"/>
                  </a:lnTo>
                  <a:lnTo>
                    <a:pt x="49927" y="5498"/>
                  </a:lnTo>
                  <a:lnTo>
                    <a:pt x="96331" y="1086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3307"/>
            <p:cNvSpPr/>
            <p:nvPr>
              <p:custDataLst>
                <p:tags r:id="rId65"/>
              </p:custDataLst>
            </p:nvPr>
          </p:nvSpPr>
          <p:spPr>
            <a:xfrm>
              <a:off x="8426450" y="2755900"/>
              <a:ext cx="120651" cy="44451"/>
            </a:xfrm>
            <a:custGeom>
              <a:avLst/>
              <a:gdLst/>
              <a:ahLst/>
              <a:cxnLst/>
              <a:rect l="0" t="0" r="0" b="0"/>
              <a:pathLst>
                <a:path w="120651" h="44451">
                  <a:moveTo>
                    <a:pt x="0" y="44450"/>
                  </a:moveTo>
                  <a:lnTo>
                    <a:pt x="0" y="44450"/>
                  </a:lnTo>
                  <a:lnTo>
                    <a:pt x="42094" y="23402"/>
                  </a:lnTo>
                  <a:lnTo>
                    <a:pt x="87497" y="9129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" name="SMARTInkShape-3308"/>
          <p:cNvSpPr/>
          <p:nvPr>
            <p:custDataLst>
              <p:tags r:id="rId2"/>
            </p:custDataLst>
          </p:nvPr>
        </p:nvSpPr>
        <p:spPr>
          <a:xfrm>
            <a:off x="2368550" y="3994222"/>
            <a:ext cx="6756401" cy="184079"/>
          </a:xfrm>
          <a:custGeom>
            <a:avLst/>
            <a:gdLst/>
            <a:ahLst/>
            <a:cxnLst/>
            <a:rect l="0" t="0" r="0" b="0"/>
            <a:pathLst>
              <a:path w="6756401" h="184079">
                <a:moveTo>
                  <a:pt x="0" y="101528"/>
                </a:moveTo>
                <a:lnTo>
                  <a:pt x="0" y="101528"/>
                </a:lnTo>
                <a:lnTo>
                  <a:pt x="39590" y="102233"/>
                </a:lnTo>
                <a:lnTo>
                  <a:pt x="65904" y="103409"/>
                </a:lnTo>
                <a:lnTo>
                  <a:pt x="96853" y="104899"/>
                </a:lnTo>
                <a:lnTo>
                  <a:pt x="137946" y="105892"/>
                </a:lnTo>
                <a:lnTo>
                  <a:pt x="185803" y="106554"/>
                </a:lnTo>
                <a:lnTo>
                  <a:pt x="238169" y="106995"/>
                </a:lnTo>
                <a:lnTo>
                  <a:pt x="299890" y="106584"/>
                </a:lnTo>
                <a:lnTo>
                  <a:pt x="367849" y="105604"/>
                </a:lnTo>
                <a:lnTo>
                  <a:pt x="439966" y="104245"/>
                </a:lnTo>
                <a:lnTo>
                  <a:pt x="524028" y="101223"/>
                </a:lnTo>
                <a:lnTo>
                  <a:pt x="616052" y="97091"/>
                </a:lnTo>
                <a:lnTo>
                  <a:pt x="713384" y="92220"/>
                </a:lnTo>
                <a:lnTo>
                  <a:pt x="820606" y="86150"/>
                </a:lnTo>
                <a:lnTo>
                  <a:pt x="934420" y="79282"/>
                </a:lnTo>
                <a:lnTo>
                  <a:pt x="1052630" y="71881"/>
                </a:lnTo>
                <a:lnTo>
                  <a:pt x="1180120" y="63419"/>
                </a:lnTo>
                <a:lnTo>
                  <a:pt x="1313797" y="54249"/>
                </a:lnTo>
                <a:lnTo>
                  <a:pt x="1451598" y="44609"/>
                </a:lnTo>
                <a:lnTo>
                  <a:pt x="1597087" y="36066"/>
                </a:lnTo>
                <a:lnTo>
                  <a:pt x="1747703" y="28253"/>
                </a:lnTo>
                <a:lnTo>
                  <a:pt x="1901735" y="20928"/>
                </a:lnTo>
                <a:lnTo>
                  <a:pt x="2066512" y="14633"/>
                </a:lnTo>
                <a:lnTo>
                  <a:pt x="2238453" y="9026"/>
                </a:lnTo>
                <a:lnTo>
                  <a:pt x="2415168" y="3877"/>
                </a:lnTo>
                <a:lnTo>
                  <a:pt x="2597184" y="1149"/>
                </a:lnTo>
                <a:lnTo>
                  <a:pt x="2782734" y="37"/>
                </a:lnTo>
                <a:lnTo>
                  <a:pt x="2970640" y="0"/>
                </a:lnTo>
                <a:lnTo>
                  <a:pt x="3160821" y="2798"/>
                </a:lnTo>
                <a:lnTo>
                  <a:pt x="3352519" y="7486"/>
                </a:lnTo>
                <a:lnTo>
                  <a:pt x="3545229" y="13433"/>
                </a:lnTo>
                <a:lnTo>
                  <a:pt x="3744964" y="21632"/>
                </a:lnTo>
                <a:lnTo>
                  <a:pt x="3949382" y="31330"/>
                </a:lnTo>
                <a:lnTo>
                  <a:pt x="4156921" y="42030"/>
                </a:lnTo>
                <a:lnTo>
                  <a:pt x="4360897" y="54101"/>
                </a:lnTo>
                <a:lnTo>
                  <a:pt x="4562498" y="67088"/>
                </a:lnTo>
                <a:lnTo>
                  <a:pt x="4762515" y="80684"/>
                </a:lnTo>
                <a:lnTo>
                  <a:pt x="4955126" y="93982"/>
                </a:lnTo>
                <a:lnTo>
                  <a:pt x="5142801" y="107081"/>
                </a:lnTo>
                <a:lnTo>
                  <a:pt x="5327184" y="120047"/>
                </a:lnTo>
                <a:lnTo>
                  <a:pt x="5503023" y="131513"/>
                </a:lnTo>
                <a:lnTo>
                  <a:pt x="5673165" y="141979"/>
                </a:lnTo>
                <a:lnTo>
                  <a:pt x="5839509" y="151778"/>
                </a:lnTo>
                <a:lnTo>
                  <a:pt x="5988507" y="159723"/>
                </a:lnTo>
                <a:lnTo>
                  <a:pt x="6125938" y="166430"/>
                </a:lnTo>
                <a:lnTo>
                  <a:pt x="6255658" y="172313"/>
                </a:lnTo>
                <a:lnTo>
                  <a:pt x="6368949" y="176235"/>
                </a:lnTo>
                <a:lnTo>
                  <a:pt x="6471289" y="178849"/>
                </a:lnTo>
                <a:lnTo>
                  <a:pt x="6566326" y="180592"/>
                </a:lnTo>
                <a:lnTo>
                  <a:pt x="6629684" y="181754"/>
                </a:lnTo>
                <a:lnTo>
                  <a:pt x="6756400" y="18407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8" name="SMARTInkShape-Group592"/>
          <p:cNvGrpSpPr/>
          <p:nvPr/>
        </p:nvGrpSpPr>
        <p:grpSpPr>
          <a:xfrm>
            <a:off x="2049611" y="4541656"/>
            <a:ext cx="1188890" cy="449445"/>
            <a:chOff x="2049611" y="4541656"/>
            <a:chExt cx="1188890" cy="449445"/>
          </a:xfrm>
        </p:grpSpPr>
        <p:sp>
          <p:nvSpPr>
            <p:cNvPr id="77" name="SMARTInkShape-3309"/>
            <p:cNvSpPr/>
            <p:nvPr>
              <p:custDataLst>
                <p:tags r:id="rId50"/>
              </p:custDataLst>
            </p:nvPr>
          </p:nvSpPr>
          <p:spPr>
            <a:xfrm>
              <a:off x="2049611" y="4563161"/>
              <a:ext cx="13855" cy="427940"/>
            </a:xfrm>
            <a:custGeom>
              <a:avLst/>
              <a:gdLst/>
              <a:ahLst/>
              <a:cxnLst/>
              <a:rect l="0" t="0" r="0" b="0"/>
              <a:pathLst>
                <a:path w="13855" h="427940">
                  <a:moveTo>
                    <a:pt x="1439" y="8839"/>
                  </a:moveTo>
                  <a:lnTo>
                    <a:pt x="1439" y="8839"/>
                  </a:lnTo>
                  <a:lnTo>
                    <a:pt x="4810" y="5468"/>
                  </a:lnTo>
                  <a:lnTo>
                    <a:pt x="6465" y="1931"/>
                  </a:lnTo>
                  <a:lnTo>
                    <a:pt x="6906" y="0"/>
                  </a:lnTo>
                  <a:lnTo>
                    <a:pt x="7906" y="124"/>
                  </a:lnTo>
                  <a:lnTo>
                    <a:pt x="10899" y="4025"/>
                  </a:lnTo>
                  <a:lnTo>
                    <a:pt x="13499" y="36763"/>
                  </a:lnTo>
                  <a:lnTo>
                    <a:pt x="13854" y="69463"/>
                  </a:lnTo>
                  <a:lnTo>
                    <a:pt x="12131" y="109396"/>
                  </a:lnTo>
                  <a:lnTo>
                    <a:pt x="8308" y="154425"/>
                  </a:lnTo>
                  <a:lnTo>
                    <a:pt x="5312" y="179274"/>
                  </a:lnTo>
                  <a:lnTo>
                    <a:pt x="1905" y="205013"/>
                  </a:lnTo>
                  <a:lnTo>
                    <a:pt x="338" y="231343"/>
                  </a:lnTo>
                  <a:lnTo>
                    <a:pt x="0" y="258070"/>
                  </a:lnTo>
                  <a:lnTo>
                    <a:pt x="480" y="285059"/>
                  </a:lnTo>
                  <a:lnTo>
                    <a:pt x="2894" y="331981"/>
                  </a:lnTo>
                  <a:lnTo>
                    <a:pt x="5614" y="371180"/>
                  </a:lnTo>
                  <a:lnTo>
                    <a:pt x="7789" y="4279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3310"/>
            <p:cNvSpPr/>
            <p:nvPr>
              <p:custDataLst>
                <p:tags r:id="rId51"/>
              </p:custDataLst>
            </p:nvPr>
          </p:nvSpPr>
          <p:spPr>
            <a:xfrm>
              <a:off x="2082800" y="4781004"/>
              <a:ext cx="106844" cy="155729"/>
            </a:xfrm>
            <a:custGeom>
              <a:avLst/>
              <a:gdLst/>
              <a:ahLst/>
              <a:cxnLst/>
              <a:rect l="0" t="0" r="0" b="0"/>
              <a:pathLst>
                <a:path w="106844" h="155729">
                  <a:moveTo>
                    <a:pt x="0" y="38646"/>
                  </a:moveTo>
                  <a:lnTo>
                    <a:pt x="0" y="38646"/>
                  </a:lnTo>
                  <a:lnTo>
                    <a:pt x="3371" y="38646"/>
                  </a:lnTo>
                  <a:lnTo>
                    <a:pt x="4364" y="39351"/>
                  </a:lnTo>
                  <a:lnTo>
                    <a:pt x="5026" y="40527"/>
                  </a:lnTo>
                  <a:lnTo>
                    <a:pt x="5958" y="47435"/>
                  </a:lnTo>
                  <a:lnTo>
                    <a:pt x="11341" y="86307"/>
                  </a:lnTo>
                  <a:lnTo>
                    <a:pt x="12431" y="126063"/>
                  </a:lnTo>
                  <a:lnTo>
                    <a:pt x="12676" y="155728"/>
                  </a:lnTo>
                  <a:lnTo>
                    <a:pt x="13404" y="120100"/>
                  </a:lnTo>
                  <a:lnTo>
                    <a:pt x="18475" y="78930"/>
                  </a:lnTo>
                  <a:lnTo>
                    <a:pt x="30012" y="40704"/>
                  </a:lnTo>
                  <a:lnTo>
                    <a:pt x="49971" y="12993"/>
                  </a:lnTo>
                  <a:lnTo>
                    <a:pt x="63132" y="3020"/>
                  </a:lnTo>
                  <a:lnTo>
                    <a:pt x="74155" y="0"/>
                  </a:lnTo>
                  <a:lnTo>
                    <a:pt x="79070" y="182"/>
                  </a:lnTo>
                  <a:lnTo>
                    <a:pt x="83757" y="3126"/>
                  </a:lnTo>
                  <a:lnTo>
                    <a:pt x="92729" y="13922"/>
                  </a:lnTo>
                  <a:lnTo>
                    <a:pt x="102343" y="39239"/>
                  </a:lnTo>
                  <a:lnTo>
                    <a:pt x="106843" y="78692"/>
                  </a:lnTo>
                  <a:lnTo>
                    <a:pt x="105850" y="112512"/>
                  </a:lnTo>
                  <a:lnTo>
                    <a:pt x="101600" y="1338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3311"/>
            <p:cNvSpPr/>
            <p:nvPr>
              <p:custDataLst>
                <p:tags r:id="rId52"/>
              </p:custDataLst>
            </p:nvPr>
          </p:nvSpPr>
          <p:spPr>
            <a:xfrm>
              <a:off x="2256121" y="4541656"/>
              <a:ext cx="87030" cy="392295"/>
            </a:xfrm>
            <a:custGeom>
              <a:avLst/>
              <a:gdLst/>
              <a:ahLst/>
              <a:cxnLst/>
              <a:rect l="0" t="0" r="0" b="0"/>
              <a:pathLst>
                <a:path w="87030" h="392295">
                  <a:moveTo>
                    <a:pt x="87029" y="17644"/>
                  </a:moveTo>
                  <a:lnTo>
                    <a:pt x="87029" y="17644"/>
                  </a:lnTo>
                  <a:lnTo>
                    <a:pt x="73214" y="5710"/>
                  </a:lnTo>
                  <a:lnTo>
                    <a:pt x="69352" y="3338"/>
                  </a:lnTo>
                  <a:lnTo>
                    <a:pt x="50433" y="0"/>
                  </a:lnTo>
                  <a:lnTo>
                    <a:pt x="43582" y="2353"/>
                  </a:lnTo>
                  <a:lnTo>
                    <a:pt x="30325" y="12494"/>
                  </a:lnTo>
                  <a:lnTo>
                    <a:pt x="14332" y="37441"/>
                  </a:lnTo>
                  <a:lnTo>
                    <a:pt x="4027" y="80660"/>
                  </a:lnTo>
                  <a:lnTo>
                    <a:pt x="751" y="119264"/>
                  </a:lnTo>
                  <a:lnTo>
                    <a:pt x="0" y="162292"/>
                  </a:lnTo>
                  <a:lnTo>
                    <a:pt x="2018" y="207286"/>
                  </a:lnTo>
                  <a:lnTo>
                    <a:pt x="7148" y="251271"/>
                  </a:lnTo>
                  <a:lnTo>
                    <a:pt x="13426" y="291517"/>
                  </a:lnTo>
                  <a:lnTo>
                    <a:pt x="19516" y="336564"/>
                  </a:lnTo>
                  <a:lnTo>
                    <a:pt x="17477" y="384173"/>
                  </a:lnTo>
                  <a:lnTo>
                    <a:pt x="17179" y="392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3312"/>
            <p:cNvSpPr/>
            <p:nvPr>
              <p:custDataLst>
                <p:tags r:id="rId53"/>
              </p:custDataLst>
            </p:nvPr>
          </p:nvSpPr>
          <p:spPr>
            <a:xfrm>
              <a:off x="2190750" y="4781550"/>
              <a:ext cx="127001" cy="44451"/>
            </a:xfrm>
            <a:custGeom>
              <a:avLst/>
              <a:gdLst/>
              <a:ahLst/>
              <a:cxnLst/>
              <a:rect l="0" t="0" r="0" b="0"/>
              <a:pathLst>
                <a:path w="127001" h="44451">
                  <a:moveTo>
                    <a:pt x="0" y="44450"/>
                  </a:moveTo>
                  <a:lnTo>
                    <a:pt x="0" y="44450"/>
                  </a:lnTo>
                  <a:lnTo>
                    <a:pt x="0" y="41079"/>
                  </a:lnTo>
                  <a:lnTo>
                    <a:pt x="2117" y="40086"/>
                  </a:lnTo>
                  <a:lnTo>
                    <a:pt x="43338" y="27429"/>
                  </a:lnTo>
                  <a:lnTo>
                    <a:pt x="89935" y="9259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3313"/>
            <p:cNvSpPr/>
            <p:nvPr>
              <p:custDataLst>
                <p:tags r:id="rId54"/>
              </p:custDataLst>
            </p:nvPr>
          </p:nvSpPr>
          <p:spPr>
            <a:xfrm>
              <a:off x="2342231" y="4761793"/>
              <a:ext cx="96170" cy="147011"/>
            </a:xfrm>
            <a:custGeom>
              <a:avLst/>
              <a:gdLst/>
              <a:ahLst/>
              <a:cxnLst/>
              <a:rect l="0" t="0" r="0" b="0"/>
              <a:pathLst>
                <a:path w="96170" h="147011">
                  <a:moveTo>
                    <a:pt x="64419" y="51507"/>
                  </a:moveTo>
                  <a:lnTo>
                    <a:pt x="64419" y="51507"/>
                  </a:lnTo>
                  <a:lnTo>
                    <a:pt x="64419" y="54878"/>
                  </a:lnTo>
                  <a:lnTo>
                    <a:pt x="65124" y="55871"/>
                  </a:lnTo>
                  <a:lnTo>
                    <a:pt x="66300" y="56533"/>
                  </a:lnTo>
                  <a:lnTo>
                    <a:pt x="67790" y="56974"/>
                  </a:lnTo>
                  <a:lnTo>
                    <a:pt x="69488" y="55857"/>
                  </a:lnTo>
                  <a:lnTo>
                    <a:pt x="91086" y="27980"/>
                  </a:lnTo>
                  <a:lnTo>
                    <a:pt x="94663" y="12081"/>
                  </a:lnTo>
                  <a:lnTo>
                    <a:pt x="93754" y="7584"/>
                  </a:lnTo>
                  <a:lnTo>
                    <a:pt x="88981" y="706"/>
                  </a:lnTo>
                  <a:lnTo>
                    <a:pt x="83616" y="0"/>
                  </a:lnTo>
                  <a:lnTo>
                    <a:pt x="68247" y="2980"/>
                  </a:lnTo>
                  <a:lnTo>
                    <a:pt x="43132" y="19333"/>
                  </a:lnTo>
                  <a:lnTo>
                    <a:pt x="17817" y="45423"/>
                  </a:lnTo>
                  <a:lnTo>
                    <a:pt x="2555" y="75496"/>
                  </a:lnTo>
                  <a:lnTo>
                    <a:pt x="0" y="94389"/>
                  </a:lnTo>
                  <a:lnTo>
                    <a:pt x="306" y="103378"/>
                  </a:lnTo>
                  <a:lnTo>
                    <a:pt x="8173" y="120893"/>
                  </a:lnTo>
                  <a:lnTo>
                    <a:pt x="14221" y="129513"/>
                  </a:lnTo>
                  <a:lnTo>
                    <a:pt x="32231" y="140975"/>
                  </a:lnTo>
                  <a:lnTo>
                    <a:pt x="53641" y="147010"/>
                  </a:lnTo>
                  <a:lnTo>
                    <a:pt x="96169" y="1467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3314"/>
            <p:cNvSpPr/>
            <p:nvPr>
              <p:custDataLst>
                <p:tags r:id="rId55"/>
              </p:custDataLst>
            </p:nvPr>
          </p:nvSpPr>
          <p:spPr>
            <a:xfrm>
              <a:off x="2463800" y="4762500"/>
              <a:ext cx="114301" cy="138450"/>
            </a:xfrm>
            <a:custGeom>
              <a:avLst/>
              <a:gdLst/>
              <a:ahLst/>
              <a:cxnLst/>
              <a:rect l="0" t="0" r="0" b="0"/>
              <a:pathLst>
                <a:path w="114301" h="138450">
                  <a:moveTo>
                    <a:pt x="0" y="12700"/>
                  </a:moveTo>
                  <a:lnTo>
                    <a:pt x="0" y="12700"/>
                  </a:lnTo>
                  <a:lnTo>
                    <a:pt x="10113" y="5958"/>
                  </a:lnTo>
                  <a:lnTo>
                    <a:pt x="33257" y="1765"/>
                  </a:lnTo>
                  <a:lnTo>
                    <a:pt x="55715" y="3894"/>
                  </a:lnTo>
                  <a:lnTo>
                    <a:pt x="69212" y="14665"/>
                  </a:lnTo>
                  <a:lnTo>
                    <a:pt x="75775" y="22477"/>
                  </a:lnTo>
                  <a:lnTo>
                    <a:pt x="83067" y="42445"/>
                  </a:lnTo>
                  <a:lnTo>
                    <a:pt x="87748" y="86387"/>
                  </a:lnTo>
                  <a:lnTo>
                    <a:pt x="79239" y="126216"/>
                  </a:lnTo>
                  <a:lnTo>
                    <a:pt x="74493" y="136765"/>
                  </a:lnTo>
                  <a:lnTo>
                    <a:pt x="72945" y="138449"/>
                  </a:lnTo>
                  <a:lnTo>
                    <a:pt x="71914" y="138160"/>
                  </a:lnTo>
                  <a:lnTo>
                    <a:pt x="71226" y="136557"/>
                  </a:lnTo>
                  <a:lnTo>
                    <a:pt x="70827" y="112999"/>
                  </a:lnTo>
                  <a:lnTo>
                    <a:pt x="78692" y="69462"/>
                  </a:lnTo>
                  <a:lnTo>
                    <a:pt x="87186" y="42161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3315"/>
            <p:cNvSpPr/>
            <p:nvPr>
              <p:custDataLst>
                <p:tags r:id="rId56"/>
              </p:custDataLst>
            </p:nvPr>
          </p:nvSpPr>
          <p:spPr>
            <a:xfrm>
              <a:off x="2625046" y="4755081"/>
              <a:ext cx="48305" cy="122497"/>
            </a:xfrm>
            <a:custGeom>
              <a:avLst/>
              <a:gdLst/>
              <a:ahLst/>
              <a:cxnLst/>
              <a:rect l="0" t="0" r="0" b="0"/>
              <a:pathLst>
                <a:path w="48305" h="122497">
                  <a:moveTo>
                    <a:pt x="10204" y="51869"/>
                  </a:moveTo>
                  <a:lnTo>
                    <a:pt x="10204" y="51869"/>
                  </a:lnTo>
                  <a:lnTo>
                    <a:pt x="10204" y="58611"/>
                  </a:lnTo>
                  <a:lnTo>
                    <a:pt x="10910" y="60597"/>
                  </a:lnTo>
                  <a:lnTo>
                    <a:pt x="12085" y="61921"/>
                  </a:lnTo>
                  <a:lnTo>
                    <a:pt x="15671" y="64046"/>
                  </a:lnTo>
                  <a:lnTo>
                    <a:pt x="23034" y="57672"/>
                  </a:lnTo>
                  <a:lnTo>
                    <a:pt x="37459" y="37807"/>
                  </a:lnTo>
                  <a:lnTo>
                    <a:pt x="43013" y="25863"/>
                  </a:lnTo>
                  <a:lnTo>
                    <a:pt x="44071" y="15381"/>
                  </a:lnTo>
                  <a:lnTo>
                    <a:pt x="42189" y="6724"/>
                  </a:lnTo>
                  <a:lnTo>
                    <a:pt x="39001" y="525"/>
                  </a:lnTo>
                  <a:lnTo>
                    <a:pt x="35752" y="0"/>
                  </a:lnTo>
                  <a:lnTo>
                    <a:pt x="26498" y="3181"/>
                  </a:lnTo>
                  <a:lnTo>
                    <a:pt x="17210" y="13062"/>
                  </a:lnTo>
                  <a:lnTo>
                    <a:pt x="9084" y="27566"/>
                  </a:lnTo>
                  <a:lnTo>
                    <a:pt x="0" y="65621"/>
                  </a:lnTo>
                  <a:lnTo>
                    <a:pt x="25" y="85498"/>
                  </a:lnTo>
                  <a:lnTo>
                    <a:pt x="4739" y="103739"/>
                  </a:lnTo>
                  <a:lnTo>
                    <a:pt x="9383" y="110438"/>
                  </a:lnTo>
                  <a:lnTo>
                    <a:pt x="22069" y="119762"/>
                  </a:lnTo>
                  <a:lnTo>
                    <a:pt x="33351" y="122496"/>
                  </a:lnTo>
                  <a:lnTo>
                    <a:pt x="48304" y="1217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3316"/>
            <p:cNvSpPr/>
            <p:nvPr>
              <p:custDataLst>
                <p:tags r:id="rId57"/>
              </p:custDataLst>
            </p:nvPr>
          </p:nvSpPr>
          <p:spPr>
            <a:xfrm>
              <a:off x="2711503" y="4755244"/>
              <a:ext cx="99759" cy="105431"/>
            </a:xfrm>
            <a:custGeom>
              <a:avLst/>
              <a:gdLst/>
              <a:ahLst/>
              <a:cxnLst/>
              <a:rect l="0" t="0" r="0" b="0"/>
              <a:pathLst>
                <a:path w="99759" h="105431">
                  <a:moveTo>
                    <a:pt x="18997" y="13606"/>
                  </a:moveTo>
                  <a:lnTo>
                    <a:pt x="18997" y="13606"/>
                  </a:lnTo>
                  <a:lnTo>
                    <a:pt x="18291" y="20086"/>
                  </a:lnTo>
                  <a:lnTo>
                    <a:pt x="2987" y="65343"/>
                  </a:lnTo>
                  <a:lnTo>
                    <a:pt x="65" y="105430"/>
                  </a:lnTo>
                  <a:lnTo>
                    <a:pt x="0" y="104276"/>
                  </a:lnTo>
                  <a:lnTo>
                    <a:pt x="6438" y="86236"/>
                  </a:lnTo>
                  <a:lnTo>
                    <a:pt x="32552" y="43466"/>
                  </a:lnTo>
                  <a:lnTo>
                    <a:pt x="53607" y="11534"/>
                  </a:lnTo>
                  <a:lnTo>
                    <a:pt x="67776" y="2572"/>
                  </a:lnTo>
                  <a:lnTo>
                    <a:pt x="79717" y="0"/>
                  </a:lnTo>
                  <a:lnTo>
                    <a:pt x="84877" y="302"/>
                  </a:lnTo>
                  <a:lnTo>
                    <a:pt x="89023" y="2620"/>
                  </a:lnTo>
                  <a:lnTo>
                    <a:pt x="95510" y="10840"/>
                  </a:lnTo>
                  <a:lnTo>
                    <a:pt x="99758" y="34110"/>
                  </a:lnTo>
                  <a:lnTo>
                    <a:pt x="96285" y="75137"/>
                  </a:lnTo>
                  <a:lnTo>
                    <a:pt x="95197" y="1025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3317"/>
            <p:cNvSpPr/>
            <p:nvPr>
              <p:custDataLst>
                <p:tags r:id="rId58"/>
              </p:custDataLst>
            </p:nvPr>
          </p:nvSpPr>
          <p:spPr>
            <a:xfrm>
              <a:off x="2860167" y="4723745"/>
              <a:ext cx="200534" cy="144117"/>
            </a:xfrm>
            <a:custGeom>
              <a:avLst/>
              <a:gdLst/>
              <a:ahLst/>
              <a:cxnLst/>
              <a:rect l="0" t="0" r="0" b="0"/>
              <a:pathLst>
                <a:path w="200534" h="144117">
                  <a:moveTo>
                    <a:pt x="86233" y="7005"/>
                  </a:moveTo>
                  <a:lnTo>
                    <a:pt x="86233" y="7005"/>
                  </a:lnTo>
                  <a:lnTo>
                    <a:pt x="75388" y="7710"/>
                  </a:lnTo>
                  <a:lnTo>
                    <a:pt x="58796" y="13485"/>
                  </a:lnTo>
                  <a:lnTo>
                    <a:pt x="37024" y="28680"/>
                  </a:lnTo>
                  <a:lnTo>
                    <a:pt x="17560" y="51449"/>
                  </a:lnTo>
                  <a:lnTo>
                    <a:pt x="3953" y="80224"/>
                  </a:lnTo>
                  <a:lnTo>
                    <a:pt x="0" y="108976"/>
                  </a:lnTo>
                  <a:lnTo>
                    <a:pt x="1576" y="121940"/>
                  </a:lnTo>
                  <a:lnTo>
                    <a:pt x="8391" y="132405"/>
                  </a:lnTo>
                  <a:lnTo>
                    <a:pt x="13172" y="137172"/>
                  </a:lnTo>
                  <a:lnTo>
                    <a:pt x="26009" y="142468"/>
                  </a:lnTo>
                  <a:lnTo>
                    <a:pt x="41122" y="144116"/>
                  </a:lnTo>
                  <a:lnTo>
                    <a:pt x="57247" y="142497"/>
                  </a:lnTo>
                  <a:lnTo>
                    <a:pt x="82191" y="130876"/>
                  </a:lnTo>
                  <a:lnTo>
                    <a:pt x="107456" y="110657"/>
                  </a:lnTo>
                  <a:lnTo>
                    <a:pt x="126075" y="83421"/>
                  </a:lnTo>
                  <a:lnTo>
                    <a:pt x="139938" y="38954"/>
                  </a:lnTo>
                  <a:lnTo>
                    <a:pt x="145812" y="12552"/>
                  </a:lnTo>
                  <a:lnTo>
                    <a:pt x="144933" y="2885"/>
                  </a:lnTo>
                  <a:lnTo>
                    <a:pt x="143005" y="730"/>
                  </a:lnTo>
                  <a:lnTo>
                    <a:pt x="140309" y="0"/>
                  </a:lnTo>
                  <a:lnTo>
                    <a:pt x="137100" y="218"/>
                  </a:lnTo>
                  <a:lnTo>
                    <a:pt x="122471" y="10638"/>
                  </a:lnTo>
                  <a:lnTo>
                    <a:pt x="108102" y="30502"/>
                  </a:lnTo>
                  <a:lnTo>
                    <a:pt x="96380" y="66157"/>
                  </a:lnTo>
                  <a:lnTo>
                    <a:pt x="94271" y="81273"/>
                  </a:lnTo>
                  <a:lnTo>
                    <a:pt x="97096" y="95046"/>
                  </a:lnTo>
                  <a:lnTo>
                    <a:pt x="99825" y="101683"/>
                  </a:lnTo>
                  <a:lnTo>
                    <a:pt x="108502" y="110938"/>
                  </a:lnTo>
                  <a:lnTo>
                    <a:pt x="131319" y="122628"/>
                  </a:lnTo>
                  <a:lnTo>
                    <a:pt x="156663" y="122794"/>
                  </a:lnTo>
                  <a:lnTo>
                    <a:pt x="200533" y="1149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3318"/>
            <p:cNvSpPr/>
            <p:nvPr>
              <p:custDataLst>
                <p:tags r:id="rId59"/>
              </p:custDataLst>
            </p:nvPr>
          </p:nvSpPr>
          <p:spPr>
            <a:xfrm>
              <a:off x="3213100" y="4711700"/>
              <a:ext cx="19051" cy="25401"/>
            </a:xfrm>
            <a:custGeom>
              <a:avLst/>
              <a:gdLst/>
              <a:ahLst/>
              <a:cxnLst/>
              <a:rect l="0" t="0" r="0" b="0"/>
              <a:pathLst>
                <a:path w="19051" h="254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2209" y="6742"/>
                  </a:lnTo>
                  <a:lnTo>
                    <a:pt x="16009" y="13815"/>
                  </a:lnTo>
                  <a:lnTo>
                    <a:pt x="1905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3319"/>
            <p:cNvSpPr/>
            <p:nvPr>
              <p:custDataLst>
                <p:tags r:id="rId60"/>
              </p:custDataLst>
            </p:nvPr>
          </p:nvSpPr>
          <p:spPr>
            <a:xfrm>
              <a:off x="3225800" y="482600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12700" y="0"/>
                  </a:moveTo>
                  <a:lnTo>
                    <a:pt x="12700" y="0"/>
                  </a:lnTo>
                  <a:lnTo>
                    <a:pt x="3972" y="9434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SMARTInkShape-Group593"/>
          <p:cNvGrpSpPr/>
          <p:nvPr/>
        </p:nvGrpSpPr>
        <p:grpSpPr>
          <a:xfrm>
            <a:off x="3881186" y="4540995"/>
            <a:ext cx="1490915" cy="401903"/>
            <a:chOff x="3881186" y="4540995"/>
            <a:chExt cx="1490915" cy="401903"/>
          </a:xfrm>
        </p:grpSpPr>
        <p:sp>
          <p:nvSpPr>
            <p:cNvPr id="89" name="SMARTInkShape-3320"/>
            <p:cNvSpPr/>
            <p:nvPr>
              <p:custDataLst>
                <p:tags r:id="rId42"/>
              </p:custDataLst>
            </p:nvPr>
          </p:nvSpPr>
          <p:spPr>
            <a:xfrm>
              <a:off x="3881186" y="4540995"/>
              <a:ext cx="237938" cy="366608"/>
            </a:xfrm>
            <a:custGeom>
              <a:avLst/>
              <a:gdLst/>
              <a:ahLst/>
              <a:cxnLst/>
              <a:rect l="0" t="0" r="0" b="0"/>
              <a:pathLst>
                <a:path w="237938" h="366608">
                  <a:moveTo>
                    <a:pt x="220914" y="56405"/>
                  </a:moveTo>
                  <a:lnTo>
                    <a:pt x="220914" y="56405"/>
                  </a:lnTo>
                  <a:lnTo>
                    <a:pt x="226689" y="41902"/>
                  </a:lnTo>
                  <a:lnTo>
                    <a:pt x="235403" y="28981"/>
                  </a:lnTo>
                  <a:lnTo>
                    <a:pt x="237937" y="20463"/>
                  </a:lnTo>
                  <a:lnTo>
                    <a:pt x="237181" y="11974"/>
                  </a:lnTo>
                  <a:lnTo>
                    <a:pt x="235993" y="7734"/>
                  </a:lnTo>
                  <a:lnTo>
                    <a:pt x="233083" y="4908"/>
                  </a:lnTo>
                  <a:lnTo>
                    <a:pt x="224206" y="1767"/>
                  </a:lnTo>
                  <a:lnTo>
                    <a:pt x="200566" y="0"/>
                  </a:lnTo>
                  <a:lnTo>
                    <a:pt x="171219" y="6217"/>
                  </a:lnTo>
                  <a:lnTo>
                    <a:pt x="133439" y="23739"/>
                  </a:lnTo>
                  <a:lnTo>
                    <a:pt x="90965" y="50176"/>
                  </a:lnTo>
                  <a:lnTo>
                    <a:pt x="50472" y="97206"/>
                  </a:lnTo>
                  <a:lnTo>
                    <a:pt x="28274" y="135687"/>
                  </a:lnTo>
                  <a:lnTo>
                    <a:pt x="11118" y="176308"/>
                  </a:lnTo>
                  <a:lnTo>
                    <a:pt x="1142" y="217880"/>
                  </a:lnTo>
                  <a:lnTo>
                    <a:pt x="0" y="257994"/>
                  </a:lnTo>
                  <a:lnTo>
                    <a:pt x="4902" y="294167"/>
                  </a:lnTo>
                  <a:lnTo>
                    <a:pt x="19562" y="332953"/>
                  </a:lnTo>
                  <a:lnTo>
                    <a:pt x="31235" y="350765"/>
                  </a:lnTo>
                  <a:lnTo>
                    <a:pt x="45360" y="361974"/>
                  </a:lnTo>
                  <a:lnTo>
                    <a:pt x="53079" y="365951"/>
                  </a:lnTo>
                  <a:lnTo>
                    <a:pt x="72942" y="366607"/>
                  </a:lnTo>
                  <a:lnTo>
                    <a:pt x="113447" y="355530"/>
                  </a:lnTo>
                  <a:lnTo>
                    <a:pt x="158462" y="330589"/>
                  </a:lnTo>
                  <a:lnTo>
                    <a:pt x="169169" y="320787"/>
                  </a:lnTo>
                  <a:lnTo>
                    <a:pt x="178457" y="304074"/>
                  </a:lnTo>
                  <a:lnTo>
                    <a:pt x="180878" y="294421"/>
                  </a:lnTo>
                  <a:lnTo>
                    <a:pt x="180072" y="285427"/>
                  </a:lnTo>
                  <a:lnTo>
                    <a:pt x="170138" y="250463"/>
                  </a:lnTo>
                  <a:lnTo>
                    <a:pt x="167067" y="245429"/>
                  </a:lnTo>
                  <a:lnTo>
                    <a:pt x="163849" y="244510"/>
                  </a:lnTo>
                  <a:lnTo>
                    <a:pt x="154629" y="245370"/>
                  </a:lnTo>
                  <a:lnTo>
                    <a:pt x="120271" y="260518"/>
                  </a:lnTo>
                  <a:lnTo>
                    <a:pt x="81214" y="2913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3321"/>
            <p:cNvSpPr/>
            <p:nvPr>
              <p:custDataLst>
                <p:tags r:id="rId43"/>
              </p:custDataLst>
            </p:nvPr>
          </p:nvSpPr>
          <p:spPr>
            <a:xfrm>
              <a:off x="4095750" y="4804461"/>
              <a:ext cx="24402" cy="110440"/>
            </a:xfrm>
            <a:custGeom>
              <a:avLst/>
              <a:gdLst/>
              <a:ahLst/>
              <a:cxnLst/>
              <a:rect l="0" t="0" r="0" b="0"/>
              <a:pathLst>
                <a:path w="24402" h="110440">
                  <a:moveTo>
                    <a:pt x="0" y="8839"/>
                  </a:moveTo>
                  <a:lnTo>
                    <a:pt x="0" y="8839"/>
                  </a:lnTo>
                  <a:lnTo>
                    <a:pt x="5775" y="3770"/>
                  </a:lnTo>
                  <a:lnTo>
                    <a:pt x="12209" y="0"/>
                  </a:lnTo>
                  <a:lnTo>
                    <a:pt x="15195" y="124"/>
                  </a:lnTo>
                  <a:lnTo>
                    <a:pt x="17891" y="1618"/>
                  </a:lnTo>
                  <a:lnTo>
                    <a:pt x="20394" y="4025"/>
                  </a:lnTo>
                  <a:lnTo>
                    <a:pt x="23917" y="27638"/>
                  </a:lnTo>
                  <a:lnTo>
                    <a:pt x="24401" y="67768"/>
                  </a:lnTo>
                  <a:lnTo>
                    <a:pt x="18435" y="97960"/>
                  </a:lnTo>
                  <a:lnTo>
                    <a:pt x="12700" y="110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3322"/>
            <p:cNvSpPr/>
            <p:nvPr>
              <p:custDataLst>
                <p:tags r:id="rId44"/>
              </p:custDataLst>
            </p:nvPr>
          </p:nvSpPr>
          <p:spPr>
            <a:xfrm>
              <a:off x="4121150" y="47371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0"/>
                  </a:moveTo>
                  <a:lnTo>
                    <a:pt x="0" y="0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3323"/>
            <p:cNvSpPr/>
            <p:nvPr>
              <p:custDataLst>
                <p:tags r:id="rId45"/>
              </p:custDataLst>
            </p:nvPr>
          </p:nvSpPr>
          <p:spPr>
            <a:xfrm>
              <a:off x="4178300" y="4768850"/>
              <a:ext cx="127001" cy="133249"/>
            </a:xfrm>
            <a:custGeom>
              <a:avLst/>
              <a:gdLst/>
              <a:ahLst/>
              <a:cxnLst/>
              <a:rect l="0" t="0" r="0" b="0"/>
              <a:pathLst>
                <a:path w="127001" h="133249">
                  <a:moveTo>
                    <a:pt x="0" y="12700"/>
                  </a:moveTo>
                  <a:lnTo>
                    <a:pt x="0" y="12700"/>
                  </a:lnTo>
                  <a:lnTo>
                    <a:pt x="1881" y="25252"/>
                  </a:lnTo>
                  <a:lnTo>
                    <a:pt x="10831" y="67269"/>
                  </a:lnTo>
                  <a:lnTo>
                    <a:pt x="20980" y="104513"/>
                  </a:lnTo>
                  <a:lnTo>
                    <a:pt x="36365" y="129300"/>
                  </a:lnTo>
                  <a:lnTo>
                    <a:pt x="40471" y="132061"/>
                  </a:lnTo>
                  <a:lnTo>
                    <a:pt x="44620" y="133197"/>
                  </a:lnTo>
                  <a:lnTo>
                    <a:pt x="48796" y="133248"/>
                  </a:lnTo>
                  <a:lnTo>
                    <a:pt x="52286" y="130459"/>
                  </a:lnTo>
                  <a:lnTo>
                    <a:pt x="77631" y="89314"/>
                  </a:lnTo>
                  <a:lnTo>
                    <a:pt x="98119" y="50045"/>
                  </a:lnTo>
                  <a:lnTo>
                    <a:pt x="105697" y="30709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3324"/>
            <p:cNvSpPr/>
            <p:nvPr>
              <p:custDataLst>
                <p:tags r:id="rId46"/>
              </p:custDataLst>
            </p:nvPr>
          </p:nvSpPr>
          <p:spPr>
            <a:xfrm>
              <a:off x="4333022" y="4786785"/>
              <a:ext cx="270729" cy="153516"/>
            </a:xfrm>
            <a:custGeom>
              <a:avLst/>
              <a:gdLst/>
              <a:ahLst/>
              <a:cxnLst/>
              <a:rect l="0" t="0" r="0" b="0"/>
              <a:pathLst>
                <a:path w="270729" h="153516">
                  <a:moveTo>
                    <a:pt x="16728" y="32865"/>
                  </a:moveTo>
                  <a:lnTo>
                    <a:pt x="16728" y="32865"/>
                  </a:lnTo>
                  <a:lnTo>
                    <a:pt x="13357" y="39607"/>
                  </a:lnTo>
                  <a:lnTo>
                    <a:pt x="13775" y="43004"/>
                  </a:lnTo>
                  <a:lnTo>
                    <a:pt x="20400" y="53822"/>
                  </a:lnTo>
                  <a:lnTo>
                    <a:pt x="24945" y="59347"/>
                  </a:lnTo>
                  <a:lnTo>
                    <a:pt x="31198" y="62274"/>
                  </a:lnTo>
                  <a:lnTo>
                    <a:pt x="34842" y="63054"/>
                  </a:lnTo>
                  <a:lnTo>
                    <a:pt x="42652" y="62040"/>
                  </a:lnTo>
                  <a:lnTo>
                    <a:pt x="56865" y="55620"/>
                  </a:lnTo>
                  <a:lnTo>
                    <a:pt x="77259" y="40809"/>
                  </a:lnTo>
                  <a:lnTo>
                    <a:pt x="87188" y="25106"/>
                  </a:lnTo>
                  <a:lnTo>
                    <a:pt x="88495" y="15070"/>
                  </a:lnTo>
                  <a:lnTo>
                    <a:pt x="87856" y="10418"/>
                  </a:lnTo>
                  <a:lnTo>
                    <a:pt x="86019" y="6612"/>
                  </a:lnTo>
                  <a:lnTo>
                    <a:pt x="80215" y="500"/>
                  </a:lnTo>
                  <a:lnTo>
                    <a:pt x="75986" y="0"/>
                  </a:lnTo>
                  <a:lnTo>
                    <a:pt x="65642" y="3206"/>
                  </a:lnTo>
                  <a:lnTo>
                    <a:pt x="44548" y="19687"/>
                  </a:lnTo>
                  <a:lnTo>
                    <a:pt x="14253" y="59974"/>
                  </a:lnTo>
                  <a:lnTo>
                    <a:pt x="1161" y="98871"/>
                  </a:lnTo>
                  <a:lnTo>
                    <a:pt x="0" y="106502"/>
                  </a:lnTo>
                  <a:lnTo>
                    <a:pt x="2048" y="113001"/>
                  </a:lnTo>
                  <a:lnTo>
                    <a:pt x="11850" y="123984"/>
                  </a:lnTo>
                  <a:lnTo>
                    <a:pt x="18415" y="126772"/>
                  </a:lnTo>
                  <a:lnTo>
                    <a:pt x="33235" y="127989"/>
                  </a:lnTo>
                  <a:lnTo>
                    <a:pt x="60816" y="117964"/>
                  </a:lnTo>
                  <a:lnTo>
                    <a:pt x="108410" y="74493"/>
                  </a:lnTo>
                  <a:lnTo>
                    <a:pt x="134469" y="45324"/>
                  </a:lnTo>
                  <a:lnTo>
                    <a:pt x="137556" y="43288"/>
                  </a:lnTo>
                  <a:lnTo>
                    <a:pt x="139613" y="44047"/>
                  </a:lnTo>
                  <a:lnTo>
                    <a:pt x="140985" y="46669"/>
                  </a:lnTo>
                  <a:lnTo>
                    <a:pt x="143568" y="92940"/>
                  </a:lnTo>
                  <a:lnTo>
                    <a:pt x="144402" y="118972"/>
                  </a:lnTo>
                  <a:lnTo>
                    <a:pt x="145588" y="122019"/>
                  </a:lnTo>
                  <a:lnTo>
                    <a:pt x="147085" y="124051"/>
                  </a:lnTo>
                  <a:lnTo>
                    <a:pt x="148082" y="124700"/>
                  </a:lnTo>
                  <a:lnTo>
                    <a:pt x="148747" y="124427"/>
                  </a:lnTo>
                  <a:lnTo>
                    <a:pt x="162209" y="83197"/>
                  </a:lnTo>
                  <a:lnTo>
                    <a:pt x="177900" y="39279"/>
                  </a:lnTo>
                  <a:lnTo>
                    <a:pt x="186198" y="19958"/>
                  </a:lnTo>
                  <a:lnTo>
                    <a:pt x="191797" y="13677"/>
                  </a:lnTo>
                  <a:lnTo>
                    <a:pt x="205544" y="6698"/>
                  </a:lnTo>
                  <a:lnTo>
                    <a:pt x="212455" y="6248"/>
                  </a:lnTo>
                  <a:lnTo>
                    <a:pt x="225779" y="9511"/>
                  </a:lnTo>
                  <a:lnTo>
                    <a:pt x="245180" y="26024"/>
                  </a:lnTo>
                  <a:lnTo>
                    <a:pt x="257592" y="55532"/>
                  </a:lnTo>
                  <a:lnTo>
                    <a:pt x="262367" y="94458"/>
                  </a:lnTo>
                  <a:lnTo>
                    <a:pt x="268345" y="138191"/>
                  </a:lnTo>
                  <a:lnTo>
                    <a:pt x="270728" y="153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3325"/>
            <p:cNvSpPr/>
            <p:nvPr>
              <p:custDataLst>
                <p:tags r:id="rId47"/>
              </p:custDataLst>
            </p:nvPr>
          </p:nvSpPr>
          <p:spPr>
            <a:xfrm>
              <a:off x="4804838" y="4795627"/>
              <a:ext cx="88034" cy="147271"/>
            </a:xfrm>
            <a:custGeom>
              <a:avLst/>
              <a:gdLst/>
              <a:ahLst/>
              <a:cxnLst/>
              <a:rect l="0" t="0" r="0" b="0"/>
              <a:pathLst>
                <a:path w="88034" h="147271">
                  <a:moveTo>
                    <a:pt x="84662" y="30373"/>
                  </a:moveTo>
                  <a:lnTo>
                    <a:pt x="84662" y="30373"/>
                  </a:lnTo>
                  <a:lnTo>
                    <a:pt x="88033" y="20260"/>
                  </a:lnTo>
                  <a:lnTo>
                    <a:pt x="87615" y="16575"/>
                  </a:lnTo>
                  <a:lnTo>
                    <a:pt x="85925" y="13413"/>
                  </a:lnTo>
                  <a:lnTo>
                    <a:pt x="83387" y="10600"/>
                  </a:lnTo>
                  <a:lnTo>
                    <a:pt x="69703" y="3269"/>
                  </a:lnTo>
                  <a:lnTo>
                    <a:pt x="48872" y="0"/>
                  </a:lnTo>
                  <a:lnTo>
                    <a:pt x="24825" y="5773"/>
                  </a:lnTo>
                  <a:lnTo>
                    <a:pt x="13853" y="12619"/>
                  </a:lnTo>
                  <a:lnTo>
                    <a:pt x="3709" y="24407"/>
                  </a:lnTo>
                  <a:lnTo>
                    <a:pt x="1060" y="28512"/>
                  </a:lnTo>
                  <a:lnTo>
                    <a:pt x="0" y="32660"/>
                  </a:lnTo>
                  <a:lnTo>
                    <a:pt x="703" y="41032"/>
                  </a:lnTo>
                  <a:lnTo>
                    <a:pt x="7130" y="49456"/>
                  </a:lnTo>
                  <a:lnTo>
                    <a:pt x="18454" y="57904"/>
                  </a:lnTo>
                  <a:lnTo>
                    <a:pt x="48823" y="76707"/>
                  </a:lnTo>
                  <a:lnTo>
                    <a:pt x="69038" y="100595"/>
                  </a:lnTo>
                  <a:lnTo>
                    <a:pt x="70718" y="106821"/>
                  </a:lnTo>
                  <a:lnTo>
                    <a:pt x="68822" y="119383"/>
                  </a:lnTo>
                  <a:lnTo>
                    <a:pt x="59821" y="138356"/>
                  </a:lnTo>
                  <a:lnTo>
                    <a:pt x="55401" y="142579"/>
                  </a:lnTo>
                  <a:lnTo>
                    <a:pt x="44846" y="147270"/>
                  </a:lnTo>
                  <a:lnTo>
                    <a:pt x="39774" y="147110"/>
                  </a:lnTo>
                  <a:lnTo>
                    <a:pt x="21162" y="1383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3326"/>
            <p:cNvSpPr/>
            <p:nvPr>
              <p:custDataLst>
                <p:tags r:id="rId48"/>
              </p:custDataLst>
            </p:nvPr>
          </p:nvSpPr>
          <p:spPr>
            <a:xfrm>
              <a:off x="4924131" y="4838700"/>
              <a:ext cx="81399" cy="98650"/>
            </a:xfrm>
            <a:custGeom>
              <a:avLst/>
              <a:gdLst/>
              <a:ahLst/>
              <a:cxnLst/>
              <a:rect l="0" t="0" r="0" b="0"/>
              <a:pathLst>
                <a:path w="81399" h="98650">
                  <a:moveTo>
                    <a:pt x="79669" y="0"/>
                  </a:moveTo>
                  <a:lnTo>
                    <a:pt x="79669" y="0"/>
                  </a:lnTo>
                  <a:lnTo>
                    <a:pt x="67117" y="1881"/>
                  </a:lnTo>
                  <a:lnTo>
                    <a:pt x="60717" y="3371"/>
                  </a:lnTo>
                  <a:lnTo>
                    <a:pt x="41598" y="15580"/>
                  </a:lnTo>
                  <a:lnTo>
                    <a:pt x="16880" y="39374"/>
                  </a:lnTo>
                  <a:lnTo>
                    <a:pt x="3601" y="61683"/>
                  </a:lnTo>
                  <a:lnTo>
                    <a:pt x="0" y="75392"/>
                  </a:lnTo>
                  <a:lnTo>
                    <a:pt x="1157" y="81306"/>
                  </a:lnTo>
                  <a:lnTo>
                    <a:pt x="8086" y="91640"/>
                  </a:lnTo>
                  <a:lnTo>
                    <a:pt x="20102" y="97173"/>
                  </a:lnTo>
                  <a:lnTo>
                    <a:pt x="27257" y="98649"/>
                  </a:lnTo>
                  <a:lnTo>
                    <a:pt x="42734" y="96526"/>
                  </a:lnTo>
                  <a:lnTo>
                    <a:pt x="57609" y="90172"/>
                  </a:lnTo>
                  <a:lnTo>
                    <a:pt x="68924" y="80293"/>
                  </a:lnTo>
                  <a:lnTo>
                    <a:pt x="79857" y="59460"/>
                  </a:lnTo>
                  <a:lnTo>
                    <a:pt x="81398" y="43595"/>
                  </a:lnTo>
                  <a:lnTo>
                    <a:pt x="79027" y="28548"/>
                  </a:lnTo>
                  <a:lnTo>
                    <a:pt x="73269" y="17156"/>
                  </a:lnTo>
                  <a:lnTo>
                    <a:pt x="69758" y="13554"/>
                  </a:lnTo>
                  <a:lnTo>
                    <a:pt x="62094" y="9552"/>
                  </a:lnTo>
                  <a:lnTo>
                    <a:pt x="4791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3327"/>
            <p:cNvSpPr/>
            <p:nvPr>
              <p:custDataLst>
                <p:tags r:id="rId49"/>
              </p:custDataLst>
            </p:nvPr>
          </p:nvSpPr>
          <p:spPr>
            <a:xfrm>
              <a:off x="5029200" y="4826883"/>
              <a:ext cx="342901" cy="96228"/>
            </a:xfrm>
            <a:custGeom>
              <a:avLst/>
              <a:gdLst/>
              <a:ahLst/>
              <a:cxnLst/>
              <a:rect l="0" t="0" r="0" b="0"/>
              <a:pathLst>
                <a:path w="342901" h="96228">
                  <a:moveTo>
                    <a:pt x="0" y="5467"/>
                  </a:moveTo>
                  <a:lnTo>
                    <a:pt x="0" y="5467"/>
                  </a:lnTo>
                  <a:lnTo>
                    <a:pt x="19773" y="0"/>
                  </a:lnTo>
                  <a:lnTo>
                    <a:pt x="22354" y="411"/>
                  </a:lnTo>
                  <a:lnTo>
                    <a:pt x="27104" y="2749"/>
                  </a:lnTo>
                  <a:lnTo>
                    <a:pt x="28653" y="5066"/>
                  </a:lnTo>
                  <a:lnTo>
                    <a:pt x="36595" y="43025"/>
                  </a:lnTo>
                  <a:lnTo>
                    <a:pt x="41173" y="68860"/>
                  </a:lnTo>
                  <a:lnTo>
                    <a:pt x="55781" y="96098"/>
                  </a:lnTo>
                  <a:lnTo>
                    <a:pt x="56237" y="96227"/>
                  </a:lnTo>
                  <a:lnTo>
                    <a:pt x="56541" y="95606"/>
                  </a:lnTo>
                  <a:lnTo>
                    <a:pt x="53599" y="87993"/>
                  </a:lnTo>
                  <a:lnTo>
                    <a:pt x="55807" y="76952"/>
                  </a:lnTo>
                  <a:lnTo>
                    <a:pt x="61221" y="54870"/>
                  </a:lnTo>
                  <a:lnTo>
                    <a:pt x="63898" y="40829"/>
                  </a:lnTo>
                  <a:lnTo>
                    <a:pt x="69791" y="32237"/>
                  </a:lnTo>
                  <a:lnTo>
                    <a:pt x="75234" y="27947"/>
                  </a:lnTo>
                  <a:lnTo>
                    <a:pt x="77672" y="26804"/>
                  </a:lnTo>
                  <a:lnTo>
                    <a:pt x="79298" y="27453"/>
                  </a:lnTo>
                  <a:lnTo>
                    <a:pt x="80382" y="29296"/>
                  </a:lnTo>
                  <a:lnTo>
                    <a:pt x="84241" y="48455"/>
                  </a:lnTo>
                  <a:lnTo>
                    <a:pt x="91350" y="58095"/>
                  </a:lnTo>
                  <a:lnTo>
                    <a:pt x="95398" y="60607"/>
                  </a:lnTo>
                  <a:lnTo>
                    <a:pt x="97465" y="61277"/>
                  </a:lnTo>
                  <a:lnTo>
                    <a:pt x="100255" y="60313"/>
                  </a:lnTo>
                  <a:lnTo>
                    <a:pt x="134507" y="33038"/>
                  </a:lnTo>
                  <a:lnTo>
                    <a:pt x="144903" y="31510"/>
                  </a:lnTo>
                  <a:lnTo>
                    <a:pt x="148108" y="33413"/>
                  </a:lnTo>
                  <a:lnTo>
                    <a:pt x="162792" y="58329"/>
                  </a:lnTo>
                  <a:lnTo>
                    <a:pt x="168571" y="71067"/>
                  </a:lnTo>
                  <a:lnTo>
                    <a:pt x="171302" y="82368"/>
                  </a:lnTo>
                  <a:lnTo>
                    <a:pt x="172763" y="84251"/>
                  </a:lnTo>
                  <a:lnTo>
                    <a:pt x="174442" y="85506"/>
                  </a:lnTo>
                  <a:lnTo>
                    <a:pt x="183547" y="87273"/>
                  </a:lnTo>
                  <a:lnTo>
                    <a:pt x="198552" y="84425"/>
                  </a:lnTo>
                  <a:lnTo>
                    <a:pt x="226950" y="71367"/>
                  </a:lnTo>
                  <a:lnTo>
                    <a:pt x="245750" y="55096"/>
                  </a:lnTo>
                  <a:lnTo>
                    <a:pt x="253391" y="43046"/>
                  </a:lnTo>
                  <a:lnTo>
                    <a:pt x="258288" y="24363"/>
                  </a:lnTo>
                  <a:lnTo>
                    <a:pt x="257565" y="18770"/>
                  </a:lnTo>
                  <a:lnTo>
                    <a:pt x="252997" y="8792"/>
                  </a:lnTo>
                  <a:lnTo>
                    <a:pt x="249098" y="6978"/>
                  </a:lnTo>
                  <a:lnTo>
                    <a:pt x="244382" y="7180"/>
                  </a:lnTo>
                  <a:lnTo>
                    <a:pt x="239121" y="8725"/>
                  </a:lnTo>
                  <a:lnTo>
                    <a:pt x="229513" y="16088"/>
                  </a:lnTo>
                  <a:lnTo>
                    <a:pt x="224975" y="21014"/>
                  </a:lnTo>
                  <a:lnTo>
                    <a:pt x="215218" y="44802"/>
                  </a:lnTo>
                  <a:lnTo>
                    <a:pt x="215445" y="52858"/>
                  </a:lnTo>
                  <a:lnTo>
                    <a:pt x="221342" y="67451"/>
                  </a:lnTo>
                  <a:lnTo>
                    <a:pt x="236562" y="84197"/>
                  </a:lnTo>
                  <a:lnTo>
                    <a:pt x="267962" y="94725"/>
                  </a:lnTo>
                  <a:lnTo>
                    <a:pt x="311916" y="95570"/>
                  </a:lnTo>
                  <a:lnTo>
                    <a:pt x="342900" y="94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SMARTInkShape-Group594"/>
          <p:cNvGrpSpPr/>
          <p:nvPr/>
        </p:nvGrpSpPr>
        <p:grpSpPr>
          <a:xfrm>
            <a:off x="4198731" y="5209741"/>
            <a:ext cx="576470" cy="290003"/>
            <a:chOff x="4198731" y="5209741"/>
            <a:chExt cx="576470" cy="290003"/>
          </a:xfrm>
        </p:grpSpPr>
        <p:sp>
          <p:nvSpPr>
            <p:cNvPr id="98" name="SMARTInkShape-3328"/>
            <p:cNvSpPr/>
            <p:nvPr>
              <p:custDataLst>
                <p:tags r:id="rId40"/>
              </p:custDataLst>
            </p:nvPr>
          </p:nvSpPr>
          <p:spPr>
            <a:xfrm>
              <a:off x="4198731" y="5209741"/>
              <a:ext cx="563770" cy="290003"/>
            </a:xfrm>
            <a:custGeom>
              <a:avLst/>
              <a:gdLst/>
              <a:ahLst/>
              <a:cxnLst/>
              <a:rect l="0" t="0" r="0" b="0"/>
              <a:pathLst>
                <a:path w="563770" h="290003">
                  <a:moveTo>
                    <a:pt x="151019" y="213159"/>
                  </a:moveTo>
                  <a:lnTo>
                    <a:pt x="151019" y="213159"/>
                  </a:lnTo>
                  <a:lnTo>
                    <a:pt x="145244" y="198656"/>
                  </a:lnTo>
                  <a:lnTo>
                    <a:pt x="138810" y="190015"/>
                  </a:lnTo>
                  <a:lnTo>
                    <a:pt x="117141" y="177217"/>
                  </a:lnTo>
                  <a:lnTo>
                    <a:pt x="88378" y="171230"/>
                  </a:lnTo>
                  <a:lnTo>
                    <a:pt x="54142" y="179568"/>
                  </a:lnTo>
                  <a:lnTo>
                    <a:pt x="20558" y="205558"/>
                  </a:lnTo>
                  <a:lnTo>
                    <a:pt x="6488" y="228125"/>
                  </a:lnTo>
                  <a:lnTo>
                    <a:pt x="0" y="250855"/>
                  </a:lnTo>
                  <a:lnTo>
                    <a:pt x="1820" y="270364"/>
                  </a:lnTo>
                  <a:lnTo>
                    <a:pt x="6397" y="277401"/>
                  </a:lnTo>
                  <a:lnTo>
                    <a:pt x="20891" y="287102"/>
                  </a:lnTo>
                  <a:lnTo>
                    <a:pt x="39092" y="290002"/>
                  </a:lnTo>
                  <a:lnTo>
                    <a:pt x="48884" y="289788"/>
                  </a:lnTo>
                  <a:lnTo>
                    <a:pt x="82892" y="276002"/>
                  </a:lnTo>
                  <a:lnTo>
                    <a:pt x="116408" y="247301"/>
                  </a:lnTo>
                  <a:lnTo>
                    <a:pt x="141940" y="205244"/>
                  </a:lnTo>
                  <a:lnTo>
                    <a:pt x="148630" y="167778"/>
                  </a:lnTo>
                  <a:lnTo>
                    <a:pt x="149251" y="123845"/>
                  </a:lnTo>
                  <a:lnTo>
                    <a:pt x="148429" y="99289"/>
                  </a:lnTo>
                  <a:lnTo>
                    <a:pt x="145634" y="53895"/>
                  </a:lnTo>
                  <a:lnTo>
                    <a:pt x="142040" y="24312"/>
                  </a:lnTo>
                  <a:lnTo>
                    <a:pt x="139389" y="17411"/>
                  </a:lnTo>
                  <a:lnTo>
                    <a:pt x="136210" y="14927"/>
                  </a:lnTo>
                  <a:lnTo>
                    <a:pt x="132679" y="15388"/>
                  </a:lnTo>
                  <a:lnTo>
                    <a:pt x="123113" y="29071"/>
                  </a:lnTo>
                  <a:lnTo>
                    <a:pt x="113922" y="52320"/>
                  </a:lnTo>
                  <a:lnTo>
                    <a:pt x="110159" y="97142"/>
                  </a:lnTo>
                  <a:lnTo>
                    <a:pt x="114279" y="129611"/>
                  </a:lnTo>
                  <a:lnTo>
                    <a:pt x="120814" y="162856"/>
                  </a:lnTo>
                  <a:lnTo>
                    <a:pt x="134308" y="209543"/>
                  </a:lnTo>
                  <a:lnTo>
                    <a:pt x="146414" y="234835"/>
                  </a:lnTo>
                  <a:lnTo>
                    <a:pt x="175301" y="266438"/>
                  </a:lnTo>
                  <a:lnTo>
                    <a:pt x="182023" y="271961"/>
                  </a:lnTo>
                  <a:lnTo>
                    <a:pt x="189328" y="274233"/>
                  </a:lnTo>
                  <a:lnTo>
                    <a:pt x="204969" y="272993"/>
                  </a:lnTo>
                  <a:lnTo>
                    <a:pt x="229642" y="257621"/>
                  </a:lnTo>
                  <a:lnTo>
                    <a:pt x="248084" y="235191"/>
                  </a:lnTo>
                  <a:lnTo>
                    <a:pt x="255744" y="200558"/>
                  </a:lnTo>
                  <a:lnTo>
                    <a:pt x="253772" y="182629"/>
                  </a:lnTo>
                  <a:lnTo>
                    <a:pt x="251271" y="175872"/>
                  </a:lnTo>
                  <a:lnTo>
                    <a:pt x="247487" y="172779"/>
                  </a:lnTo>
                  <a:lnTo>
                    <a:pt x="242848" y="172128"/>
                  </a:lnTo>
                  <a:lnTo>
                    <a:pt x="237638" y="173105"/>
                  </a:lnTo>
                  <a:lnTo>
                    <a:pt x="213451" y="191335"/>
                  </a:lnTo>
                  <a:lnTo>
                    <a:pt x="194055" y="219079"/>
                  </a:lnTo>
                  <a:lnTo>
                    <a:pt x="186113" y="242900"/>
                  </a:lnTo>
                  <a:lnTo>
                    <a:pt x="186137" y="254835"/>
                  </a:lnTo>
                  <a:lnTo>
                    <a:pt x="187131" y="259993"/>
                  </a:lnTo>
                  <a:lnTo>
                    <a:pt x="189910" y="262726"/>
                  </a:lnTo>
                  <a:lnTo>
                    <a:pt x="193879" y="263843"/>
                  </a:lnTo>
                  <a:lnTo>
                    <a:pt x="198642" y="263881"/>
                  </a:lnTo>
                  <a:lnTo>
                    <a:pt x="215459" y="257194"/>
                  </a:lnTo>
                  <a:lnTo>
                    <a:pt x="225755" y="246371"/>
                  </a:lnTo>
                  <a:lnTo>
                    <a:pt x="239485" y="230055"/>
                  </a:lnTo>
                  <a:lnTo>
                    <a:pt x="243863" y="226540"/>
                  </a:lnTo>
                  <a:lnTo>
                    <a:pt x="247487" y="224902"/>
                  </a:lnTo>
                  <a:lnTo>
                    <a:pt x="250609" y="224516"/>
                  </a:lnTo>
                  <a:lnTo>
                    <a:pt x="253395" y="224963"/>
                  </a:lnTo>
                  <a:lnTo>
                    <a:pt x="255959" y="226673"/>
                  </a:lnTo>
                  <a:lnTo>
                    <a:pt x="278524" y="249672"/>
                  </a:lnTo>
                  <a:lnTo>
                    <a:pt x="282589" y="252318"/>
                  </a:lnTo>
                  <a:lnTo>
                    <a:pt x="301794" y="256041"/>
                  </a:lnTo>
                  <a:lnTo>
                    <a:pt x="315397" y="251268"/>
                  </a:lnTo>
                  <a:lnTo>
                    <a:pt x="328498" y="241385"/>
                  </a:lnTo>
                  <a:lnTo>
                    <a:pt x="347774" y="217838"/>
                  </a:lnTo>
                  <a:lnTo>
                    <a:pt x="366890" y="178405"/>
                  </a:lnTo>
                  <a:lnTo>
                    <a:pt x="379606" y="142444"/>
                  </a:lnTo>
                  <a:lnTo>
                    <a:pt x="390432" y="99180"/>
                  </a:lnTo>
                  <a:lnTo>
                    <a:pt x="399241" y="55962"/>
                  </a:lnTo>
                  <a:lnTo>
                    <a:pt x="407461" y="12066"/>
                  </a:lnTo>
                  <a:lnTo>
                    <a:pt x="409632" y="312"/>
                  </a:lnTo>
                  <a:lnTo>
                    <a:pt x="409506" y="0"/>
                  </a:lnTo>
                  <a:lnTo>
                    <a:pt x="399007" y="37201"/>
                  </a:lnTo>
                  <a:lnTo>
                    <a:pt x="390930" y="80747"/>
                  </a:lnTo>
                  <a:lnTo>
                    <a:pt x="386293" y="114797"/>
                  </a:lnTo>
                  <a:lnTo>
                    <a:pt x="381879" y="149688"/>
                  </a:lnTo>
                  <a:lnTo>
                    <a:pt x="376839" y="195685"/>
                  </a:lnTo>
                  <a:lnTo>
                    <a:pt x="377913" y="220680"/>
                  </a:lnTo>
                  <a:lnTo>
                    <a:pt x="384505" y="239785"/>
                  </a:lnTo>
                  <a:lnTo>
                    <a:pt x="389226" y="247843"/>
                  </a:lnTo>
                  <a:lnTo>
                    <a:pt x="394491" y="253215"/>
                  </a:lnTo>
                  <a:lnTo>
                    <a:pt x="405984" y="259184"/>
                  </a:lnTo>
                  <a:lnTo>
                    <a:pt x="420029" y="258074"/>
                  </a:lnTo>
                  <a:lnTo>
                    <a:pt x="427726" y="255802"/>
                  </a:lnTo>
                  <a:lnTo>
                    <a:pt x="452042" y="235750"/>
                  </a:lnTo>
                  <a:lnTo>
                    <a:pt x="470379" y="207466"/>
                  </a:lnTo>
                  <a:lnTo>
                    <a:pt x="481378" y="170001"/>
                  </a:lnTo>
                  <a:lnTo>
                    <a:pt x="481054" y="151409"/>
                  </a:lnTo>
                  <a:lnTo>
                    <a:pt x="478993" y="144476"/>
                  </a:lnTo>
                  <a:lnTo>
                    <a:pt x="475501" y="141971"/>
                  </a:lnTo>
                  <a:lnTo>
                    <a:pt x="471057" y="142416"/>
                  </a:lnTo>
                  <a:lnTo>
                    <a:pt x="465978" y="144830"/>
                  </a:lnTo>
                  <a:lnTo>
                    <a:pt x="445345" y="165083"/>
                  </a:lnTo>
                  <a:lnTo>
                    <a:pt x="423934" y="207190"/>
                  </a:lnTo>
                  <a:lnTo>
                    <a:pt x="413163" y="249497"/>
                  </a:lnTo>
                  <a:lnTo>
                    <a:pt x="414048" y="257532"/>
                  </a:lnTo>
                  <a:lnTo>
                    <a:pt x="415271" y="259674"/>
                  </a:lnTo>
                  <a:lnTo>
                    <a:pt x="417498" y="259691"/>
                  </a:lnTo>
                  <a:lnTo>
                    <a:pt x="423736" y="255947"/>
                  </a:lnTo>
                  <a:lnTo>
                    <a:pt x="448380" y="224246"/>
                  </a:lnTo>
                  <a:lnTo>
                    <a:pt x="464717" y="189794"/>
                  </a:lnTo>
                  <a:lnTo>
                    <a:pt x="466830" y="182078"/>
                  </a:lnTo>
                  <a:lnTo>
                    <a:pt x="468098" y="181855"/>
                  </a:lnTo>
                  <a:lnTo>
                    <a:pt x="504449" y="226764"/>
                  </a:lnTo>
                  <a:lnTo>
                    <a:pt x="528397" y="249646"/>
                  </a:lnTo>
                  <a:lnTo>
                    <a:pt x="543109" y="257597"/>
                  </a:lnTo>
                  <a:lnTo>
                    <a:pt x="563769" y="2639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3329"/>
            <p:cNvSpPr/>
            <p:nvPr>
              <p:custDataLst>
                <p:tags r:id="rId41"/>
              </p:custDataLst>
            </p:nvPr>
          </p:nvSpPr>
          <p:spPr>
            <a:xfrm>
              <a:off x="4438650" y="5295900"/>
              <a:ext cx="336551" cy="50801"/>
            </a:xfrm>
            <a:custGeom>
              <a:avLst/>
              <a:gdLst/>
              <a:ahLst/>
              <a:cxnLst/>
              <a:rect l="0" t="0" r="0" b="0"/>
              <a:pathLst>
                <a:path w="336551" h="50801">
                  <a:moveTo>
                    <a:pt x="0" y="50800"/>
                  </a:moveTo>
                  <a:lnTo>
                    <a:pt x="0" y="50800"/>
                  </a:lnTo>
                  <a:lnTo>
                    <a:pt x="43945" y="36985"/>
                  </a:lnTo>
                  <a:lnTo>
                    <a:pt x="85148" y="29844"/>
                  </a:lnTo>
                  <a:lnTo>
                    <a:pt x="113915" y="26951"/>
                  </a:lnTo>
                  <a:lnTo>
                    <a:pt x="145793" y="24318"/>
                  </a:lnTo>
                  <a:lnTo>
                    <a:pt x="181157" y="20445"/>
                  </a:lnTo>
                  <a:lnTo>
                    <a:pt x="218844" y="15746"/>
                  </a:lnTo>
                  <a:lnTo>
                    <a:pt x="258079" y="10497"/>
                  </a:lnTo>
                  <a:lnTo>
                    <a:pt x="336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SMARTInkShape-Group595"/>
          <p:cNvGrpSpPr/>
          <p:nvPr/>
        </p:nvGrpSpPr>
        <p:grpSpPr>
          <a:xfrm>
            <a:off x="5664200" y="4911529"/>
            <a:ext cx="772047" cy="200222"/>
            <a:chOff x="5664200" y="4911529"/>
            <a:chExt cx="772047" cy="200222"/>
          </a:xfrm>
        </p:grpSpPr>
        <p:sp>
          <p:nvSpPr>
            <p:cNvPr id="101" name="SMARTInkShape-3330"/>
            <p:cNvSpPr/>
            <p:nvPr>
              <p:custDataLst>
                <p:tags r:id="rId38"/>
              </p:custDataLst>
            </p:nvPr>
          </p:nvSpPr>
          <p:spPr>
            <a:xfrm>
              <a:off x="5664200" y="4984750"/>
              <a:ext cx="762001" cy="41171"/>
            </a:xfrm>
            <a:custGeom>
              <a:avLst/>
              <a:gdLst/>
              <a:ahLst/>
              <a:cxnLst/>
              <a:rect l="0" t="0" r="0" b="0"/>
              <a:pathLst>
                <a:path w="762001" h="41171">
                  <a:moveTo>
                    <a:pt x="0" y="31750"/>
                  </a:moveTo>
                  <a:lnTo>
                    <a:pt x="0" y="31750"/>
                  </a:lnTo>
                  <a:lnTo>
                    <a:pt x="40800" y="31750"/>
                  </a:lnTo>
                  <a:lnTo>
                    <a:pt x="83045" y="32455"/>
                  </a:lnTo>
                  <a:lnTo>
                    <a:pt x="111101" y="33631"/>
                  </a:lnTo>
                  <a:lnTo>
                    <a:pt x="141801" y="35121"/>
                  </a:lnTo>
                  <a:lnTo>
                    <a:pt x="177084" y="36819"/>
                  </a:lnTo>
                  <a:lnTo>
                    <a:pt x="215423" y="38657"/>
                  </a:lnTo>
                  <a:lnTo>
                    <a:pt x="255798" y="40589"/>
                  </a:lnTo>
                  <a:lnTo>
                    <a:pt x="296827" y="41170"/>
                  </a:lnTo>
                  <a:lnTo>
                    <a:pt x="338290" y="40853"/>
                  </a:lnTo>
                  <a:lnTo>
                    <a:pt x="380043" y="39934"/>
                  </a:lnTo>
                  <a:lnTo>
                    <a:pt x="421284" y="38618"/>
                  </a:lnTo>
                  <a:lnTo>
                    <a:pt x="462184" y="37034"/>
                  </a:lnTo>
                  <a:lnTo>
                    <a:pt x="502855" y="35273"/>
                  </a:lnTo>
                  <a:lnTo>
                    <a:pt x="540554" y="33393"/>
                  </a:lnTo>
                  <a:lnTo>
                    <a:pt x="576269" y="31434"/>
                  </a:lnTo>
                  <a:lnTo>
                    <a:pt x="610662" y="29422"/>
                  </a:lnTo>
                  <a:lnTo>
                    <a:pt x="640647" y="26670"/>
                  </a:lnTo>
                  <a:lnTo>
                    <a:pt x="667693" y="23425"/>
                  </a:lnTo>
                  <a:lnTo>
                    <a:pt x="711619" y="16056"/>
                  </a:lnTo>
                  <a:lnTo>
                    <a:pt x="762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3331"/>
            <p:cNvSpPr/>
            <p:nvPr>
              <p:custDataLst>
                <p:tags r:id="rId39"/>
              </p:custDataLst>
            </p:nvPr>
          </p:nvSpPr>
          <p:spPr>
            <a:xfrm>
              <a:off x="6286500" y="4911529"/>
              <a:ext cx="149747" cy="200222"/>
            </a:xfrm>
            <a:custGeom>
              <a:avLst/>
              <a:gdLst/>
              <a:ahLst/>
              <a:cxnLst/>
              <a:rect l="0" t="0" r="0" b="0"/>
              <a:pathLst>
                <a:path w="149747" h="200222">
                  <a:moveTo>
                    <a:pt x="0" y="3371"/>
                  </a:moveTo>
                  <a:lnTo>
                    <a:pt x="0" y="3371"/>
                  </a:lnTo>
                  <a:lnTo>
                    <a:pt x="3371" y="0"/>
                  </a:lnTo>
                  <a:lnTo>
                    <a:pt x="22322" y="1275"/>
                  </a:lnTo>
                  <a:lnTo>
                    <a:pt x="57022" y="9492"/>
                  </a:lnTo>
                  <a:lnTo>
                    <a:pt x="98584" y="27606"/>
                  </a:lnTo>
                  <a:lnTo>
                    <a:pt x="132064" y="54217"/>
                  </a:lnTo>
                  <a:lnTo>
                    <a:pt x="145243" y="74183"/>
                  </a:lnTo>
                  <a:lnTo>
                    <a:pt x="149746" y="84446"/>
                  </a:lnTo>
                  <a:lnTo>
                    <a:pt x="149104" y="107137"/>
                  </a:lnTo>
                  <a:lnTo>
                    <a:pt x="141057" y="129217"/>
                  </a:lnTo>
                  <a:lnTo>
                    <a:pt x="104897" y="170854"/>
                  </a:lnTo>
                  <a:lnTo>
                    <a:pt x="82550" y="200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SMARTInkShape-Group596"/>
          <p:cNvGrpSpPr/>
          <p:nvPr/>
        </p:nvGrpSpPr>
        <p:grpSpPr>
          <a:xfrm>
            <a:off x="6921500" y="4764052"/>
            <a:ext cx="641351" cy="272397"/>
            <a:chOff x="6921500" y="4764052"/>
            <a:chExt cx="641351" cy="272397"/>
          </a:xfrm>
        </p:grpSpPr>
        <p:sp>
          <p:nvSpPr>
            <p:cNvPr id="104" name="SMARTInkShape-3332"/>
            <p:cNvSpPr/>
            <p:nvPr>
              <p:custDataLst>
                <p:tags r:id="rId34"/>
              </p:custDataLst>
            </p:nvPr>
          </p:nvSpPr>
          <p:spPr>
            <a:xfrm>
              <a:off x="6921500" y="4804506"/>
              <a:ext cx="238683" cy="231943"/>
            </a:xfrm>
            <a:custGeom>
              <a:avLst/>
              <a:gdLst/>
              <a:ahLst/>
              <a:cxnLst/>
              <a:rect l="0" t="0" r="0" b="0"/>
              <a:pathLst>
                <a:path w="238683" h="231943">
                  <a:moveTo>
                    <a:pt x="0" y="40544"/>
                  </a:moveTo>
                  <a:lnTo>
                    <a:pt x="0" y="40544"/>
                  </a:lnTo>
                  <a:lnTo>
                    <a:pt x="22307" y="0"/>
                  </a:lnTo>
                  <a:lnTo>
                    <a:pt x="21927" y="109"/>
                  </a:lnTo>
                  <a:lnTo>
                    <a:pt x="20968" y="888"/>
                  </a:lnTo>
                  <a:lnTo>
                    <a:pt x="24329" y="37395"/>
                  </a:lnTo>
                  <a:lnTo>
                    <a:pt x="24924" y="67366"/>
                  </a:lnTo>
                  <a:lnTo>
                    <a:pt x="25188" y="104206"/>
                  </a:lnTo>
                  <a:lnTo>
                    <a:pt x="27187" y="142216"/>
                  </a:lnTo>
                  <a:lnTo>
                    <a:pt x="30427" y="177454"/>
                  </a:lnTo>
                  <a:lnTo>
                    <a:pt x="37629" y="214303"/>
                  </a:lnTo>
                  <a:lnTo>
                    <a:pt x="47063" y="226661"/>
                  </a:lnTo>
                  <a:lnTo>
                    <a:pt x="51836" y="229533"/>
                  </a:lnTo>
                  <a:lnTo>
                    <a:pt x="56430" y="230742"/>
                  </a:lnTo>
                  <a:lnTo>
                    <a:pt x="60902" y="230843"/>
                  </a:lnTo>
                  <a:lnTo>
                    <a:pt x="71517" y="223428"/>
                  </a:lnTo>
                  <a:lnTo>
                    <a:pt x="101113" y="183343"/>
                  </a:lnTo>
                  <a:lnTo>
                    <a:pt x="114939" y="160780"/>
                  </a:lnTo>
                  <a:lnTo>
                    <a:pt x="118254" y="158096"/>
                  </a:lnTo>
                  <a:lnTo>
                    <a:pt x="121169" y="157011"/>
                  </a:lnTo>
                  <a:lnTo>
                    <a:pt x="123113" y="158405"/>
                  </a:lnTo>
                  <a:lnTo>
                    <a:pt x="142469" y="205458"/>
                  </a:lnTo>
                  <a:lnTo>
                    <a:pt x="153630" y="220378"/>
                  </a:lnTo>
                  <a:lnTo>
                    <a:pt x="165646" y="229361"/>
                  </a:lnTo>
                  <a:lnTo>
                    <a:pt x="178043" y="231942"/>
                  </a:lnTo>
                  <a:lnTo>
                    <a:pt x="184313" y="231643"/>
                  </a:lnTo>
                  <a:lnTo>
                    <a:pt x="196922" y="223785"/>
                  </a:lnTo>
                  <a:lnTo>
                    <a:pt x="208876" y="210179"/>
                  </a:lnTo>
                  <a:lnTo>
                    <a:pt x="228048" y="167054"/>
                  </a:lnTo>
                  <a:lnTo>
                    <a:pt x="235410" y="135576"/>
                  </a:lnTo>
                  <a:lnTo>
                    <a:pt x="238682" y="98067"/>
                  </a:lnTo>
                  <a:lnTo>
                    <a:pt x="233782" y="57510"/>
                  </a:lnTo>
                  <a:lnTo>
                    <a:pt x="227140" y="42675"/>
                  </a:lnTo>
                  <a:lnTo>
                    <a:pt x="223393" y="37731"/>
                  </a:lnTo>
                  <a:lnTo>
                    <a:pt x="219484" y="35141"/>
                  </a:lnTo>
                  <a:lnTo>
                    <a:pt x="215467" y="34120"/>
                  </a:lnTo>
                  <a:lnTo>
                    <a:pt x="203200" y="341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3333"/>
            <p:cNvSpPr/>
            <p:nvPr>
              <p:custDataLst>
                <p:tags r:id="rId35"/>
              </p:custDataLst>
            </p:nvPr>
          </p:nvSpPr>
          <p:spPr>
            <a:xfrm>
              <a:off x="7194549" y="4800862"/>
              <a:ext cx="127002" cy="209642"/>
            </a:xfrm>
            <a:custGeom>
              <a:avLst/>
              <a:gdLst/>
              <a:ahLst/>
              <a:cxnLst/>
              <a:rect l="0" t="0" r="0" b="0"/>
              <a:pathLst>
                <a:path w="127002" h="209642">
                  <a:moveTo>
                    <a:pt x="1" y="6088"/>
                  </a:moveTo>
                  <a:lnTo>
                    <a:pt x="1" y="6088"/>
                  </a:lnTo>
                  <a:lnTo>
                    <a:pt x="0" y="0"/>
                  </a:lnTo>
                  <a:lnTo>
                    <a:pt x="3371" y="6557"/>
                  </a:lnTo>
                  <a:lnTo>
                    <a:pt x="3993" y="54017"/>
                  </a:lnTo>
                  <a:lnTo>
                    <a:pt x="9023" y="96410"/>
                  </a:lnTo>
                  <a:lnTo>
                    <a:pt x="14982" y="137978"/>
                  </a:lnTo>
                  <a:lnTo>
                    <a:pt x="13489" y="185168"/>
                  </a:lnTo>
                  <a:lnTo>
                    <a:pt x="13226" y="191091"/>
                  </a:lnTo>
                  <a:lnTo>
                    <a:pt x="12345" y="193629"/>
                  </a:lnTo>
                  <a:lnTo>
                    <a:pt x="11053" y="193910"/>
                  </a:lnTo>
                  <a:lnTo>
                    <a:pt x="9486" y="192686"/>
                  </a:lnTo>
                  <a:lnTo>
                    <a:pt x="9625" y="183799"/>
                  </a:lnTo>
                  <a:lnTo>
                    <a:pt x="21729" y="142692"/>
                  </a:lnTo>
                  <a:lnTo>
                    <a:pt x="29174" y="119314"/>
                  </a:lnTo>
                  <a:lnTo>
                    <a:pt x="33663" y="112856"/>
                  </a:lnTo>
                  <a:lnTo>
                    <a:pt x="35848" y="111839"/>
                  </a:lnTo>
                  <a:lnTo>
                    <a:pt x="38010" y="111866"/>
                  </a:lnTo>
                  <a:lnTo>
                    <a:pt x="40157" y="112590"/>
                  </a:lnTo>
                  <a:lnTo>
                    <a:pt x="65122" y="143797"/>
                  </a:lnTo>
                  <a:lnTo>
                    <a:pt x="88557" y="184183"/>
                  </a:lnTo>
                  <a:lnTo>
                    <a:pt x="102396" y="207700"/>
                  </a:lnTo>
                  <a:lnTo>
                    <a:pt x="106364" y="209641"/>
                  </a:lnTo>
                  <a:lnTo>
                    <a:pt x="127001" y="209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3334"/>
            <p:cNvSpPr/>
            <p:nvPr>
              <p:custDataLst>
                <p:tags r:id="rId36"/>
              </p:custDataLst>
            </p:nvPr>
          </p:nvSpPr>
          <p:spPr>
            <a:xfrm>
              <a:off x="7336573" y="4764052"/>
              <a:ext cx="208043" cy="244998"/>
            </a:xfrm>
            <a:custGeom>
              <a:avLst/>
              <a:gdLst/>
              <a:ahLst/>
              <a:cxnLst/>
              <a:rect l="0" t="0" r="0" b="0"/>
              <a:pathLst>
                <a:path w="208043" h="244998">
                  <a:moveTo>
                    <a:pt x="92927" y="182598"/>
                  </a:moveTo>
                  <a:lnTo>
                    <a:pt x="92927" y="182598"/>
                  </a:lnTo>
                  <a:lnTo>
                    <a:pt x="89556" y="175856"/>
                  </a:lnTo>
                  <a:lnTo>
                    <a:pt x="84138" y="170664"/>
                  </a:lnTo>
                  <a:lnTo>
                    <a:pt x="80718" y="168292"/>
                  </a:lnTo>
                  <a:lnTo>
                    <a:pt x="65791" y="164954"/>
                  </a:lnTo>
                  <a:lnTo>
                    <a:pt x="44591" y="167335"/>
                  </a:lnTo>
                  <a:lnTo>
                    <a:pt x="20436" y="179251"/>
                  </a:lnTo>
                  <a:lnTo>
                    <a:pt x="9438" y="190283"/>
                  </a:lnTo>
                  <a:lnTo>
                    <a:pt x="2905" y="202241"/>
                  </a:lnTo>
                  <a:lnTo>
                    <a:pt x="0" y="214612"/>
                  </a:lnTo>
                  <a:lnTo>
                    <a:pt x="637" y="219463"/>
                  </a:lnTo>
                  <a:lnTo>
                    <a:pt x="2472" y="223402"/>
                  </a:lnTo>
                  <a:lnTo>
                    <a:pt x="5107" y="226734"/>
                  </a:lnTo>
                  <a:lnTo>
                    <a:pt x="9686" y="228249"/>
                  </a:lnTo>
                  <a:lnTo>
                    <a:pt x="22300" y="228053"/>
                  </a:lnTo>
                  <a:lnTo>
                    <a:pt x="52688" y="217107"/>
                  </a:lnTo>
                  <a:lnTo>
                    <a:pt x="79553" y="203962"/>
                  </a:lnTo>
                  <a:lnTo>
                    <a:pt x="81894" y="204602"/>
                  </a:lnTo>
                  <a:lnTo>
                    <a:pt x="83455" y="206439"/>
                  </a:lnTo>
                  <a:lnTo>
                    <a:pt x="85189" y="212244"/>
                  </a:lnTo>
                  <a:lnTo>
                    <a:pt x="88184" y="227469"/>
                  </a:lnTo>
                  <a:lnTo>
                    <a:pt x="93404" y="237991"/>
                  </a:lnTo>
                  <a:lnTo>
                    <a:pt x="95361" y="240693"/>
                  </a:lnTo>
                  <a:lnTo>
                    <a:pt x="98078" y="241789"/>
                  </a:lnTo>
                  <a:lnTo>
                    <a:pt x="104858" y="241125"/>
                  </a:lnTo>
                  <a:lnTo>
                    <a:pt x="119980" y="233414"/>
                  </a:lnTo>
                  <a:lnTo>
                    <a:pt x="154058" y="191468"/>
                  </a:lnTo>
                  <a:lnTo>
                    <a:pt x="171601" y="164668"/>
                  </a:lnTo>
                  <a:lnTo>
                    <a:pt x="186454" y="126886"/>
                  </a:lnTo>
                  <a:lnTo>
                    <a:pt x="196349" y="87987"/>
                  </a:lnTo>
                  <a:lnTo>
                    <a:pt x="203097" y="51648"/>
                  </a:lnTo>
                  <a:lnTo>
                    <a:pt x="208042" y="11624"/>
                  </a:lnTo>
                  <a:lnTo>
                    <a:pt x="205653" y="5115"/>
                  </a:lnTo>
                  <a:lnTo>
                    <a:pt x="201944" y="776"/>
                  </a:lnTo>
                  <a:lnTo>
                    <a:pt x="197356" y="0"/>
                  </a:lnTo>
                  <a:lnTo>
                    <a:pt x="186611" y="4782"/>
                  </a:lnTo>
                  <a:lnTo>
                    <a:pt x="165292" y="29488"/>
                  </a:lnTo>
                  <a:lnTo>
                    <a:pt x="144473" y="73732"/>
                  </a:lnTo>
                  <a:lnTo>
                    <a:pt x="131358" y="108813"/>
                  </a:lnTo>
                  <a:lnTo>
                    <a:pt x="120590" y="144865"/>
                  </a:lnTo>
                  <a:lnTo>
                    <a:pt x="115805" y="179704"/>
                  </a:lnTo>
                  <a:lnTo>
                    <a:pt x="116481" y="217567"/>
                  </a:lnTo>
                  <a:lnTo>
                    <a:pt x="120625" y="226372"/>
                  </a:lnTo>
                  <a:lnTo>
                    <a:pt x="134635" y="239917"/>
                  </a:lnTo>
                  <a:lnTo>
                    <a:pt x="154502" y="244997"/>
                  </a:lnTo>
                  <a:lnTo>
                    <a:pt x="175327" y="244197"/>
                  </a:lnTo>
                  <a:lnTo>
                    <a:pt x="207227" y="2333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3335"/>
            <p:cNvSpPr/>
            <p:nvPr>
              <p:custDataLst>
                <p:tags r:id="rId37"/>
              </p:custDataLst>
            </p:nvPr>
          </p:nvSpPr>
          <p:spPr>
            <a:xfrm>
              <a:off x="7386069" y="4908550"/>
              <a:ext cx="176782" cy="25401"/>
            </a:xfrm>
            <a:custGeom>
              <a:avLst/>
              <a:gdLst/>
              <a:ahLst/>
              <a:cxnLst/>
              <a:rect l="0" t="0" r="0" b="0"/>
              <a:pathLst>
                <a:path w="176782" h="25401">
                  <a:moveTo>
                    <a:pt x="11681" y="25400"/>
                  </a:moveTo>
                  <a:lnTo>
                    <a:pt x="11681" y="25400"/>
                  </a:lnTo>
                  <a:lnTo>
                    <a:pt x="1568" y="22029"/>
                  </a:lnTo>
                  <a:lnTo>
                    <a:pt x="0" y="21036"/>
                  </a:lnTo>
                  <a:lnTo>
                    <a:pt x="366" y="20374"/>
                  </a:lnTo>
                  <a:lnTo>
                    <a:pt x="36506" y="14155"/>
                  </a:lnTo>
                  <a:lnTo>
                    <a:pt x="83791" y="8271"/>
                  </a:lnTo>
                  <a:lnTo>
                    <a:pt x="129337" y="4146"/>
                  </a:lnTo>
                  <a:lnTo>
                    <a:pt x="1767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SMARTInkShape-Group597"/>
          <p:cNvGrpSpPr/>
          <p:nvPr/>
        </p:nvGrpSpPr>
        <p:grpSpPr>
          <a:xfrm>
            <a:off x="7918450" y="4902200"/>
            <a:ext cx="120800" cy="154696"/>
            <a:chOff x="7918450" y="4902200"/>
            <a:chExt cx="120800" cy="154696"/>
          </a:xfrm>
        </p:grpSpPr>
        <p:sp>
          <p:nvSpPr>
            <p:cNvPr id="109" name="SMARTInkShape-3336"/>
            <p:cNvSpPr/>
            <p:nvPr>
              <p:custDataLst>
                <p:tags r:id="rId31"/>
              </p:custDataLst>
            </p:nvPr>
          </p:nvSpPr>
          <p:spPr>
            <a:xfrm>
              <a:off x="7924800" y="4997450"/>
              <a:ext cx="12701" cy="50801"/>
            </a:xfrm>
            <a:custGeom>
              <a:avLst/>
              <a:gdLst/>
              <a:ahLst/>
              <a:cxnLst/>
              <a:rect l="0" t="0" r="0" b="0"/>
              <a:pathLst>
                <a:path w="12701" h="50801">
                  <a:moveTo>
                    <a:pt x="12700" y="0"/>
                  </a:moveTo>
                  <a:lnTo>
                    <a:pt x="12700" y="0"/>
                  </a:lnTo>
                  <a:lnTo>
                    <a:pt x="3972" y="15209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3337"/>
            <p:cNvSpPr/>
            <p:nvPr>
              <p:custDataLst>
                <p:tags r:id="rId32"/>
              </p:custDataLst>
            </p:nvPr>
          </p:nvSpPr>
          <p:spPr>
            <a:xfrm>
              <a:off x="7918450" y="49022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3338"/>
            <p:cNvSpPr/>
            <p:nvPr>
              <p:custDataLst>
                <p:tags r:id="rId33"/>
              </p:custDataLst>
            </p:nvPr>
          </p:nvSpPr>
          <p:spPr>
            <a:xfrm>
              <a:off x="7980478" y="4922394"/>
              <a:ext cx="58772" cy="134502"/>
            </a:xfrm>
            <a:custGeom>
              <a:avLst/>
              <a:gdLst/>
              <a:ahLst/>
              <a:cxnLst/>
              <a:rect l="0" t="0" r="0" b="0"/>
              <a:pathLst>
                <a:path w="58772" h="134502">
                  <a:moveTo>
                    <a:pt x="45922" y="11556"/>
                  </a:moveTo>
                  <a:lnTo>
                    <a:pt x="45922" y="11556"/>
                  </a:lnTo>
                  <a:lnTo>
                    <a:pt x="49292" y="8185"/>
                  </a:lnTo>
                  <a:lnTo>
                    <a:pt x="50948" y="4648"/>
                  </a:lnTo>
                  <a:lnTo>
                    <a:pt x="51389" y="2717"/>
                  </a:lnTo>
                  <a:lnTo>
                    <a:pt x="50978" y="1430"/>
                  </a:lnTo>
                  <a:lnTo>
                    <a:pt x="49998" y="572"/>
                  </a:lnTo>
                  <a:lnTo>
                    <a:pt x="48639" y="0"/>
                  </a:lnTo>
                  <a:lnTo>
                    <a:pt x="26887" y="9220"/>
                  </a:lnTo>
                  <a:lnTo>
                    <a:pt x="14178" y="16633"/>
                  </a:lnTo>
                  <a:lnTo>
                    <a:pt x="5238" y="26512"/>
                  </a:lnTo>
                  <a:lnTo>
                    <a:pt x="323" y="36547"/>
                  </a:lnTo>
                  <a:lnTo>
                    <a:pt x="0" y="40212"/>
                  </a:lnTo>
                  <a:lnTo>
                    <a:pt x="491" y="43360"/>
                  </a:lnTo>
                  <a:lnTo>
                    <a:pt x="7923" y="54532"/>
                  </a:lnTo>
                  <a:lnTo>
                    <a:pt x="55418" y="97473"/>
                  </a:lnTo>
                  <a:lnTo>
                    <a:pt x="57898" y="102701"/>
                  </a:lnTo>
                  <a:lnTo>
                    <a:pt x="58771" y="114154"/>
                  </a:lnTo>
                  <a:lnTo>
                    <a:pt x="56604" y="118760"/>
                  </a:lnTo>
                  <a:lnTo>
                    <a:pt x="48553" y="125759"/>
                  </a:lnTo>
                  <a:lnTo>
                    <a:pt x="32119" y="133667"/>
                  </a:lnTo>
                  <a:lnTo>
                    <a:pt x="21913" y="134501"/>
                  </a:lnTo>
                  <a:lnTo>
                    <a:pt x="7822" y="132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SMARTInkShape-Group598"/>
          <p:cNvGrpSpPr/>
          <p:nvPr/>
        </p:nvGrpSpPr>
        <p:grpSpPr>
          <a:xfrm>
            <a:off x="8416398" y="4768850"/>
            <a:ext cx="378353" cy="278150"/>
            <a:chOff x="8416398" y="4768850"/>
            <a:chExt cx="378353" cy="278150"/>
          </a:xfrm>
        </p:grpSpPr>
        <p:sp>
          <p:nvSpPr>
            <p:cNvPr id="113" name="SMARTInkShape-3339"/>
            <p:cNvSpPr/>
            <p:nvPr>
              <p:custDataLst>
                <p:tags r:id="rId29"/>
              </p:custDataLst>
            </p:nvPr>
          </p:nvSpPr>
          <p:spPr>
            <a:xfrm>
              <a:off x="8480315" y="4768850"/>
              <a:ext cx="54485" cy="278150"/>
            </a:xfrm>
            <a:custGeom>
              <a:avLst/>
              <a:gdLst/>
              <a:ahLst/>
              <a:cxnLst/>
              <a:rect l="0" t="0" r="0" b="0"/>
              <a:pathLst>
                <a:path w="54485" h="278150">
                  <a:moveTo>
                    <a:pt x="35035" y="0"/>
                  </a:moveTo>
                  <a:lnTo>
                    <a:pt x="35035" y="0"/>
                  </a:lnTo>
                  <a:lnTo>
                    <a:pt x="38405" y="0"/>
                  </a:lnTo>
                  <a:lnTo>
                    <a:pt x="41942" y="3763"/>
                  </a:lnTo>
                  <a:lnTo>
                    <a:pt x="43874" y="6742"/>
                  </a:lnTo>
                  <a:lnTo>
                    <a:pt x="36833" y="47010"/>
                  </a:lnTo>
                  <a:lnTo>
                    <a:pt x="25846" y="88874"/>
                  </a:lnTo>
                  <a:lnTo>
                    <a:pt x="17780" y="120403"/>
                  </a:lnTo>
                  <a:lnTo>
                    <a:pt x="9492" y="155112"/>
                  </a:lnTo>
                  <a:lnTo>
                    <a:pt x="2516" y="190294"/>
                  </a:lnTo>
                  <a:lnTo>
                    <a:pt x="0" y="235751"/>
                  </a:lnTo>
                  <a:lnTo>
                    <a:pt x="4412" y="258119"/>
                  </a:lnTo>
                  <a:lnTo>
                    <a:pt x="8975" y="265918"/>
                  </a:lnTo>
                  <a:lnTo>
                    <a:pt x="21571" y="276465"/>
                  </a:lnTo>
                  <a:lnTo>
                    <a:pt x="28176" y="278149"/>
                  </a:lnTo>
                  <a:lnTo>
                    <a:pt x="41159" y="276257"/>
                  </a:lnTo>
                  <a:lnTo>
                    <a:pt x="50222" y="270712"/>
                  </a:lnTo>
                  <a:lnTo>
                    <a:pt x="53626" y="267258"/>
                  </a:lnTo>
                  <a:lnTo>
                    <a:pt x="54484" y="261428"/>
                  </a:lnTo>
                  <a:lnTo>
                    <a:pt x="47735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3340"/>
            <p:cNvSpPr/>
            <p:nvPr>
              <p:custDataLst>
                <p:tags r:id="rId30"/>
              </p:custDataLst>
            </p:nvPr>
          </p:nvSpPr>
          <p:spPr>
            <a:xfrm>
              <a:off x="8416398" y="4817390"/>
              <a:ext cx="378353" cy="224511"/>
            </a:xfrm>
            <a:custGeom>
              <a:avLst/>
              <a:gdLst/>
              <a:ahLst/>
              <a:cxnLst/>
              <a:rect l="0" t="0" r="0" b="0"/>
              <a:pathLst>
                <a:path w="378353" h="224511">
                  <a:moveTo>
                    <a:pt x="16402" y="122910"/>
                  </a:moveTo>
                  <a:lnTo>
                    <a:pt x="16402" y="122910"/>
                  </a:lnTo>
                  <a:lnTo>
                    <a:pt x="6288" y="119539"/>
                  </a:lnTo>
                  <a:lnTo>
                    <a:pt x="3309" y="117135"/>
                  </a:lnTo>
                  <a:lnTo>
                    <a:pt x="0" y="110701"/>
                  </a:lnTo>
                  <a:lnTo>
                    <a:pt x="529" y="107714"/>
                  </a:lnTo>
                  <a:lnTo>
                    <a:pt x="4879" y="102516"/>
                  </a:lnTo>
                  <a:lnTo>
                    <a:pt x="46225" y="76902"/>
                  </a:lnTo>
                  <a:lnTo>
                    <a:pt x="84583" y="55577"/>
                  </a:lnTo>
                  <a:lnTo>
                    <a:pt x="127229" y="31385"/>
                  </a:lnTo>
                  <a:lnTo>
                    <a:pt x="172924" y="5112"/>
                  </a:lnTo>
                  <a:lnTo>
                    <a:pt x="184275" y="0"/>
                  </a:lnTo>
                  <a:lnTo>
                    <a:pt x="186878" y="753"/>
                  </a:lnTo>
                  <a:lnTo>
                    <a:pt x="187908" y="3372"/>
                  </a:lnTo>
                  <a:lnTo>
                    <a:pt x="187888" y="7235"/>
                  </a:lnTo>
                  <a:lnTo>
                    <a:pt x="174042" y="47217"/>
                  </a:lnTo>
                  <a:lnTo>
                    <a:pt x="164004" y="88723"/>
                  </a:lnTo>
                  <a:lnTo>
                    <a:pt x="156562" y="133007"/>
                  </a:lnTo>
                  <a:lnTo>
                    <a:pt x="151353" y="177078"/>
                  </a:lnTo>
                  <a:lnTo>
                    <a:pt x="152231" y="180189"/>
                  </a:lnTo>
                  <a:lnTo>
                    <a:pt x="153521" y="182262"/>
                  </a:lnTo>
                  <a:lnTo>
                    <a:pt x="156499" y="182234"/>
                  </a:lnTo>
                  <a:lnTo>
                    <a:pt x="199623" y="160518"/>
                  </a:lnTo>
                  <a:lnTo>
                    <a:pt x="219026" y="150721"/>
                  </a:lnTo>
                  <a:lnTo>
                    <a:pt x="221334" y="151329"/>
                  </a:lnTo>
                  <a:lnTo>
                    <a:pt x="222873" y="153145"/>
                  </a:lnTo>
                  <a:lnTo>
                    <a:pt x="224584" y="158925"/>
                  </a:lnTo>
                  <a:lnTo>
                    <a:pt x="227243" y="182365"/>
                  </a:lnTo>
                  <a:lnTo>
                    <a:pt x="232641" y="190727"/>
                  </a:lnTo>
                  <a:lnTo>
                    <a:pt x="245387" y="195385"/>
                  </a:lnTo>
                  <a:lnTo>
                    <a:pt x="261401" y="196044"/>
                  </a:lnTo>
                  <a:lnTo>
                    <a:pt x="298824" y="181215"/>
                  </a:lnTo>
                  <a:lnTo>
                    <a:pt x="323586" y="165821"/>
                  </a:lnTo>
                  <a:lnTo>
                    <a:pt x="334726" y="152094"/>
                  </a:lnTo>
                  <a:lnTo>
                    <a:pt x="343084" y="132263"/>
                  </a:lnTo>
                  <a:lnTo>
                    <a:pt x="344256" y="127028"/>
                  </a:lnTo>
                  <a:lnTo>
                    <a:pt x="340805" y="124245"/>
                  </a:lnTo>
                  <a:lnTo>
                    <a:pt x="325681" y="123033"/>
                  </a:lnTo>
                  <a:lnTo>
                    <a:pt x="300107" y="129688"/>
                  </a:lnTo>
                  <a:lnTo>
                    <a:pt x="278027" y="147340"/>
                  </a:lnTo>
                  <a:lnTo>
                    <a:pt x="274780" y="154719"/>
                  </a:lnTo>
                  <a:lnTo>
                    <a:pt x="274934" y="170444"/>
                  </a:lnTo>
                  <a:lnTo>
                    <a:pt x="287234" y="186840"/>
                  </a:lnTo>
                  <a:lnTo>
                    <a:pt x="296440" y="195163"/>
                  </a:lnTo>
                  <a:lnTo>
                    <a:pt x="343107" y="213620"/>
                  </a:lnTo>
                  <a:lnTo>
                    <a:pt x="378352" y="2245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SMARTInkShape-Group599"/>
          <p:cNvGrpSpPr/>
          <p:nvPr/>
        </p:nvGrpSpPr>
        <p:grpSpPr>
          <a:xfrm>
            <a:off x="7095929" y="5292529"/>
            <a:ext cx="1308635" cy="477589"/>
            <a:chOff x="7095929" y="5292529"/>
            <a:chExt cx="1308635" cy="477589"/>
          </a:xfrm>
        </p:grpSpPr>
        <p:sp>
          <p:nvSpPr>
            <p:cNvPr id="116" name="SMARTInkShape-3341"/>
            <p:cNvSpPr/>
            <p:nvPr>
              <p:custDataLst>
                <p:tags r:id="rId19"/>
              </p:custDataLst>
            </p:nvPr>
          </p:nvSpPr>
          <p:spPr>
            <a:xfrm>
              <a:off x="7095929" y="5438149"/>
              <a:ext cx="149422" cy="140080"/>
            </a:xfrm>
            <a:custGeom>
              <a:avLst/>
              <a:gdLst/>
              <a:ahLst/>
              <a:cxnLst/>
              <a:rect l="0" t="0" r="0" b="0"/>
              <a:pathLst>
                <a:path w="149422" h="140080">
                  <a:moveTo>
                    <a:pt x="3371" y="29201"/>
                  </a:moveTo>
                  <a:lnTo>
                    <a:pt x="3371" y="29201"/>
                  </a:lnTo>
                  <a:lnTo>
                    <a:pt x="3370" y="0"/>
                  </a:lnTo>
                  <a:lnTo>
                    <a:pt x="2666" y="561"/>
                  </a:lnTo>
                  <a:lnTo>
                    <a:pt x="0" y="4948"/>
                  </a:lnTo>
                  <a:lnTo>
                    <a:pt x="2749" y="48418"/>
                  </a:lnTo>
                  <a:lnTo>
                    <a:pt x="9728" y="92577"/>
                  </a:lnTo>
                  <a:lnTo>
                    <a:pt x="18896" y="111931"/>
                  </a:lnTo>
                  <a:lnTo>
                    <a:pt x="31908" y="126178"/>
                  </a:lnTo>
                  <a:lnTo>
                    <a:pt x="47099" y="135801"/>
                  </a:lnTo>
                  <a:lnTo>
                    <a:pt x="63257" y="140079"/>
                  </a:lnTo>
                  <a:lnTo>
                    <a:pt x="70812" y="139103"/>
                  </a:lnTo>
                  <a:lnTo>
                    <a:pt x="84850" y="132374"/>
                  </a:lnTo>
                  <a:lnTo>
                    <a:pt x="101283" y="116686"/>
                  </a:lnTo>
                  <a:lnTo>
                    <a:pt x="125915" y="69231"/>
                  </a:lnTo>
                  <a:lnTo>
                    <a:pt x="125989" y="67882"/>
                  </a:lnTo>
                  <a:lnTo>
                    <a:pt x="125333" y="67689"/>
                  </a:lnTo>
                  <a:lnTo>
                    <a:pt x="121039" y="80899"/>
                  </a:lnTo>
                  <a:lnTo>
                    <a:pt x="118668" y="102688"/>
                  </a:lnTo>
                  <a:lnTo>
                    <a:pt x="121877" y="115014"/>
                  </a:lnTo>
                  <a:lnTo>
                    <a:pt x="124709" y="120277"/>
                  </a:lnTo>
                  <a:lnTo>
                    <a:pt x="133499" y="128005"/>
                  </a:lnTo>
                  <a:lnTo>
                    <a:pt x="149421" y="1371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3342"/>
            <p:cNvSpPr/>
            <p:nvPr>
              <p:custDataLst>
                <p:tags r:id="rId20"/>
              </p:custDataLst>
            </p:nvPr>
          </p:nvSpPr>
          <p:spPr>
            <a:xfrm>
              <a:off x="7334288" y="5464011"/>
              <a:ext cx="82513" cy="90542"/>
            </a:xfrm>
            <a:custGeom>
              <a:avLst/>
              <a:gdLst/>
              <a:ahLst/>
              <a:cxnLst/>
              <a:rect l="0" t="0" r="0" b="0"/>
              <a:pathLst>
                <a:path w="82513" h="90542">
                  <a:moveTo>
                    <a:pt x="25362" y="28739"/>
                  </a:moveTo>
                  <a:lnTo>
                    <a:pt x="25362" y="28739"/>
                  </a:lnTo>
                  <a:lnTo>
                    <a:pt x="23480" y="56351"/>
                  </a:lnTo>
                  <a:lnTo>
                    <a:pt x="19586" y="67117"/>
                  </a:lnTo>
                  <a:lnTo>
                    <a:pt x="1445" y="90541"/>
                  </a:lnTo>
                  <a:lnTo>
                    <a:pt x="950" y="90402"/>
                  </a:lnTo>
                  <a:lnTo>
                    <a:pt x="402" y="88365"/>
                  </a:lnTo>
                  <a:lnTo>
                    <a:pt x="0" y="56221"/>
                  </a:lnTo>
                  <a:lnTo>
                    <a:pt x="10086" y="28963"/>
                  </a:lnTo>
                  <a:lnTo>
                    <a:pt x="23109" y="8658"/>
                  </a:lnTo>
                  <a:lnTo>
                    <a:pt x="31651" y="2175"/>
                  </a:lnTo>
                  <a:lnTo>
                    <a:pt x="35905" y="447"/>
                  </a:lnTo>
                  <a:lnTo>
                    <a:pt x="38741" y="0"/>
                  </a:lnTo>
                  <a:lnTo>
                    <a:pt x="40632" y="407"/>
                  </a:lnTo>
                  <a:lnTo>
                    <a:pt x="41891" y="1384"/>
                  </a:lnTo>
                  <a:lnTo>
                    <a:pt x="50407" y="12873"/>
                  </a:lnTo>
                  <a:lnTo>
                    <a:pt x="66858" y="60087"/>
                  </a:lnTo>
                  <a:lnTo>
                    <a:pt x="82512" y="858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3343"/>
            <p:cNvSpPr/>
            <p:nvPr>
              <p:custDataLst>
                <p:tags r:id="rId21"/>
              </p:custDataLst>
            </p:nvPr>
          </p:nvSpPr>
          <p:spPr>
            <a:xfrm>
              <a:off x="7480218" y="5305663"/>
              <a:ext cx="139783" cy="263288"/>
            </a:xfrm>
            <a:custGeom>
              <a:avLst/>
              <a:gdLst/>
              <a:ahLst/>
              <a:cxnLst/>
              <a:rect l="0" t="0" r="0" b="0"/>
              <a:pathLst>
                <a:path w="139783" h="263288">
                  <a:moveTo>
                    <a:pt x="101682" y="206137"/>
                  </a:moveTo>
                  <a:lnTo>
                    <a:pt x="101682" y="206137"/>
                  </a:lnTo>
                  <a:lnTo>
                    <a:pt x="92843" y="191832"/>
                  </a:lnTo>
                  <a:lnTo>
                    <a:pt x="80013" y="185122"/>
                  </a:lnTo>
                  <a:lnTo>
                    <a:pt x="66886" y="184567"/>
                  </a:lnTo>
                  <a:lnTo>
                    <a:pt x="52350" y="187378"/>
                  </a:lnTo>
                  <a:lnTo>
                    <a:pt x="32268" y="197599"/>
                  </a:lnTo>
                  <a:lnTo>
                    <a:pt x="8399" y="219659"/>
                  </a:lnTo>
                  <a:lnTo>
                    <a:pt x="3510" y="225735"/>
                  </a:lnTo>
                  <a:lnTo>
                    <a:pt x="956" y="231197"/>
                  </a:lnTo>
                  <a:lnTo>
                    <a:pt x="0" y="241029"/>
                  </a:lnTo>
                  <a:lnTo>
                    <a:pt x="2144" y="245626"/>
                  </a:lnTo>
                  <a:lnTo>
                    <a:pt x="10171" y="254497"/>
                  </a:lnTo>
                  <a:lnTo>
                    <a:pt x="20793" y="259380"/>
                  </a:lnTo>
                  <a:lnTo>
                    <a:pt x="26590" y="260683"/>
                  </a:lnTo>
                  <a:lnTo>
                    <a:pt x="38674" y="258366"/>
                  </a:lnTo>
                  <a:lnTo>
                    <a:pt x="44860" y="255773"/>
                  </a:lnTo>
                  <a:lnTo>
                    <a:pt x="63679" y="238640"/>
                  </a:lnTo>
                  <a:lnTo>
                    <a:pt x="79290" y="208947"/>
                  </a:lnTo>
                  <a:lnTo>
                    <a:pt x="88436" y="177988"/>
                  </a:lnTo>
                  <a:lnTo>
                    <a:pt x="95795" y="138593"/>
                  </a:lnTo>
                  <a:lnTo>
                    <a:pt x="97757" y="115246"/>
                  </a:lnTo>
                  <a:lnTo>
                    <a:pt x="99937" y="69080"/>
                  </a:lnTo>
                  <a:lnTo>
                    <a:pt x="100905" y="32099"/>
                  </a:lnTo>
                  <a:lnTo>
                    <a:pt x="97574" y="10488"/>
                  </a:lnTo>
                  <a:lnTo>
                    <a:pt x="94710" y="3738"/>
                  </a:lnTo>
                  <a:lnTo>
                    <a:pt x="92095" y="648"/>
                  </a:lnTo>
                  <a:lnTo>
                    <a:pt x="89646" y="0"/>
                  </a:lnTo>
                  <a:lnTo>
                    <a:pt x="87308" y="979"/>
                  </a:lnTo>
                  <a:lnTo>
                    <a:pt x="77275" y="19211"/>
                  </a:lnTo>
                  <a:lnTo>
                    <a:pt x="65366" y="63812"/>
                  </a:lnTo>
                  <a:lnTo>
                    <a:pt x="62729" y="101724"/>
                  </a:lnTo>
                  <a:lnTo>
                    <a:pt x="65319" y="140681"/>
                  </a:lnTo>
                  <a:lnTo>
                    <a:pt x="73526" y="176810"/>
                  </a:lnTo>
                  <a:lnTo>
                    <a:pt x="96789" y="222142"/>
                  </a:lnTo>
                  <a:lnTo>
                    <a:pt x="139782" y="2632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3344"/>
            <p:cNvSpPr/>
            <p:nvPr>
              <p:custDataLst>
                <p:tags r:id="rId22"/>
              </p:custDataLst>
            </p:nvPr>
          </p:nvSpPr>
          <p:spPr>
            <a:xfrm>
              <a:off x="7633091" y="5462874"/>
              <a:ext cx="69989" cy="112427"/>
            </a:xfrm>
            <a:custGeom>
              <a:avLst/>
              <a:gdLst/>
              <a:ahLst/>
              <a:cxnLst/>
              <a:rect l="0" t="0" r="0" b="0"/>
              <a:pathLst>
                <a:path w="69989" h="112427">
                  <a:moveTo>
                    <a:pt x="12309" y="48926"/>
                  </a:moveTo>
                  <a:lnTo>
                    <a:pt x="12309" y="48926"/>
                  </a:lnTo>
                  <a:lnTo>
                    <a:pt x="5567" y="48926"/>
                  </a:lnTo>
                  <a:lnTo>
                    <a:pt x="4286" y="49631"/>
                  </a:lnTo>
                  <a:lnTo>
                    <a:pt x="4138" y="50807"/>
                  </a:lnTo>
                  <a:lnTo>
                    <a:pt x="4745" y="52297"/>
                  </a:lnTo>
                  <a:lnTo>
                    <a:pt x="6561" y="53290"/>
                  </a:lnTo>
                  <a:lnTo>
                    <a:pt x="12342" y="54393"/>
                  </a:lnTo>
                  <a:lnTo>
                    <a:pt x="23528" y="51644"/>
                  </a:lnTo>
                  <a:lnTo>
                    <a:pt x="57186" y="31488"/>
                  </a:lnTo>
                  <a:lnTo>
                    <a:pt x="65886" y="21420"/>
                  </a:lnTo>
                  <a:lnTo>
                    <a:pt x="69193" y="15772"/>
                  </a:lnTo>
                  <a:lnTo>
                    <a:pt x="69988" y="11301"/>
                  </a:lnTo>
                  <a:lnTo>
                    <a:pt x="69106" y="7615"/>
                  </a:lnTo>
                  <a:lnTo>
                    <a:pt x="67106" y="4452"/>
                  </a:lnTo>
                  <a:lnTo>
                    <a:pt x="63657" y="2343"/>
                  </a:lnTo>
                  <a:lnTo>
                    <a:pt x="54180" y="0"/>
                  </a:lnTo>
                  <a:lnTo>
                    <a:pt x="33574" y="5424"/>
                  </a:lnTo>
                  <a:lnTo>
                    <a:pt x="12966" y="22710"/>
                  </a:lnTo>
                  <a:lnTo>
                    <a:pt x="195" y="49076"/>
                  </a:lnTo>
                  <a:lnTo>
                    <a:pt x="0" y="58198"/>
                  </a:lnTo>
                  <a:lnTo>
                    <a:pt x="5426" y="75860"/>
                  </a:lnTo>
                  <a:lnTo>
                    <a:pt x="23753" y="98299"/>
                  </a:lnTo>
                  <a:lnTo>
                    <a:pt x="40913" y="106147"/>
                  </a:lnTo>
                  <a:lnTo>
                    <a:pt x="69459" y="1124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3345"/>
            <p:cNvSpPr/>
            <p:nvPr>
              <p:custDataLst>
                <p:tags r:id="rId23"/>
              </p:custDataLst>
            </p:nvPr>
          </p:nvSpPr>
          <p:spPr>
            <a:xfrm>
              <a:off x="7751529" y="5422900"/>
              <a:ext cx="97072" cy="159573"/>
            </a:xfrm>
            <a:custGeom>
              <a:avLst/>
              <a:gdLst/>
              <a:ahLst/>
              <a:cxnLst/>
              <a:rect l="0" t="0" r="0" b="0"/>
              <a:pathLst>
                <a:path w="97072" h="159573">
                  <a:moveTo>
                    <a:pt x="8171" y="50800"/>
                  </a:moveTo>
                  <a:lnTo>
                    <a:pt x="8171" y="50800"/>
                  </a:lnTo>
                  <a:lnTo>
                    <a:pt x="1429" y="47429"/>
                  </a:lnTo>
                  <a:lnTo>
                    <a:pt x="149" y="47142"/>
                  </a:lnTo>
                  <a:lnTo>
                    <a:pt x="0" y="47656"/>
                  </a:lnTo>
                  <a:lnTo>
                    <a:pt x="4832" y="53550"/>
                  </a:lnTo>
                  <a:lnTo>
                    <a:pt x="49889" y="95208"/>
                  </a:lnTo>
                  <a:lnTo>
                    <a:pt x="64589" y="123303"/>
                  </a:lnTo>
                  <a:lnTo>
                    <a:pt x="68523" y="141114"/>
                  </a:lnTo>
                  <a:lnTo>
                    <a:pt x="68161" y="147698"/>
                  </a:lnTo>
                  <a:lnTo>
                    <a:pt x="66509" y="152793"/>
                  </a:lnTo>
                  <a:lnTo>
                    <a:pt x="63996" y="156895"/>
                  </a:lnTo>
                  <a:lnTo>
                    <a:pt x="61616" y="158924"/>
                  </a:lnTo>
                  <a:lnTo>
                    <a:pt x="59322" y="159572"/>
                  </a:lnTo>
                  <a:lnTo>
                    <a:pt x="57088" y="159298"/>
                  </a:lnTo>
                  <a:lnTo>
                    <a:pt x="50844" y="153349"/>
                  </a:lnTo>
                  <a:lnTo>
                    <a:pt x="47202" y="148799"/>
                  </a:lnTo>
                  <a:lnTo>
                    <a:pt x="38707" y="122170"/>
                  </a:lnTo>
                  <a:lnTo>
                    <a:pt x="35093" y="87469"/>
                  </a:lnTo>
                  <a:lnTo>
                    <a:pt x="43654" y="62864"/>
                  </a:lnTo>
                  <a:lnTo>
                    <a:pt x="68308" y="28974"/>
                  </a:lnTo>
                  <a:lnTo>
                    <a:pt x="970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3346"/>
            <p:cNvSpPr/>
            <p:nvPr>
              <p:custDataLst>
                <p:tags r:id="rId24"/>
              </p:custDataLst>
            </p:nvPr>
          </p:nvSpPr>
          <p:spPr>
            <a:xfrm>
              <a:off x="7899400" y="5292529"/>
              <a:ext cx="50801" cy="301822"/>
            </a:xfrm>
            <a:custGeom>
              <a:avLst/>
              <a:gdLst/>
              <a:ahLst/>
              <a:cxnLst/>
              <a:rect l="0" t="0" r="0" b="0"/>
              <a:pathLst>
                <a:path w="50801" h="301822">
                  <a:moveTo>
                    <a:pt x="0" y="3371"/>
                  </a:moveTo>
                  <a:lnTo>
                    <a:pt x="0" y="3371"/>
                  </a:lnTo>
                  <a:lnTo>
                    <a:pt x="3370" y="0"/>
                  </a:lnTo>
                  <a:lnTo>
                    <a:pt x="5069" y="1124"/>
                  </a:lnTo>
                  <a:lnTo>
                    <a:pt x="14747" y="23780"/>
                  </a:lnTo>
                  <a:lnTo>
                    <a:pt x="24124" y="63981"/>
                  </a:lnTo>
                  <a:lnTo>
                    <a:pt x="29772" y="100864"/>
                  </a:lnTo>
                  <a:lnTo>
                    <a:pt x="36985" y="140775"/>
                  </a:lnTo>
                  <a:lnTo>
                    <a:pt x="43014" y="183913"/>
                  </a:lnTo>
                  <a:lnTo>
                    <a:pt x="47340" y="226135"/>
                  </a:lnTo>
                  <a:lnTo>
                    <a:pt x="49774" y="273437"/>
                  </a:lnTo>
                  <a:lnTo>
                    <a:pt x="50800" y="301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3347"/>
            <p:cNvSpPr/>
            <p:nvPr>
              <p:custDataLst>
                <p:tags r:id="rId25"/>
              </p:custDataLst>
            </p:nvPr>
          </p:nvSpPr>
          <p:spPr>
            <a:xfrm>
              <a:off x="7988561" y="5499100"/>
              <a:ext cx="117136" cy="228012"/>
            </a:xfrm>
            <a:custGeom>
              <a:avLst/>
              <a:gdLst/>
              <a:ahLst/>
              <a:cxnLst/>
              <a:rect l="0" t="0" r="0" b="0"/>
              <a:pathLst>
                <a:path w="117136" h="228012">
                  <a:moveTo>
                    <a:pt x="6089" y="0"/>
                  </a:moveTo>
                  <a:lnTo>
                    <a:pt x="6089" y="0"/>
                  </a:lnTo>
                  <a:lnTo>
                    <a:pt x="2718" y="3371"/>
                  </a:lnTo>
                  <a:lnTo>
                    <a:pt x="1063" y="6907"/>
                  </a:lnTo>
                  <a:lnTo>
                    <a:pt x="0" y="21669"/>
                  </a:lnTo>
                  <a:lnTo>
                    <a:pt x="6559" y="38876"/>
                  </a:lnTo>
                  <a:lnTo>
                    <a:pt x="13589" y="47382"/>
                  </a:lnTo>
                  <a:lnTo>
                    <a:pt x="17439" y="50638"/>
                  </a:lnTo>
                  <a:lnTo>
                    <a:pt x="31124" y="52374"/>
                  </a:lnTo>
                  <a:lnTo>
                    <a:pt x="48260" y="50088"/>
                  </a:lnTo>
                  <a:lnTo>
                    <a:pt x="73775" y="40162"/>
                  </a:lnTo>
                  <a:lnTo>
                    <a:pt x="97797" y="24130"/>
                  </a:lnTo>
                  <a:lnTo>
                    <a:pt x="117135" y="3596"/>
                  </a:lnTo>
                  <a:lnTo>
                    <a:pt x="112682" y="7807"/>
                  </a:lnTo>
                  <a:lnTo>
                    <a:pt x="103606" y="32717"/>
                  </a:lnTo>
                  <a:lnTo>
                    <a:pt x="96900" y="72758"/>
                  </a:lnTo>
                  <a:lnTo>
                    <a:pt x="97436" y="110693"/>
                  </a:lnTo>
                  <a:lnTo>
                    <a:pt x="100182" y="153213"/>
                  </a:lnTo>
                  <a:lnTo>
                    <a:pt x="100996" y="191446"/>
                  </a:lnTo>
                  <a:lnTo>
                    <a:pt x="101110" y="201714"/>
                  </a:lnTo>
                  <a:lnTo>
                    <a:pt x="96952" y="209971"/>
                  </a:lnTo>
                  <a:lnTo>
                    <a:pt x="81045" y="222907"/>
                  </a:lnTo>
                  <a:lnTo>
                    <a:pt x="65508" y="227716"/>
                  </a:lnTo>
                  <a:lnTo>
                    <a:pt x="58401" y="228011"/>
                  </a:lnTo>
                  <a:lnTo>
                    <a:pt x="42979" y="222693"/>
                  </a:lnTo>
                  <a:lnTo>
                    <a:pt x="28129" y="213275"/>
                  </a:lnTo>
                  <a:lnTo>
                    <a:pt x="12541" y="196072"/>
                  </a:lnTo>
                  <a:lnTo>
                    <a:pt x="5898" y="183804"/>
                  </a:lnTo>
                  <a:lnTo>
                    <a:pt x="5962" y="176158"/>
                  </a:lnTo>
                  <a:lnTo>
                    <a:pt x="18789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3348"/>
            <p:cNvSpPr/>
            <p:nvPr>
              <p:custDataLst>
                <p:tags r:id="rId26"/>
              </p:custDataLst>
            </p:nvPr>
          </p:nvSpPr>
          <p:spPr>
            <a:xfrm>
              <a:off x="8140700" y="5514779"/>
              <a:ext cx="1" cy="73222"/>
            </a:xfrm>
            <a:custGeom>
              <a:avLst/>
              <a:gdLst/>
              <a:ahLst/>
              <a:cxnLst/>
              <a:rect l="0" t="0" r="0" b="0"/>
              <a:pathLst>
                <a:path w="1" h="7322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0" y="39122"/>
                  </a:lnTo>
                  <a:lnTo>
                    <a:pt x="0" y="73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3349"/>
            <p:cNvSpPr/>
            <p:nvPr>
              <p:custDataLst>
                <p:tags r:id="rId27"/>
              </p:custDataLst>
            </p:nvPr>
          </p:nvSpPr>
          <p:spPr>
            <a:xfrm>
              <a:off x="8134350" y="54356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3350"/>
            <p:cNvSpPr/>
            <p:nvPr>
              <p:custDataLst>
                <p:tags r:id="rId28"/>
              </p:custDataLst>
            </p:nvPr>
          </p:nvSpPr>
          <p:spPr>
            <a:xfrm>
              <a:off x="8206906" y="5466701"/>
              <a:ext cx="197658" cy="303417"/>
            </a:xfrm>
            <a:custGeom>
              <a:avLst/>
              <a:gdLst/>
              <a:ahLst/>
              <a:cxnLst/>
              <a:rect l="0" t="0" r="0" b="0"/>
              <a:pathLst>
                <a:path w="197658" h="303417">
                  <a:moveTo>
                    <a:pt x="9994" y="45099"/>
                  </a:moveTo>
                  <a:lnTo>
                    <a:pt x="9994" y="45099"/>
                  </a:lnTo>
                  <a:lnTo>
                    <a:pt x="6623" y="51841"/>
                  </a:lnTo>
                  <a:lnTo>
                    <a:pt x="3818" y="89238"/>
                  </a:lnTo>
                  <a:lnTo>
                    <a:pt x="2990" y="102941"/>
                  </a:lnTo>
                  <a:lnTo>
                    <a:pt x="0" y="111078"/>
                  </a:lnTo>
                  <a:lnTo>
                    <a:pt x="509" y="112368"/>
                  </a:lnTo>
                  <a:lnTo>
                    <a:pt x="1553" y="113229"/>
                  </a:lnTo>
                  <a:lnTo>
                    <a:pt x="2251" y="111685"/>
                  </a:lnTo>
                  <a:lnTo>
                    <a:pt x="4932" y="71510"/>
                  </a:lnTo>
                  <a:lnTo>
                    <a:pt x="17435" y="26876"/>
                  </a:lnTo>
                  <a:lnTo>
                    <a:pt x="27486" y="3952"/>
                  </a:lnTo>
                  <a:lnTo>
                    <a:pt x="30121" y="734"/>
                  </a:lnTo>
                  <a:lnTo>
                    <a:pt x="31879" y="0"/>
                  </a:lnTo>
                  <a:lnTo>
                    <a:pt x="33050" y="922"/>
                  </a:lnTo>
                  <a:lnTo>
                    <a:pt x="43976" y="42884"/>
                  </a:lnTo>
                  <a:lnTo>
                    <a:pt x="65860" y="90366"/>
                  </a:lnTo>
                  <a:lnTo>
                    <a:pt x="85813" y="114406"/>
                  </a:lnTo>
                  <a:lnTo>
                    <a:pt x="100606" y="121763"/>
                  </a:lnTo>
                  <a:lnTo>
                    <a:pt x="115882" y="124327"/>
                  </a:lnTo>
                  <a:lnTo>
                    <a:pt x="129727" y="123115"/>
                  </a:lnTo>
                  <a:lnTo>
                    <a:pt x="152793" y="115095"/>
                  </a:lnTo>
                  <a:lnTo>
                    <a:pt x="163536" y="107723"/>
                  </a:lnTo>
                  <a:lnTo>
                    <a:pt x="167388" y="103781"/>
                  </a:lnTo>
                  <a:lnTo>
                    <a:pt x="171669" y="91876"/>
                  </a:lnTo>
                  <a:lnTo>
                    <a:pt x="172810" y="84751"/>
                  </a:lnTo>
                  <a:lnTo>
                    <a:pt x="170315" y="73070"/>
                  </a:lnTo>
                  <a:lnTo>
                    <a:pt x="167675" y="67980"/>
                  </a:lnTo>
                  <a:lnTo>
                    <a:pt x="162386" y="65292"/>
                  </a:lnTo>
                  <a:lnTo>
                    <a:pt x="147103" y="64186"/>
                  </a:lnTo>
                  <a:lnTo>
                    <a:pt x="140205" y="66290"/>
                  </a:lnTo>
                  <a:lnTo>
                    <a:pt x="117783" y="83925"/>
                  </a:lnTo>
                  <a:lnTo>
                    <a:pt x="116425" y="86505"/>
                  </a:lnTo>
                  <a:lnTo>
                    <a:pt x="116226" y="88931"/>
                  </a:lnTo>
                  <a:lnTo>
                    <a:pt x="117886" y="93508"/>
                  </a:lnTo>
                  <a:lnTo>
                    <a:pt x="120976" y="97893"/>
                  </a:lnTo>
                  <a:lnTo>
                    <a:pt x="124198" y="98640"/>
                  </a:lnTo>
                  <a:lnTo>
                    <a:pt x="138141" y="96319"/>
                  </a:lnTo>
                  <a:lnTo>
                    <a:pt x="150819" y="92574"/>
                  </a:lnTo>
                  <a:lnTo>
                    <a:pt x="156778" y="93951"/>
                  </a:lnTo>
                  <a:lnTo>
                    <a:pt x="161779" y="98796"/>
                  </a:lnTo>
                  <a:lnTo>
                    <a:pt x="166354" y="107065"/>
                  </a:lnTo>
                  <a:lnTo>
                    <a:pt x="177174" y="150120"/>
                  </a:lnTo>
                  <a:lnTo>
                    <a:pt x="183549" y="189184"/>
                  </a:lnTo>
                  <a:lnTo>
                    <a:pt x="189670" y="221320"/>
                  </a:lnTo>
                  <a:lnTo>
                    <a:pt x="197286" y="267587"/>
                  </a:lnTo>
                  <a:lnTo>
                    <a:pt x="197657" y="289327"/>
                  </a:lnTo>
                  <a:lnTo>
                    <a:pt x="193118" y="301341"/>
                  </a:lnTo>
                  <a:lnTo>
                    <a:pt x="187816" y="303416"/>
                  </a:lnTo>
                  <a:lnTo>
                    <a:pt x="172517" y="301959"/>
                  </a:lnTo>
                  <a:lnTo>
                    <a:pt x="128880" y="283044"/>
                  </a:lnTo>
                  <a:lnTo>
                    <a:pt x="104460" y="266092"/>
                  </a:lnTo>
                  <a:lnTo>
                    <a:pt x="88902" y="246799"/>
                  </a:lnTo>
                  <a:lnTo>
                    <a:pt x="73494" y="2165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SMARTInkShape-Group600"/>
          <p:cNvGrpSpPr/>
          <p:nvPr/>
        </p:nvGrpSpPr>
        <p:grpSpPr>
          <a:xfrm>
            <a:off x="8712124" y="5349980"/>
            <a:ext cx="1489152" cy="365021"/>
            <a:chOff x="8712124" y="5349980"/>
            <a:chExt cx="1489152" cy="365021"/>
          </a:xfrm>
        </p:grpSpPr>
        <p:sp>
          <p:nvSpPr>
            <p:cNvPr id="127" name="SMARTInkShape-3351"/>
            <p:cNvSpPr/>
            <p:nvPr>
              <p:custDataLst>
                <p:tags r:id="rId3"/>
              </p:custDataLst>
            </p:nvPr>
          </p:nvSpPr>
          <p:spPr>
            <a:xfrm>
              <a:off x="8712124" y="5374225"/>
              <a:ext cx="108027" cy="267546"/>
            </a:xfrm>
            <a:custGeom>
              <a:avLst/>
              <a:gdLst/>
              <a:ahLst/>
              <a:cxnLst/>
              <a:rect l="0" t="0" r="0" b="0"/>
              <a:pathLst>
                <a:path w="108027" h="267546">
                  <a:moveTo>
                    <a:pt x="69926" y="162975"/>
                  </a:moveTo>
                  <a:lnTo>
                    <a:pt x="69926" y="162975"/>
                  </a:lnTo>
                  <a:lnTo>
                    <a:pt x="59813" y="159604"/>
                  </a:lnTo>
                  <a:lnTo>
                    <a:pt x="47323" y="161712"/>
                  </a:lnTo>
                  <a:lnTo>
                    <a:pt x="40040" y="164250"/>
                  </a:lnTo>
                  <a:lnTo>
                    <a:pt x="19678" y="181305"/>
                  </a:lnTo>
                  <a:lnTo>
                    <a:pt x="3611" y="210975"/>
                  </a:lnTo>
                  <a:lnTo>
                    <a:pt x="0" y="230640"/>
                  </a:lnTo>
                  <a:lnTo>
                    <a:pt x="1453" y="247376"/>
                  </a:lnTo>
                  <a:lnTo>
                    <a:pt x="6803" y="259518"/>
                  </a:lnTo>
                  <a:lnTo>
                    <a:pt x="11616" y="263320"/>
                  </a:lnTo>
                  <a:lnTo>
                    <a:pt x="24489" y="267545"/>
                  </a:lnTo>
                  <a:lnTo>
                    <a:pt x="31168" y="266554"/>
                  </a:lnTo>
                  <a:lnTo>
                    <a:pt x="44234" y="259810"/>
                  </a:lnTo>
                  <a:lnTo>
                    <a:pt x="66860" y="237371"/>
                  </a:lnTo>
                  <a:lnTo>
                    <a:pt x="84697" y="198267"/>
                  </a:lnTo>
                  <a:lnTo>
                    <a:pt x="92484" y="159610"/>
                  </a:lnTo>
                  <a:lnTo>
                    <a:pt x="98296" y="113502"/>
                  </a:lnTo>
                  <a:lnTo>
                    <a:pt x="100833" y="88365"/>
                  </a:lnTo>
                  <a:lnTo>
                    <a:pt x="104123" y="42326"/>
                  </a:lnTo>
                  <a:lnTo>
                    <a:pt x="103233" y="12457"/>
                  </a:lnTo>
                  <a:lnTo>
                    <a:pt x="99892" y="4775"/>
                  </a:lnTo>
                  <a:lnTo>
                    <a:pt x="94842" y="1063"/>
                  </a:lnTo>
                  <a:lnTo>
                    <a:pt x="88653" y="0"/>
                  </a:lnTo>
                  <a:lnTo>
                    <a:pt x="82411" y="1409"/>
                  </a:lnTo>
                  <a:lnTo>
                    <a:pt x="69830" y="8617"/>
                  </a:lnTo>
                  <a:lnTo>
                    <a:pt x="54218" y="31319"/>
                  </a:lnTo>
                  <a:lnTo>
                    <a:pt x="47397" y="67129"/>
                  </a:lnTo>
                  <a:lnTo>
                    <a:pt x="48747" y="112390"/>
                  </a:lnTo>
                  <a:lnTo>
                    <a:pt x="59337" y="144961"/>
                  </a:lnTo>
                  <a:lnTo>
                    <a:pt x="83252" y="189387"/>
                  </a:lnTo>
                  <a:lnTo>
                    <a:pt x="108026" y="226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3352"/>
            <p:cNvSpPr/>
            <p:nvPr>
              <p:custDataLst>
                <p:tags r:id="rId4"/>
              </p:custDataLst>
            </p:nvPr>
          </p:nvSpPr>
          <p:spPr>
            <a:xfrm>
              <a:off x="8925030" y="5575300"/>
              <a:ext cx="9421" cy="69851"/>
            </a:xfrm>
            <a:custGeom>
              <a:avLst/>
              <a:gdLst/>
              <a:ahLst/>
              <a:cxnLst/>
              <a:rect l="0" t="0" r="0" b="0"/>
              <a:pathLst>
                <a:path w="9421" h="69851">
                  <a:moveTo>
                    <a:pt x="9420" y="0"/>
                  </a:moveTo>
                  <a:lnTo>
                    <a:pt x="9420" y="0"/>
                  </a:lnTo>
                  <a:lnTo>
                    <a:pt x="6049" y="24419"/>
                  </a:lnTo>
                  <a:lnTo>
                    <a:pt x="0" y="53559"/>
                  </a:lnTo>
                  <a:lnTo>
                    <a:pt x="307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3353"/>
            <p:cNvSpPr/>
            <p:nvPr>
              <p:custDataLst>
                <p:tags r:id="rId5"/>
              </p:custDataLst>
            </p:nvPr>
          </p:nvSpPr>
          <p:spPr>
            <a:xfrm>
              <a:off x="8980946" y="5519793"/>
              <a:ext cx="71176" cy="132808"/>
            </a:xfrm>
            <a:custGeom>
              <a:avLst/>
              <a:gdLst/>
              <a:ahLst/>
              <a:cxnLst/>
              <a:rect l="0" t="0" r="0" b="0"/>
              <a:pathLst>
                <a:path w="71176" h="132808">
                  <a:moveTo>
                    <a:pt x="67804" y="17407"/>
                  </a:moveTo>
                  <a:lnTo>
                    <a:pt x="67804" y="17407"/>
                  </a:lnTo>
                  <a:lnTo>
                    <a:pt x="51890" y="7973"/>
                  </a:lnTo>
                  <a:lnTo>
                    <a:pt x="24183" y="466"/>
                  </a:lnTo>
                  <a:lnTo>
                    <a:pt x="12433" y="0"/>
                  </a:lnTo>
                  <a:lnTo>
                    <a:pt x="4860" y="2144"/>
                  </a:lnTo>
                  <a:lnTo>
                    <a:pt x="2558" y="4410"/>
                  </a:lnTo>
                  <a:lnTo>
                    <a:pt x="0" y="10689"/>
                  </a:lnTo>
                  <a:lnTo>
                    <a:pt x="729" y="14339"/>
                  </a:lnTo>
                  <a:lnTo>
                    <a:pt x="5302" y="22158"/>
                  </a:lnTo>
                  <a:lnTo>
                    <a:pt x="47633" y="55924"/>
                  </a:lnTo>
                  <a:lnTo>
                    <a:pt x="64101" y="78052"/>
                  </a:lnTo>
                  <a:lnTo>
                    <a:pt x="71175" y="99111"/>
                  </a:lnTo>
                  <a:lnTo>
                    <a:pt x="69899" y="118756"/>
                  </a:lnTo>
                  <a:lnTo>
                    <a:pt x="67085" y="123779"/>
                  </a:lnTo>
                  <a:lnTo>
                    <a:pt x="58312" y="131241"/>
                  </a:lnTo>
                  <a:lnTo>
                    <a:pt x="53010" y="132807"/>
                  </a:lnTo>
                  <a:lnTo>
                    <a:pt x="29704" y="1317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3354"/>
            <p:cNvSpPr/>
            <p:nvPr>
              <p:custDataLst>
                <p:tags r:id="rId6"/>
              </p:custDataLst>
            </p:nvPr>
          </p:nvSpPr>
          <p:spPr>
            <a:xfrm>
              <a:off x="8826500" y="5464862"/>
              <a:ext cx="76201" cy="15189"/>
            </a:xfrm>
            <a:custGeom>
              <a:avLst/>
              <a:gdLst/>
              <a:ahLst/>
              <a:cxnLst/>
              <a:rect l="0" t="0" r="0" b="0"/>
              <a:pathLst>
                <a:path w="76201" h="15189">
                  <a:moveTo>
                    <a:pt x="0" y="8838"/>
                  </a:moveTo>
                  <a:lnTo>
                    <a:pt x="0" y="8838"/>
                  </a:lnTo>
                  <a:lnTo>
                    <a:pt x="3370" y="5467"/>
                  </a:lnTo>
                  <a:lnTo>
                    <a:pt x="22322" y="0"/>
                  </a:lnTo>
                  <a:lnTo>
                    <a:pt x="42375" y="3499"/>
                  </a:lnTo>
                  <a:lnTo>
                    <a:pt x="76200" y="15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3355"/>
            <p:cNvSpPr/>
            <p:nvPr>
              <p:custDataLst>
                <p:tags r:id="rId7"/>
              </p:custDataLst>
            </p:nvPr>
          </p:nvSpPr>
          <p:spPr>
            <a:xfrm>
              <a:off x="9083048" y="5349980"/>
              <a:ext cx="99079" cy="309091"/>
            </a:xfrm>
            <a:custGeom>
              <a:avLst/>
              <a:gdLst/>
              <a:ahLst/>
              <a:cxnLst/>
              <a:rect l="0" t="0" r="0" b="0"/>
              <a:pathLst>
                <a:path w="99079" h="309091">
                  <a:moveTo>
                    <a:pt x="41902" y="9420"/>
                  </a:moveTo>
                  <a:lnTo>
                    <a:pt x="41902" y="9420"/>
                  </a:lnTo>
                  <a:lnTo>
                    <a:pt x="51322" y="0"/>
                  </a:lnTo>
                  <a:lnTo>
                    <a:pt x="50087" y="1235"/>
                  </a:lnTo>
                  <a:lnTo>
                    <a:pt x="32832" y="46279"/>
                  </a:lnTo>
                  <a:lnTo>
                    <a:pt x="19067" y="91994"/>
                  </a:lnTo>
                  <a:lnTo>
                    <a:pt x="10351" y="130316"/>
                  </a:lnTo>
                  <a:lnTo>
                    <a:pt x="3184" y="172512"/>
                  </a:lnTo>
                  <a:lnTo>
                    <a:pt x="0" y="214785"/>
                  </a:lnTo>
                  <a:lnTo>
                    <a:pt x="4948" y="261396"/>
                  </a:lnTo>
                  <a:lnTo>
                    <a:pt x="15365" y="284157"/>
                  </a:lnTo>
                  <a:lnTo>
                    <a:pt x="22094" y="294178"/>
                  </a:lnTo>
                  <a:lnTo>
                    <a:pt x="30813" y="300859"/>
                  </a:lnTo>
                  <a:lnTo>
                    <a:pt x="51790" y="308282"/>
                  </a:lnTo>
                  <a:lnTo>
                    <a:pt x="80658" y="309090"/>
                  </a:lnTo>
                  <a:lnTo>
                    <a:pt x="92759" y="304649"/>
                  </a:lnTo>
                  <a:lnTo>
                    <a:pt x="96973" y="301489"/>
                  </a:lnTo>
                  <a:lnTo>
                    <a:pt x="99078" y="295856"/>
                  </a:lnTo>
                  <a:lnTo>
                    <a:pt x="99052" y="263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3356"/>
            <p:cNvSpPr/>
            <p:nvPr>
              <p:custDataLst>
                <p:tags r:id="rId8"/>
              </p:custDataLst>
            </p:nvPr>
          </p:nvSpPr>
          <p:spPr>
            <a:xfrm>
              <a:off x="9023350" y="5503194"/>
              <a:ext cx="215901" cy="132089"/>
            </a:xfrm>
            <a:custGeom>
              <a:avLst/>
              <a:gdLst/>
              <a:ahLst/>
              <a:cxnLst/>
              <a:rect l="0" t="0" r="0" b="0"/>
              <a:pathLst>
                <a:path w="215901" h="132089">
                  <a:moveTo>
                    <a:pt x="0" y="27656"/>
                  </a:moveTo>
                  <a:lnTo>
                    <a:pt x="0" y="27656"/>
                  </a:lnTo>
                  <a:lnTo>
                    <a:pt x="3370" y="24285"/>
                  </a:lnTo>
                  <a:lnTo>
                    <a:pt x="48184" y="9358"/>
                  </a:lnTo>
                  <a:lnTo>
                    <a:pt x="93870" y="0"/>
                  </a:lnTo>
                  <a:lnTo>
                    <a:pt x="125473" y="3483"/>
                  </a:lnTo>
                  <a:lnTo>
                    <a:pt x="139727" y="8446"/>
                  </a:lnTo>
                  <a:lnTo>
                    <a:pt x="163619" y="24551"/>
                  </a:lnTo>
                  <a:lnTo>
                    <a:pt x="187160" y="51038"/>
                  </a:lnTo>
                  <a:lnTo>
                    <a:pt x="198658" y="70974"/>
                  </a:lnTo>
                  <a:lnTo>
                    <a:pt x="202828" y="89713"/>
                  </a:lnTo>
                  <a:lnTo>
                    <a:pt x="199755" y="121367"/>
                  </a:lnTo>
                  <a:lnTo>
                    <a:pt x="196259" y="129277"/>
                  </a:lnTo>
                  <a:lnTo>
                    <a:pt x="194339" y="131387"/>
                  </a:lnTo>
                  <a:lnTo>
                    <a:pt x="191648" y="132088"/>
                  </a:lnTo>
                  <a:lnTo>
                    <a:pt x="184895" y="130985"/>
                  </a:lnTo>
                  <a:lnTo>
                    <a:pt x="181825" y="128292"/>
                  </a:lnTo>
                  <a:lnTo>
                    <a:pt x="176531" y="119655"/>
                  </a:lnTo>
                  <a:lnTo>
                    <a:pt x="172955" y="96151"/>
                  </a:lnTo>
                  <a:lnTo>
                    <a:pt x="182008" y="63472"/>
                  </a:lnTo>
                  <a:lnTo>
                    <a:pt x="215900" y="213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3357"/>
            <p:cNvSpPr/>
            <p:nvPr>
              <p:custDataLst>
                <p:tags r:id="rId9"/>
              </p:custDataLst>
            </p:nvPr>
          </p:nvSpPr>
          <p:spPr>
            <a:xfrm>
              <a:off x="9337479" y="5530850"/>
              <a:ext cx="9722" cy="114301"/>
            </a:xfrm>
            <a:custGeom>
              <a:avLst/>
              <a:gdLst/>
              <a:ahLst/>
              <a:cxnLst/>
              <a:rect l="0" t="0" r="0" b="0"/>
              <a:pathLst>
                <a:path w="9722" h="11430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2108" y="12552"/>
                  </a:lnTo>
                  <a:lnTo>
                    <a:pt x="6337" y="27450"/>
                  </a:lnTo>
                  <a:lnTo>
                    <a:pt x="9052" y="73391"/>
                  </a:lnTo>
                  <a:lnTo>
                    <a:pt x="9721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3358"/>
            <p:cNvSpPr/>
            <p:nvPr>
              <p:custDataLst>
                <p:tags r:id="rId10"/>
              </p:custDataLst>
            </p:nvPr>
          </p:nvSpPr>
          <p:spPr>
            <a:xfrm>
              <a:off x="9334500" y="5422900"/>
              <a:ext cx="6351" cy="44451"/>
            </a:xfrm>
            <a:custGeom>
              <a:avLst/>
              <a:gdLst/>
              <a:ahLst/>
              <a:cxnLst/>
              <a:rect l="0" t="0" r="0" b="0"/>
              <a:pathLst>
                <a:path w="6351" h="44451">
                  <a:moveTo>
                    <a:pt x="6350" y="44450"/>
                  </a:moveTo>
                  <a:lnTo>
                    <a:pt x="6350" y="444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3359"/>
            <p:cNvSpPr/>
            <p:nvPr>
              <p:custDataLst>
                <p:tags r:id="rId11"/>
              </p:custDataLst>
            </p:nvPr>
          </p:nvSpPr>
          <p:spPr>
            <a:xfrm>
              <a:off x="9404350" y="5353050"/>
              <a:ext cx="101189" cy="302012"/>
            </a:xfrm>
            <a:custGeom>
              <a:avLst/>
              <a:gdLst/>
              <a:ahLst/>
              <a:cxnLst/>
              <a:rect l="0" t="0" r="0" b="0"/>
              <a:pathLst>
                <a:path w="101189" h="302012">
                  <a:moveTo>
                    <a:pt x="0" y="0"/>
                  </a:moveTo>
                  <a:lnTo>
                    <a:pt x="0" y="0"/>
                  </a:lnTo>
                  <a:lnTo>
                    <a:pt x="5069" y="12961"/>
                  </a:lnTo>
                  <a:lnTo>
                    <a:pt x="10985" y="59005"/>
                  </a:lnTo>
                  <a:lnTo>
                    <a:pt x="12643" y="93252"/>
                  </a:lnTo>
                  <a:lnTo>
                    <a:pt x="15732" y="131991"/>
                  </a:lnTo>
                  <a:lnTo>
                    <a:pt x="21337" y="172727"/>
                  </a:lnTo>
                  <a:lnTo>
                    <a:pt x="27122" y="212940"/>
                  </a:lnTo>
                  <a:lnTo>
                    <a:pt x="29693" y="249627"/>
                  </a:lnTo>
                  <a:lnTo>
                    <a:pt x="31630" y="293748"/>
                  </a:lnTo>
                  <a:lnTo>
                    <a:pt x="35104" y="273598"/>
                  </a:lnTo>
                  <a:lnTo>
                    <a:pt x="52716" y="235372"/>
                  </a:lnTo>
                  <a:lnTo>
                    <a:pt x="64351" y="221967"/>
                  </a:lnTo>
                  <a:lnTo>
                    <a:pt x="74697" y="215069"/>
                  </a:lnTo>
                  <a:lnTo>
                    <a:pt x="79432" y="213229"/>
                  </a:lnTo>
                  <a:lnTo>
                    <a:pt x="83293" y="212708"/>
                  </a:lnTo>
                  <a:lnTo>
                    <a:pt x="89466" y="214011"/>
                  </a:lnTo>
                  <a:lnTo>
                    <a:pt x="94561" y="220705"/>
                  </a:lnTo>
                  <a:lnTo>
                    <a:pt x="98471" y="230735"/>
                  </a:lnTo>
                  <a:lnTo>
                    <a:pt x="101188" y="264002"/>
                  </a:lnTo>
                  <a:lnTo>
                    <a:pt x="95772" y="278200"/>
                  </a:lnTo>
                  <a:lnTo>
                    <a:pt x="91364" y="284950"/>
                  </a:lnTo>
                  <a:lnTo>
                    <a:pt x="77060" y="294332"/>
                  </a:lnTo>
                  <a:lnTo>
                    <a:pt x="49173" y="301698"/>
                  </a:lnTo>
                  <a:lnTo>
                    <a:pt x="30321" y="302011"/>
                  </a:lnTo>
                  <a:lnTo>
                    <a:pt x="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3360"/>
            <p:cNvSpPr/>
            <p:nvPr>
              <p:custDataLst>
                <p:tags r:id="rId12"/>
              </p:custDataLst>
            </p:nvPr>
          </p:nvSpPr>
          <p:spPr>
            <a:xfrm>
              <a:off x="9548457" y="5378830"/>
              <a:ext cx="249594" cy="281386"/>
            </a:xfrm>
            <a:custGeom>
              <a:avLst/>
              <a:gdLst/>
              <a:ahLst/>
              <a:cxnLst/>
              <a:rect l="0" t="0" r="0" b="0"/>
              <a:pathLst>
                <a:path w="249594" h="281386">
                  <a:moveTo>
                    <a:pt x="27343" y="177420"/>
                  </a:moveTo>
                  <a:lnTo>
                    <a:pt x="27343" y="177420"/>
                  </a:lnTo>
                  <a:lnTo>
                    <a:pt x="23972" y="174049"/>
                  </a:lnTo>
                  <a:lnTo>
                    <a:pt x="22979" y="174467"/>
                  </a:lnTo>
                  <a:lnTo>
                    <a:pt x="4451" y="220331"/>
                  </a:lnTo>
                  <a:lnTo>
                    <a:pt x="0" y="233886"/>
                  </a:lnTo>
                  <a:lnTo>
                    <a:pt x="1314" y="246966"/>
                  </a:lnTo>
                  <a:lnTo>
                    <a:pt x="6602" y="258424"/>
                  </a:lnTo>
                  <a:lnTo>
                    <a:pt x="13656" y="265868"/>
                  </a:lnTo>
                  <a:lnTo>
                    <a:pt x="18218" y="267430"/>
                  </a:lnTo>
                  <a:lnTo>
                    <a:pt x="28931" y="267284"/>
                  </a:lnTo>
                  <a:lnTo>
                    <a:pt x="70475" y="255546"/>
                  </a:lnTo>
                  <a:lnTo>
                    <a:pt x="80026" y="250741"/>
                  </a:lnTo>
                  <a:lnTo>
                    <a:pt x="81516" y="250995"/>
                  </a:lnTo>
                  <a:lnTo>
                    <a:pt x="82508" y="251870"/>
                  </a:lnTo>
                  <a:lnTo>
                    <a:pt x="82464" y="253159"/>
                  </a:lnTo>
                  <a:lnTo>
                    <a:pt x="79205" y="260297"/>
                  </a:lnTo>
                  <a:lnTo>
                    <a:pt x="78851" y="262305"/>
                  </a:lnTo>
                  <a:lnTo>
                    <a:pt x="80026" y="263643"/>
                  </a:lnTo>
                  <a:lnTo>
                    <a:pt x="85095" y="265130"/>
                  </a:lnTo>
                  <a:lnTo>
                    <a:pt x="92051" y="263909"/>
                  </a:lnTo>
                  <a:lnTo>
                    <a:pt x="108014" y="257377"/>
                  </a:lnTo>
                  <a:lnTo>
                    <a:pt x="123918" y="244620"/>
                  </a:lnTo>
                  <a:lnTo>
                    <a:pt x="154030" y="204021"/>
                  </a:lnTo>
                  <a:lnTo>
                    <a:pt x="173019" y="172309"/>
                  </a:lnTo>
                  <a:lnTo>
                    <a:pt x="189453" y="133286"/>
                  </a:lnTo>
                  <a:lnTo>
                    <a:pt x="203814" y="92188"/>
                  </a:lnTo>
                  <a:lnTo>
                    <a:pt x="217252" y="55107"/>
                  </a:lnTo>
                  <a:lnTo>
                    <a:pt x="230870" y="8412"/>
                  </a:lnTo>
                  <a:lnTo>
                    <a:pt x="230055" y="3365"/>
                  </a:lnTo>
                  <a:lnTo>
                    <a:pt x="228101" y="0"/>
                  </a:lnTo>
                  <a:lnTo>
                    <a:pt x="225387" y="1284"/>
                  </a:lnTo>
                  <a:lnTo>
                    <a:pt x="200117" y="44795"/>
                  </a:lnTo>
                  <a:lnTo>
                    <a:pt x="186681" y="77318"/>
                  </a:lnTo>
                  <a:lnTo>
                    <a:pt x="173653" y="114586"/>
                  </a:lnTo>
                  <a:lnTo>
                    <a:pt x="160808" y="152316"/>
                  </a:lnTo>
                  <a:lnTo>
                    <a:pt x="151807" y="188370"/>
                  </a:lnTo>
                  <a:lnTo>
                    <a:pt x="148277" y="221092"/>
                  </a:lnTo>
                  <a:lnTo>
                    <a:pt x="153764" y="247395"/>
                  </a:lnTo>
                  <a:lnTo>
                    <a:pt x="163258" y="265200"/>
                  </a:lnTo>
                  <a:lnTo>
                    <a:pt x="168753" y="271923"/>
                  </a:lnTo>
                  <a:lnTo>
                    <a:pt x="184265" y="279394"/>
                  </a:lnTo>
                  <a:lnTo>
                    <a:pt x="193341" y="281385"/>
                  </a:lnTo>
                  <a:lnTo>
                    <a:pt x="210952" y="279836"/>
                  </a:lnTo>
                  <a:lnTo>
                    <a:pt x="219599" y="277447"/>
                  </a:lnTo>
                  <a:lnTo>
                    <a:pt x="232969" y="267267"/>
                  </a:lnTo>
                  <a:lnTo>
                    <a:pt x="249593" y="2472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3361"/>
            <p:cNvSpPr/>
            <p:nvPr>
              <p:custDataLst>
                <p:tags r:id="rId13"/>
              </p:custDataLst>
            </p:nvPr>
          </p:nvSpPr>
          <p:spPr>
            <a:xfrm>
              <a:off x="9664700" y="5524500"/>
              <a:ext cx="146051" cy="12701"/>
            </a:xfrm>
            <a:custGeom>
              <a:avLst/>
              <a:gdLst/>
              <a:ahLst/>
              <a:cxnLst/>
              <a:rect l="0" t="0" r="0" b="0"/>
              <a:pathLst>
                <a:path w="146051" h="12701">
                  <a:moveTo>
                    <a:pt x="0" y="0"/>
                  </a:moveTo>
                  <a:lnTo>
                    <a:pt x="0" y="0"/>
                  </a:lnTo>
                  <a:lnTo>
                    <a:pt x="45855" y="4364"/>
                  </a:lnTo>
                  <a:lnTo>
                    <a:pt x="84064" y="6467"/>
                  </a:lnTo>
                  <a:lnTo>
                    <a:pt x="125175" y="10539"/>
                  </a:lnTo>
                  <a:lnTo>
                    <a:pt x="1460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3362"/>
            <p:cNvSpPr/>
            <p:nvPr>
              <p:custDataLst>
                <p:tags r:id="rId14"/>
              </p:custDataLst>
            </p:nvPr>
          </p:nvSpPr>
          <p:spPr>
            <a:xfrm>
              <a:off x="9823450" y="5568950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19050" y="0"/>
                  </a:moveTo>
                  <a:lnTo>
                    <a:pt x="19050" y="0"/>
                  </a:lnTo>
                  <a:lnTo>
                    <a:pt x="12308" y="10113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3363"/>
            <p:cNvSpPr/>
            <p:nvPr>
              <p:custDataLst>
                <p:tags r:id="rId15"/>
              </p:custDataLst>
            </p:nvPr>
          </p:nvSpPr>
          <p:spPr>
            <a:xfrm>
              <a:off x="9860583" y="5431942"/>
              <a:ext cx="7318" cy="3659"/>
            </a:xfrm>
            <a:custGeom>
              <a:avLst/>
              <a:gdLst/>
              <a:ahLst/>
              <a:cxnLst/>
              <a:rect l="0" t="0" r="0" b="0"/>
              <a:pathLst>
                <a:path w="7318" h="3659">
                  <a:moveTo>
                    <a:pt x="7317" y="3658"/>
                  </a:moveTo>
                  <a:lnTo>
                    <a:pt x="7317" y="365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3364"/>
            <p:cNvSpPr/>
            <p:nvPr>
              <p:custDataLst>
                <p:tags r:id="rId16"/>
              </p:custDataLst>
            </p:nvPr>
          </p:nvSpPr>
          <p:spPr>
            <a:xfrm>
              <a:off x="9916409" y="5562600"/>
              <a:ext cx="79459" cy="90649"/>
            </a:xfrm>
            <a:custGeom>
              <a:avLst/>
              <a:gdLst/>
              <a:ahLst/>
              <a:cxnLst/>
              <a:rect l="0" t="0" r="0" b="0"/>
              <a:pathLst>
                <a:path w="79459" h="90649">
                  <a:moveTo>
                    <a:pt x="53091" y="0"/>
                  </a:moveTo>
                  <a:lnTo>
                    <a:pt x="53091" y="0"/>
                  </a:lnTo>
                  <a:lnTo>
                    <a:pt x="26410" y="1881"/>
                  </a:lnTo>
                  <a:lnTo>
                    <a:pt x="20487" y="3371"/>
                  </a:lnTo>
                  <a:lnTo>
                    <a:pt x="15832" y="7186"/>
                  </a:lnTo>
                  <a:lnTo>
                    <a:pt x="5911" y="25334"/>
                  </a:lnTo>
                  <a:lnTo>
                    <a:pt x="841" y="38071"/>
                  </a:lnTo>
                  <a:lnTo>
                    <a:pt x="0" y="52669"/>
                  </a:lnTo>
                  <a:lnTo>
                    <a:pt x="763" y="60513"/>
                  </a:lnTo>
                  <a:lnTo>
                    <a:pt x="4095" y="67153"/>
                  </a:lnTo>
                  <a:lnTo>
                    <a:pt x="15322" y="78294"/>
                  </a:lnTo>
                  <a:lnTo>
                    <a:pt x="37510" y="89129"/>
                  </a:lnTo>
                  <a:lnTo>
                    <a:pt x="53693" y="90648"/>
                  </a:lnTo>
                  <a:lnTo>
                    <a:pt x="73024" y="87537"/>
                  </a:lnTo>
                  <a:lnTo>
                    <a:pt x="76963" y="85874"/>
                  </a:lnTo>
                  <a:lnTo>
                    <a:pt x="78884" y="83355"/>
                  </a:lnTo>
                  <a:lnTo>
                    <a:pt x="79458" y="80264"/>
                  </a:lnTo>
                  <a:lnTo>
                    <a:pt x="79135" y="76793"/>
                  </a:lnTo>
                  <a:lnTo>
                    <a:pt x="71252" y="67291"/>
                  </a:lnTo>
                  <a:lnTo>
                    <a:pt x="52827" y="46279"/>
                  </a:lnTo>
                  <a:lnTo>
                    <a:pt x="34041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3365"/>
            <p:cNvSpPr/>
            <p:nvPr>
              <p:custDataLst>
                <p:tags r:id="rId17"/>
              </p:custDataLst>
            </p:nvPr>
          </p:nvSpPr>
          <p:spPr>
            <a:xfrm>
              <a:off x="10001250" y="5549900"/>
              <a:ext cx="127399" cy="127001"/>
            </a:xfrm>
            <a:custGeom>
              <a:avLst/>
              <a:gdLst/>
              <a:ahLst/>
              <a:cxnLst/>
              <a:rect l="0" t="0" r="0" b="0"/>
              <a:pathLst>
                <a:path w="127399" h="1270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363" y="1411"/>
                  </a:lnTo>
                  <a:lnTo>
                    <a:pt x="5762" y="11550"/>
                  </a:lnTo>
                  <a:lnTo>
                    <a:pt x="2901" y="50901"/>
                  </a:lnTo>
                  <a:lnTo>
                    <a:pt x="382" y="96248"/>
                  </a:lnTo>
                  <a:lnTo>
                    <a:pt x="75" y="114105"/>
                  </a:lnTo>
                  <a:lnTo>
                    <a:pt x="756" y="115581"/>
                  </a:lnTo>
                  <a:lnTo>
                    <a:pt x="1915" y="115860"/>
                  </a:lnTo>
                  <a:lnTo>
                    <a:pt x="3394" y="115340"/>
                  </a:lnTo>
                  <a:lnTo>
                    <a:pt x="31034" y="68838"/>
                  </a:lnTo>
                  <a:lnTo>
                    <a:pt x="41310" y="53878"/>
                  </a:lnTo>
                  <a:lnTo>
                    <a:pt x="55283" y="42525"/>
                  </a:lnTo>
                  <a:lnTo>
                    <a:pt x="70903" y="36538"/>
                  </a:lnTo>
                  <a:lnTo>
                    <a:pt x="79018" y="34943"/>
                  </a:lnTo>
                  <a:lnTo>
                    <a:pt x="93680" y="36932"/>
                  </a:lnTo>
                  <a:lnTo>
                    <a:pt x="111952" y="45985"/>
                  </a:lnTo>
                  <a:lnTo>
                    <a:pt x="116968" y="49707"/>
                  </a:lnTo>
                  <a:lnTo>
                    <a:pt x="124423" y="63249"/>
                  </a:lnTo>
                  <a:lnTo>
                    <a:pt x="127398" y="71799"/>
                  </a:lnTo>
                  <a:lnTo>
                    <a:pt x="126942" y="86944"/>
                  </a:lnTo>
                  <a:lnTo>
                    <a:pt x="121330" y="100731"/>
                  </a:lnTo>
                  <a:lnTo>
                    <a:pt x="10160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3366"/>
            <p:cNvSpPr/>
            <p:nvPr>
              <p:custDataLst>
                <p:tags r:id="rId18"/>
              </p:custDataLst>
            </p:nvPr>
          </p:nvSpPr>
          <p:spPr>
            <a:xfrm>
              <a:off x="10191750" y="57150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05253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MARTInkShape-6524"/>
          <p:cNvSpPr/>
          <p:nvPr>
            <p:custDataLst>
              <p:tags r:id="rId1"/>
            </p:custDataLst>
          </p:nvPr>
        </p:nvSpPr>
        <p:spPr>
          <a:xfrm>
            <a:off x="7006456" y="1079111"/>
            <a:ext cx="425816" cy="631763"/>
          </a:xfrm>
          <a:custGeom>
            <a:avLst/>
            <a:gdLst/>
            <a:ahLst/>
            <a:cxnLst/>
            <a:rect l="0" t="0" r="0" b="0"/>
            <a:pathLst>
              <a:path w="425816" h="631763">
                <a:moveTo>
                  <a:pt x="302394" y="152789"/>
                </a:moveTo>
                <a:lnTo>
                  <a:pt x="302394" y="152789"/>
                </a:lnTo>
                <a:lnTo>
                  <a:pt x="299023" y="149418"/>
                </a:lnTo>
                <a:lnTo>
                  <a:pt x="298735" y="147719"/>
                </a:lnTo>
                <a:lnTo>
                  <a:pt x="299249" y="145881"/>
                </a:lnTo>
                <a:lnTo>
                  <a:pt x="305143" y="131120"/>
                </a:lnTo>
                <a:lnTo>
                  <a:pt x="308428" y="98780"/>
                </a:lnTo>
                <a:lnTo>
                  <a:pt x="298538" y="78617"/>
                </a:lnTo>
                <a:lnTo>
                  <a:pt x="279890" y="52295"/>
                </a:lnTo>
                <a:lnTo>
                  <a:pt x="266051" y="42038"/>
                </a:lnTo>
                <a:lnTo>
                  <a:pt x="248613" y="36539"/>
                </a:lnTo>
                <a:lnTo>
                  <a:pt x="226986" y="35506"/>
                </a:lnTo>
                <a:lnTo>
                  <a:pt x="183782" y="43563"/>
                </a:lnTo>
                <a:lnTo>
                  <a:pt x="140092" y="61159"/>
                </a:lnTo>
                <a:lnTo>
                  <a:pt x="101433" y="92243"/>
                </a:lnTo>
                <a:lnTo>
                  <a:pt x="71479" y="130381"/>
                </a:lnTo>
                <a:lnTo>
                  <a:pt x="53481" y="163291"/>
                </a:lnTo>
                <a:lnTo>
                  <a:pt x="39836" y="200966"/>
                </a:lnTo>
                <a:lnTo>
                  <a:pt x="29773" y="241229"/>
                </a:lnTo>
                <a:lnTo>
                  <a:pt x="22950" y="282642"/>
                </a:lnTo>
                <a:lnTo>
                  <a:pt x="23209" y="322685"/>
                </a:lnTo>
                <a:lnTo>
                  <a:pt x="28733" y="362354"/>
                </a:lnTo>
                <a:lnTo>
                  <a:pt x="38244" y="403503"/>
                </a:lnTo>
                <a:lnTo>
                  <a:pt x="49527" y="443429"/>
                </a:lnTo>
                <a:lnTo>
                  <a:pt x="60892" y="481634"/>
                </a:lnTo>
                <a:lnTo>
                  <a:pt x="70646" y="517430"/>
                </a:lnTo>
                <a:lnTo>
                  <a:pt x="83448" y="550272"/>
                </a:lnTo>
                <a:lnTo>
                  <a:pt x="99252" y="579215"/>
                </a:lnTo>
                <a:lnTo>
                  <a:pt x="118035" y="601485"/>
                </a:lnTo>
                <a:lnTo>
                  <a:pt x="151812" y="623148"/>
                </a:lnTo>
                <a:lnTo>
                  <a:pt x="192003" y="631762"/>
                </a:lnTo>
                <a:lnTo>
                  <a:pt x="218759" y="628132"/>
                </a:lnTo>
                <a:lnTo>
                  <a:pt x="259504" y="614189"/>
                </a:lnTo>
                <a:lnTo>
                  <a:pt x="302856" y="594771"/>
                </a:lnTo>
                <a:lnTo>
                  <a:pt x="330116" y="577825"/>
                </a:lnTo>
                <a:lnTo>
                  <a:pt x="372494" y="532453"/>
                </a:lnTo>
                <a:lnTo>
                  <a:pt x="400305" y="495293"/>
                </a:lnTo>
                <a:lnTo>
                  <a:pt x="412938" y="468702"/>
                </a:lnTo>
                <a:lnTo>
                  <a:pt x="418553" y="438069"/>
                </a:lnTo>
                <a:lnTo>
                  <a:pt x="422929" y="401876"/>
                </a:lnTo>
                <a:lnTo>
                  <a:pt x="425815" y="362978"/>
                </a:lnTo>
                <a:lnTo>
                  <a:pt x="424745" y="324523"/>
                </a:lnTo>
                <a:lnTo>
                  <a:pt x="418156" y="284384"/>
                </a:lnTo>
                <a:lnTo>
                  <a:pt x="407465" y="243731"/>
                </a:lnTo>
                <a:lnTo>
                  <a:pt x="393307" y="204497"/>
                </a:lnTo>
                <a:lnTo>
                  <a:pt x="377607" y="164011"/>
                </a:lnTo>
                <a:lnTo>
                  <a:pt x="360517" y="124615"/>
                </a:lnTo>
                <a:lnTo>
                  <a:pt x="341161" y="90643"/>
                </a:lnTo>
                <a:lnTo>
                  <a:pt x="303688" y="47122"/>
                </a:lnTo>
                <a:lnTo>
                  <a:pt x="268049" y="14157"/>
                </a:lnTo>
                <a:lnTo>
                  <a:pt x="245972" y="2981"/>
                </a:lnTo>
                <a:lnTo>
                  <a:pt x="235145" y="0"/>
                </a:lnTo>
                <a:lnTo>
                  <a:pt x="211827" y="2333"/>
                </a:lnTo>
                <a:lnTo>
                  <a:pt x="199683" y="5918"/>
                </a:lnTo>
                <a:lnTo>
                  <a:pt x="165736" y="31190"/>
                </a:lnTo>
                <a:lnTo>
                  <a:pt x="129964" y="68860"/>
                </a:lnTo>
                <a:lnTo>
                  <a:pt x="99296" y="114672"/>
                </a:lnTo>
                <a:lnTo>
                  <a:pt x="79249" y="147372"/>
                </a:lnTo>
                <a:lnTo>
                  <a:pt x="59990" y="180015"/>
                </a:lnTo>
                <a:lnTo>
                  <a:pt x="37248" y="226865"/>
                </a:lnTo>
                <a:lnTo>
                  <a:pt x="23685" y="259560"/>
                </a:lnTo>
                <a:lnTo>
                  <a:pt x="14364" y="292906"/>
                </a:lnTo>
                <a:lnTo>
                  <a:pt x="7869" y="325835"/>
                </a:lnTo>
                <a:lnTo>
                  <a:pt x="952" y="372141"/>
                </a:lnTo>
                <a:lnTo>
                  <a:pt x="0" y="417141"/>
                </a:lnTo>
                <a:lnTo>
                  <a:pt x="8733" y="460343"/>
                </a:lnTo>
                <a:lnTo>
                  <a:pt x="30289" y="507261"/>
                </a:lnTo>
                <a:lnTo>
                  <a:pt x="43875" y="528349"/>
                </a:lnTo>
                <a:lnTo>
                  <a:pt x="81342" y="563001"/>
                </a:lnTo>
                <a:lnTo>
                  <a:pt x="126085" y="587067"/>
                </a:lnTo>
                <a:lnTo>
                  <a:pt x="163135" y="597631"/>
                </a:lnTo>
                <a:lnTo>
                  <a:pt x="200925" y="601859"/>
                </a:lnTo>
                <a:lnTo>
                  <a:pt x="238933" y="596369"/>
                </a:lnTo>
                <a:lnTo>
                  <a:pt x="277005" y="582435"/>
                </a:lnTo>
                <a:lnTo>
                  <a:pt x="311725" y="558159"/>
                </a:lnTo>
                <a:lnTo>
                  <a:pt x="337614" y="521881"/>
                </a:lnTo>
                <a:lnTo>
                  <a:pt x="351913" y="488515"/>
                </a:lnTo>
                <a:lnTo>
                  <a:pt x="363914" y="448756"/>
                </a:lnTo>
                <a:lnTo>
                  <a:pt x="371598" y="402863"/>
                </a:lnTo>
                <a:lnTo>
                  <a:pt x="379248" y="356126"/>
                </a:lnTo>
                <a:lnTo>
                  <a:pt x="385235" y="309483"/>
                </a:lnTo>
                <a:lnTo>
                  <a:pt x="385543" y="262883"/>
                </a:lnTo>
                <a:lnTo>
                  <a:pt x="381448" y="216301"/>
                </a:lnTo>
                <a:lnTo>
                  <a:pt x="373512" y="171139"/>
                </a:lnTo>
                <a:lnTo>
                  <a:pt x="360577" y="129900"/>
                </a:lnTo>
                <a:lnTo>
                  <a:pt x="337896" y="94168"/>
                </a:lnTo>
                <a:lnTo>
                  <a:pt x="305472" y="63235"/>
                </a:lnTo>
                <a:lnTo>
                  <a:pt x="260488" y="37728"/>
                </a:lnTo>
                <a:lnTo>
                  <a:pt x="232124" y="29515"/>
                </a:lnTo>
                <a:lnTo>
                  <a:pt x="200513" y="24040"/>
                </a:lnTo>
                <a:lnTo>
                  <a:pt x="166739" y="20389"/>
                </a:lnTo>
                <a:lnTo>
                  <a:pt x="99194" y="1308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SMARTInkShape-Group1198"/>
          <p:cNvGrpSpPr/>
          <p:nvPr/>
        </p:nvGrpSpPr>
        <p:grpSpPr>
          <a:xfrm>
            <a:off x="403852" y="419100"/>
            <a:ext cx="586749" cy="379677"/>
            <a:chOff x="403852" y="419100"/>
            <a:chExt cx="586749" cy="379677"/>
          </a:xfrm>
        </p:grpSpPr>
        <p:sp>
          <p:nvSpPr>
            <p:cNvPr id="568" name="SMARTInkShape-6525"/>
            <p:cNvSpPr/>
            <p:nvPr>
              <p:custDataLst>
                <p:tags r:id="rId234"/>
              </p:custDataLst>
            </p:nvPr>
          </p:nvSpPr>
          <p:spPr>
            <a:xfrm>
              <a:off x="403852" y="421388"/>
              <a:ext cx="186699" cy="377389"/>
            </a:xfrm>
            <a:custGeom>
              <a:avLst/>
              <a:gdLst/>
              <a:ahLst/>
              <a:cxnLst/>
              <a:rect l="0" t="0" r="0" b="0"/>
              <a:pathLst>
                <a:path w="186699" h="377389">
                  <a:moveTo>
                    <a:pt x="59698" y="23112"/>
                  </a:moveTo>
                  <a:lnTo>
                    <a:pt x="59698" y="23112"/>
                  </a:lnTo>
                  <a:lnTo>
                    <a:pt x="60404" y="12973"/>
                  </a:lnTo>
                  <a:lnTo>
                    <a:pt x="65165" y="0"/>
                  </a:lnTo>
                  <a:lnTo>
                    <a:pt x="70360" y="46253"/>
                  </a:lnTo>
                  <a:lnTo>
                    <a:pt x="70383" y="89157"/>
                  </a:lnTo>
                  <a:lnTo>
                    <a:pt x="65388" y="128430"/>
                  </a:lnTo>
                  <a:lnTo>
                    <a:pt x="54701" y="171755"/>
                  </a:lnTo>
                  <a:lnTo>
                    <a:pt x="41955" y="215470"/>
                  </a:lnTo>
                  <a:lnTo>
                    <a:pt x="31586" y="256066"/>
                  </a:lnTo>
                  <a:lnTo>
                    <a:pt x="22274" y="289630"/>
                  </a:lnTo>
                  <a:lnTo>
                    <a:pt x="10980" y="328564"/>
                  </a:lnTo>
                  <a:lnTo>
                    <a:pt x="0" y="368659"/>
                  </a:lnTo>
                  <a:lnTo>
                    <a:pt x="144" y="372010"/>
                  </a:lnTo>
                  <a:lnTo>
                    <a:pt x="945" y="374244"/>
                  </a:lnTo>
                  <a:lnTo>
                    <a:pt x="2891" y="375733"/>
                  </a:lnTo>
                  <a:lnTo>
                    <a:pt x="8815" y="377388"/>
                  </a:lnTo>
                  <a:lnTo>
                    <a:pt x="36372" y="377039"/>
                  </a:lnTo>
                  <a:lnTo>
                    <a:pt x="73405" y="369201"/>
                  </a:lnTo>
                  <a:lnTo>
                    <a:pt x="114951" y="362096"/>
                  </a:lnTo>
                  <a:lnTo>
                    <a:pt x="161629" y="357138"/>
                  </a:lnTo>
                  <a:lnTo>
                    <a:pt x="186698" y="3596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SMARTInkShape-6526"/>
            <p:cNvSpPr/>
            <p:nvPr>
              <p:custDataLst>
                <p:tags r:id="rId235"/>
              </p:custDataLst>
            </p:nvPr>
          </p:nvSpPr>
          <p:spPr>
            <a:xfrm>
              <a:off x="646727" y="627418"/>
              <a:ext cx="159724" cy="123175"/>
            </a:xfrm>
            <a:custGeom>
              <a:avLst/>
              <a:gdLst/>
              <a:ahLst/>
              <a:cxnLst/>
              <a:rect l="0" t="0" r="0" b="0"/>
              <a:pathLst>
                <a:path w="159724" h="123175">
                  <a:moveTo>
                    <a:pt x="13673" y="64732"/>
                  </a:moveTo>
                  <a:lnTo>
                    <a:pt x="13673" y="64732"/>
                  </a:lnTo>
                  <a:lnTo>
                    <a:pt x="17044" y="68103"/>
                  </a:lnTo>
                  <a:lnTo>
                    <a:pt x="20581" y="69758"/>
                  </a:lnTo>
                  <a:lnTo>
                    <a:pt x="22511" y="70199"/>
                  </a:lnTo>
                  <a:lnTo>
                    <a:pt x="35342" y="67449"/>
                  </a:lnTo>
                  <a:lnTo>
                    <a:pt x="49178" y="58795"/>
                  </a:lnTo>
                  <a:lnTo>
                    <a:pt x="70760" y="37226"/>
                  </a:lnTo>
                  <a:lnTo>
                    <a:pt x="75014" y="31578"/>
                  </a:lnTo>
                  <a:lnTo>
                    <a:pt x="77145" y="25696"/>
                  </a:lnTo>
                  <a:lnTo>
                    <a:pt x="77631" y="13516"/>
                  </a:lnTo>
                  <a:lnTo>
                    <a:pt x="76067" y="8716"/>
                  </a:lnTo>
                  <a:lnTo>
                    <a:pt x="70567" y="1501"/>
                  </a:lnTo>
                  <a:lnTo>
                    <a:pt x="65713" y="0"/>
                  </a:lnTo>
                  <a:lnTo>
                    <a:pt x="52795" y="214"/>
                  </a:lnTo>
                  <a:lnTo>
                    <a:pt x="39527" y="6424"/>
                  </a:lnTo>
                  <a:lnTo>
                    <a:pt x="26575" y="17651"/>
                  </a:lnTo>
                  <a:lnTo>
                    <a:pt x="8794" y="43805"/>
                  </a:lnTo>
                  <a:lnTo>
                    <a:pt x="1391" y="63662"/>
                  </a:lnTo>
                  <a:lnTo>
                    <a:pt x="0" y="94676"/>
                  </a:lnTo>
                  <a:lnTo>
                    <a:pt x="4303" y="108144"/>
                  </a:lnTo>
                  <a:lnTo>
                    <a:pt x="7427" y="112723"/>
                  </a:lnTo>
                  <a:lnTo>
                    <a:pt x="18423" y="119693"/>
                  </a:lnTo>
                  <a:lnTo>
                    <a:pt x="25306" y="122539"/>
                  </a:lnTo>
                  <a:lnTo>
                    <a:pt x="55220" y="123174"/>
                  </a:lnTo>
                  <a:lnTo>
                    <a:pt x="94265" y="112152"/>
                  </a:lnTo>
                  <a:lnTo>
                    <a:pt x="133743" y="85368"/>
                  </a:lnTo>
                  <a:lnTo>
                    <a:pt x="159723" y="647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SMARTInkShape-6527"/>
            <p:cNvSpPr/>
            <p:nvPr>
              <p:custDataLst>
                <p:tags r:id="rId236"/>
              </p:custDataLst>
            </p:nvPr>
          </p:nvSpPr>
          <p:spPr>
            <a:xfrm>
              <a:off x="839435" y="419100"/>
              <a:ext cx="74966" cy="319922"/>
            </a:xfrm>
            <a:custGeom>
              <a:avLst/>
              <a:gdLst/>
              <a:ahLst/>
              <a:cxnLst/>
              <a:rect l="0" t="0" r="0" b="0"/>
              <a:pathLst>
                <a:path w="74966" h="319922">
                  <a:moveTo>
                    <a:pt x="30515" y="0"/>
                  </a:moveTo>
                  <a:lnTo>
                    <a:pt x="30515" y="0"/>
                  </a:lnTo>
                  <a:lnTo>
                    <a:pt x="23773" y="33710"/>
                  </a:lnTo>
                  <a:lnTo>
                    <a:pt x="20463" y="65312"/>
                  </a:lnTo>
                  <a:lnTo>
                    <a:pt x="18286" y="98877"/>
                  </a:lnTo>
                  <a:lnTo>
                    <a:pt x="14967" y="134962"/>
                  </a:lnTo>
                  <a:lnTo>
                    <a:pt x="11140" y="174048"/>
                  </a:lnTo>
                  <a:lnTo>
                    <a:pt x="7087" y="212821"/>
                  </a:lnTo>
                  <a:lnTo>
                    <a:pt x="2934" y="246517"/>
                  </a:lnTo>
                  <a:lnTo>
                    <a:pt x="0" y="286512"/>
                  </a:lnTo>
                  <a:lnTo>
                    <a:pt x="3077" y="303963"/>
                  </a:lnTo>
                  <a:lnTo>
                    <a:pt x="5873" y="310592"/>
                  </a:lnTo>
                  <a:lnTo>
                    <a:pt x="9854" y="315011"/>
                  </a:lnTo>
                  <a:lnTo>
                    <a:pt x="19921" y="319921"/>
                  </a:lnTo>
                  <a:lnTo>
                    <a:pt x="35214" y="316460"/>
                  </a:lnTo>
                  <a:lnTo>
                    <a:pt x="51653" y="307160"/>
                  </a:lnTo>
                  <a:lnTo>
                    <a:pt x="74965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SMARTInkShape-6528"/>
            <p:cNvSpPr/>
            <p:nvPr>
              <p:custDataLst>
                <p:tags r:id="rId237"/>
              </p:custDataLst>
            </p:nvPr>
          </p:nvSpPr>
          <p:spPr>
            <a:xfrm>
              <a:off x="771042" y="558800"/>
              <a:ext cx="219559" cy="44451"/>
            </a:xfrm>
            <a:custGeom>
              <a:avLst/>
              <a:gdLst/>
              <a:ahLst/>
              <a:cxnLst/>
              <a:rect l="0" t="0" r="0" b="0"/>
              <a:pathLst>
                <a:path w="219559" h="44451">
                  <a:moveTo>
                    <a:pt x="3658" y="44450"/>
                  </a:moveTo>
                  <a:lnTo>
                    <a:pt x="3658" y="44450"/>
                  </a:lnTo>
                  <a:lnTo>
                    <a:pt x="0" y="44450"/>
                  </a:lnTo>
                  <a:lnTo>
                    <a:pt x="30708" y="38675"/>
                  </a:lnTo>
                  <a:lnTo>
                    <a:pt x="57779" y="32241"/>
                  </a:lnTo>
                  <a:lnTo>
                    <a:pt x="82072" y="27138"/>
                  </a:lnTo>
                  <a:lnTo>
                    <a:pt x="113084" y="20914"/>
                  </a:lnTo>
                  <a:lnTo>
                    <a:pt x="148575" y="13943"/>
                  </a:lnTo>
                  <a:lnTo>
                    <a:pt x="2195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SMARTInkShape-Group1199"/>
          <p:cNvGrpSpPr/>
          <p:nvPr/>
        </p:nvGrpSpPr>
        <p:grpSpPr>
          <a:xfrm>
            <a:off x="1606550" y="429573"/>
            <a:ext cx="3197634" cy="478478"/>
            <a:chOff x="1606550" y="429573"/>
            <a:chExt cx="3197634" cy="478478"/>
          </a:xfrm>
        </p:grpSpPr>
        <p:sp>
          <p:nvSpPr>
            <p:cNvPr id="573" name="SMARTInkShape-6529"/>
            <p:cNvSpPr/>
            <p:nvPr>
              <p:custDataLst>
                <p:tags r:id="rId215"/>
              </p:custDataLst>
            </p:nvPr>
          </p:nvSpPr>
          <p:spPr>
            <a:xfrm>
              <a:off x="1606550" y="441135"/>
              <a:ext cx="191042" cy="349732"/>
            </a:xfrm>
            <a:custGeom>
              <a:avLst/>
              <a:gdLst/>
              <a:ahLst/>
              <a:cxnLst/>
              <a:rect l="0" t="0" r="0" b="0"/>
              <a:pathLst>
                <a:path w="191042" h="349732">
                  <a:moveTo>
                    <a:pt x="57150" y="85915"/>
                  </a:moveTo>
                  <a:lnTo>
                    <a:pt x="57150" y="85915"/>
                  </a:lnTo>
                  <a:lnTo>
                    <a:pt x="57150" y="82544"/>
                  </a:lnTo>
                  <a:lnTo>
                    <a:pt x="57150" y="129897"/>
                  </a:lnTo>
                  <a:lnTo>
                    <a:pt x="57150" y="172089"/>
                  </a:lnTo>
                  <a:lnTo>
                    <a:pt x="57150" y="204648"/>
                  </a:lnTo>
                  <a:lnTo>
                    <a:pt x="57150" y="240285"/>
                  </a:lnTo>
                  <a:lnTo>
                    <a:pt x="53779" y="285936"/>
                  </a:lnTo>
                  <a:lnTo>
                    <a:pt x="51061" y="328408"/>
                  </a:lnTo>
                  <a:lnTo>
                    <a:pt x="50823" y="286371"/>
                  </a:lnTo>
                  <a:lnTo>
                    <a:pt x="50810" y="245797"/>
                  </a:lnTo>
                  <a:lnTo>
                    <a:pt x="50807" y="222137"/>
                  </a:lnTo>
                  <a:lnTo>
                    <a:pt x="51510" y="195779"/>
                  </a:lnTo>
                  <a:lnTo>
                    <a:pt x="52684" y="167625"/>
                  </a:lnTo>
                  <a:lnTo>
                    <a:pt x="54173" y="138271"/>
                  </a:lnTo>
                  <a:lnTo>
                    <a:pt x="57282" y="111647"/>
                  </a:lnTo>
                  <a:lnTo>
                    <a:pt x="61471" y="86842"/>
                  </a:lnTo>
                  <a:lnTo>
                    <a:pt x="71065" y="45405"/>
                  </a:lnTo>
                  <a:lnTo>
                    <a:pt x="80033" y="19933"/>
                  </a:lnTo>
                  <a:lnTo>
                    <a:pt x="90603" y="5319"/>
                  </a:lnTo>
                  <a:lnTo>
                    <a:pt x="96385" y="434"/>
                  </a:lnTo>
                  <a:lnTo>
                    <a:pt x="103063" y="0"/>
                  </a:lnTo>
                  <a:lnTo>
                    <a:pt x="118007" y="7044"/>
                  </a:lnTo>
                  <a:lnTo>
                    <a:pt x="151303" y="45406"/>
                  </a:lnTo>
                  <a:lnTo>
                    <a:pt x="178024" y="87710"/>
                  </a:lnTo>
                  <a:lnTo>
                    <a:pt x="188012" y="124342"/>
                  </a:lnTo>
                  <a:lnTo>
                    <a:pt x="191041" y="162260"/>
                  </a:lnTo>
                  <a:lnTo>
                    <a:pt x="187212" y="200280"/>
                  </a:lnTo>
                  <a:lnTo>
                    <a:pt x="173752" y="238344"/>
                  </a:lnTo>
                  <a:lnTo>
                    <a:pt x="154129" y="272665"/>
                  </a:lnTo>
                  <a:lnTo>
                    <a:pt x="130590" y="302265"/>
                  </a:lnTo>
                  <a:lnTo>
                    <a:pt x="89572" y="333385"/>
                  </a:lnTo>
                  <a:lnTo>
                    <a:pt x="60741" y="346655"/>
                  </a:lnTo>
                  <a:lnTo>
                    <a:pt x="37109" y="349731"/>
                  </a:lnTo>
                  <a:lnTo>
                    <a:pt x="26856" y="348576"/>
                  </a:lnTo>
                  <a:lnTo>
                    <a:pt x="19315" y="344983"/>
                  </a:lnTo>
                  <a:lnTo>
                    <a:pt x="0" y="3208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SMARTInkShape-6530"/>
            <p:cNvSpPr/>
            <p:nvPr>
              <p:custDataLst>
                <p:tags r:id="rId216"/>
              </p:custDataLst>
            </p:nvPr>
          </p:nvSpPr>
          <p:spPr>
            <a:xfrm>
              <a:off x="1968500" y="609600"/>
              <a:ext cx="171451" cy="12701"/>
            </a:xfrm>
            <a:custGeom>
              <a:avLst/>
              <a:gdLst/>
              <a:ahLst/>
              <a:cxnLst/>
              <a:rect l="0" t="0" r="0" b="0"/>
              <a:pathLst>
                <a:path w="171451" h="12701">
                  <a:moveTo>
                    <a:pt x="0" y="12700"/>
                  </a:moveTo>
                  <a:lnTo>
                    <a:pt x="0" y="12700"/>
                  </a:lnTo>
                  <a:lnTo>
                    <a:pt x="44763" y="11994"/>
                  </a:lnTo>
                  <a:lnTo>
                    <a:pt x="78691" y="9329"/>
                  </a:lnTo>
                  <a:lnTo>
                    <a:pt x="115407" y="5792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SMARTInkShape-6531"/>
            <p:cNvSpPr/>
            <p:nvPr>
              <p:custDataLst>
                <p:tags r:id="rId217"/>
              </p:custDataLst>
            </p:nvPr>
          </p:nvSpPr>
          <p:spPr>
            <a:xfrm>
              <a:off x="1990529" y="698500"/>
              <a:ext cx="206572" cy="25401"/>
            </a:xfrm>
            <a:custGeom>
              <a:avLst/>
              <a:gdLst/>
              <a:ahLst/>
              <a:cxnLst/>
              <a:rect l="0" t="0" r="0" b="0"/>
              <a:pathLst>
                <a:path w="206572" h="25401">
                  <a:moveTo>
                    <a:pt x="3371" y="25400"/>
                  </a:moveTo>
                  <a:lnTo>
                    <a:pt x="3371" y="25400"/>
                  </a:lnTo>
                  <a:lnTo>
                    <a:pt x="0" y="25400"/>
                  </a:lnTo>
                  <a:lnTo>
                    <a:pt x="46322" y="23989"/>
                  </a:lnTo>
                  <a:lnTo>
                    <a:pt x="81257" y="18658"/>
                  </a:lnTo>
                  <a:lnTo>
                    <a:pt x="127828" y="11585"/>
                  </a:lnTo>
                  <a:lnTo>
                    <a:pt x="171574" y="5149"/>
                  </a:lnTo>
                  <a:lnTo>
                    <a:pt x="2065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6" name="SMARTInkShape-6532"/>
            <p:cNvSpPr/>
            <p:nvPr>
              <p:custDataLst>
                <p:tags r:id="rId218"/>
              </p:custDataLst>
            </p:nvPr>
          </p:nvSpPr>
          <p:spPr>
            <a:xfrm>
              <a:off x="2406668" y="429573"/>
              <a:ext cx="165083" cy="422430"/>
            </a:xfrm>
            <a:custGeom>
              <a:avLst/>
              <a:gdLst/>
              <a:ahLst/>
              <a:cxnLst/>
              <a:rect l="0" t="0" r="0" b="0"/>
              <a:pathLst>
                <a:path w="165083" h="422430">
                  <a:moveTo>
                    <a:pt x="165082" y="14927"/>
                  </a:moveTo>
                  <a:lnTo>
                    <a:pt x="165082" y="14927"/>
                  </a:lnTo>
                  <a:lnTo>
                    <a:pt x="161711" y="11556"/>
                  </a:lnTo>
                  <a:lnTo>
                    <a:pt x="123640" y="0"/>
                  </a:lnTo>
                  <a:lnTo>
                    <a:pt x="86393" y="1761"/>
                  </a:lnTo>
                  <a:lnTo>
                    <a:pt x="42545" y="14282"/>
                  </a:lnTo>
                  <a:lnTo>
                    <a:pt x="20354" y="32688"/>
                  </a:lnTo>
                  <a:lnTo>
                    <a:pt x="7116" y="52645"/>
                  </a:lnTo>
                  <a:lnTo>
                    <a:pt x="6149" y="59828"/>
                  </a:lnTo>
                  <a:lnTo>
                    <a:pt x="8837" y="75335"/>
                  </a:lnTo>
                  <a:lnTo>
                    <a:pt x="21656" y="99932"/>
                  </a:lnTo>
                  <a:lnTo>
                    <a:pt x="61180" y="143853"/>
                  </a:lnTo>
                  <a:lnTo>
                    <a:pt x="78087" y="174248"/>
                  </a:lnTo>
                  <a:lnTo>
                    <a:pt x="81685" y="184641"/>
                  </a:lnTo>
                  <a:lnTo>
                    <a:pt x="81920" y="205596"/>
                  </a:lnTo>
                  <a:lnTo>
                    <a:pt x="80008" y="216123"/>
                  </a:lnTo>
                  <a:lnTo>
                    <a:pt x="70356" y="233464"/>
                  </a:lnTo>
                  <a:lnTo>
                    <a:pt x="55954" y="247521"/>
                  </a:lnTo>
                  <a:lnTo>
                    <a:pt x="30128" y="261957"/>
                  </a:lnTo>
                  <a:lnTo>
                    <a:pt x="17849" y="265829"/>
                  </a:lnTo>
                  <a:lnTo>
                    <a:pt x="9569" y="265669"/>
                  </a:lnTo>
                  <a:lnTo>
                    <a:pt x="6373" y="264638"/>
                  </a:lnTo>
                  <a:lnTo>
                    <a:pt x="4243" y="263246"/>
                  </a:lnTo>
                  <a:lnTo>
                    <a:pt x="2823" y="261612"/>
                  </a:lnTo>
                  <a:lnTo>
                    <a:pt x="1876" y="259817"/>
                  </a:lnTo>
                  <a:lnTo>
                    <a:pt x="2655" y="258620"/>
                  </a:lnTo>
                  <a:lnTo>
                    <a:pt x="21196" y="253171"/>
                  </a:lnTo>
                  <a:lnTo>
                    <a:pt x="42094" y="254224"/>
                  </a:lnTo>
                  <a:lnTo>
                    <a:pt x="62789" y="262376"/>
                  </a:lnTo>
                  <a:lnTo>
                    <a:pt x="67254" y="266676"/>
                  </a:lnTo>
                  <a:lnTo>
                    <a:pt x="72214" y="277099"/>
                  </a:lnTo>
                  <a:lnTo>
                    <a:pt x="68774" y="292550"/>
                  </a:lnTo>
                  <a:lnTo>
                    <a:pt x="58778" y="311176"/>
                  </a:lnTo>
                  <a:lnTo>
                    <a:pt x="27379" y="351878"/>
                  </a:lnTo>
                  <a:lnTo>
                    <a:pt x="3748" y="390519"/>
                  </a:lnTo>
                  <a:lnTo>
                    <a:pt x="9" y="404342"/>
                  </a:lnTo>
                  <a:lnTo>
                    <a:pt x="0" y="410004"/>
                  </a:lnTo>
                  <a:lnTo>
                    <a:pt x="2816" y="414484"/>
                  </a:lnTo>
                  <a:lnTo>
                    <a:pt x="13471" y="421343"/>
                  </a:lnTo>
                  <a:lnTo>
                    <a:pt x="45450" y="422429"/>
                  </a:lnTo>
                  <a:lnTo>
                    <a:pt x="77810" y="418054"/>
                  </a:lnTo>
                  <a:lnTo>
                    <a:pt x="133332" y="4086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7" name="SMARTInkShape-6533"/>
            <p:cNvSpPr/>
            <p:nvPr>
              <p:custDataLst>
                <p:tags r:id="rId219"/>
              </p:custDataLst>
            </p:nvPr>
          </p:nvSpPr>
          <p:spPr>
            <a:xfrm>
              <a:off x="2641600" y="552450"/>
              <a:ext cx="123736" cy="216021"/>
            </a:xfrm>
            <a:custGeom>
              <a:avLst/>
              <a:gdLst/>
              <a:ahLst/>
              <a:cxnLst/>
              <a:rect l="0" t="0" r="0" b="0"/>
              <a:pathLst>
                <a:path w="123736" h="216021">
                  <a:moveTo>
                    <a:pt x="0" y="0"/>
                  </a:moveTo>
                  <a:lnTo>
                    <a:pt x="0" y="0"/>
                  </a:lnTo>
                  <a:lnTo>
                    <a:pt x="7186" y="11550"/>
                  </a:lnTo>
                  <a:lnTo>
                    <a:pt x="44812" y="54272"/>
                  </a:lnTo>
                  <a:lnTo>
                    <a:pt x="71447" y="93300"/>
                  </a:lnTo>
                  <a:lnTo>
                    <a:pt x="97213" y="136143"/>
                  </a:lnTo>
                  <a:lnTo>
                    <a:pt x="119653" y="182611"/>
                  </a:lnTo>
                  <a:lnTo>
                    <a:pt x="123735" y="196636"/>
                  </a:lnTo>
                  <a:lnTo>
                    <a:pt x="123667" y="207574"/>
                  </a:lnTo>
                  <a:lnTo>
                    <a:pt x="122662" y="212466"/>
                  </a:lnTo>
                  <a:lnTo>
                    <a:pt x="120580" y="215022"/>
                  </a:lnTo>
                  <a:lnTo>
                    <a:pt x="117781" y="216020"/>
                  </a:lnTo>
                  <a:lnTo>
                    <a:pt x="10795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SMARTInkShape-6534"/>
            <p:cNvSpPr/>
            <p:nvPr>
              <p:custDataLst>
                <p:tags r:id="rId220"/>
              </p:custDataLst>
            </p:nvPr>
          </p:nvSpPr>
          <p:spPr>
            <a:xfrm>
              <a:off x="2648589" y="541515"/>
              <a:ext cx="120012" cy="260372"/>
            </a:xfrm>
            <a:custGeom>
              <a:avLst/>
              <a:gdLst/>
              <a:ahLst/>
              <a:cxnLst/>
              <a:rect l="0" t="0" r="0" b="0"/>
              <a:pathLst>
                <a:path w="120012" h="260372">
                  <a:moveTo>
                    <a:pt x="120011" y="10935"/>
                  </a:moveTo>
                  <a:lnTo>
                    <a:pt x="120011" y="10935"/>
                  </a:lnTo>
                  <a:lnTo>
                    <a:pt x="114544" y="0"/>
                  </a:lnTo>
                  <a:lnTo>
                    <a:pt x="113544" y="823"/>
                  </a:lnTo>
                  <a:lnTo>
                    <a:pt x="87015" y="41612"/>
                  </a:lnTo>
                  <a:lnTo>
                    <a:pt x="68842" y="77880"/>
                  </a:lnTo>
                  <a:lnTo>
                    <a:pt x="46289" y="123669"/>
                  </a:lnTo>
                  <a:lnTo>
                    <a:pt x="28684" y="157700"/>
                  </a:lnTo>
                  <a:lnTo>
                    <a:pt x="8284" y="203215"/>
                  </a:lnTo>
                  <a:lnTo>
                    <a:pt x="270" y="228096"/>
                  </a:lnTo>
                  <a:lnTo>
                    <a:pt x="0" y="247151"/>
                  </a:lnTo>
                  <a:lnTo>
                    <a:pt x="1903" y="255196"/>
                  </a:lnTo>
                  <a:lnTo>
                    <a:pt x="5995" y="259148"/>
                  </a:lnTo>
                  <a:lnTo>
                    <a:pt x="11545" y="260371"/>
                  </a:lnTo>
                  <a:lnTo>
                    <a:pt x="31111" y="258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SMARTInkShape-6535"/>
            <p:cNvSpPr/>
            <p:nvPr>
              <p:custDataLst>
                <p:tags r:id="rId221"/>
              </p:custDataLst>
            </p:nvPr>
          </p:nvSpPr>
          <p:spPr>
            <a:xfrm>
              <a:off x="2838450" y="68580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12700" y="0"/>
                  </a:moveTo>
                  <a:lnTo>
                    <a:pt x="12700" y="0"/>
                  </a:lnTo>
                  <a:lnTo>
                    <a:pt x="7630" y="5775"/>
                  </a:lnTo>
                  <a:lnTo>
                    <a:pt x="3862" y="12209"/>
                  </a:lnTo>
                  <a:lnTo>
                    <a:pt x="509" y="45779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SMARTInkShape-6536"/>
            <p:cNvSpPr/>
            <p:nvPr>
              <p:custDataLst>
                <p:tags r:id="rId222"/>
              </p:custDataLst>
            </p:nvPr>
          </p:nvSpPr>
          <p:spPr>
            <a:xfrm>
              <a:off x="2882900" y="781050"/>
              <a:ext cx="57151" cy="63501"/>
            </a:xfrm>
            <a:custGeom>
              <a:avLst/>
              <a:gdLst/>
              <a:ahLst/>
              <a:cxnLst/>
              <a:rect l="0" t="0" r="0" b="0"/>
              <a:pathLst>
                <a:path w="57151" h="63501">
                  <a:moveTo>
                    <a:pt x="57150" y="0"/>
                  </a:moveTo>
                  <a:lnTo>
                    <a:pt x="57150" y="0"/>
                  </a:lnTo>
                  <a:lnTo>
                    <a:pt x="41941" y="11550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SMARTInkShape-6537"/>
            <p:cNvSpPr/>
            <p:nvPr>
              <p:custDataLst>
                <p:tags r:id="rId223"/>
              </p:custDataLst>
            </p:nvPr>
          </p:nvSpPr>
          <p:spPr>
            <a:xfrm>
              <a:off x="3117850" y="514350"/>
              <a:ext cx="152401" cy="266701"/>
            </a:xfrm>
            <a:custGeom>
              <a:avLst/>
              <a:gdLst/>
              <a:ahLst/>
              <a:cxnLst/>
              <a:rect l="0" t="0" r="0" b="0"/>
              <a:pathLst>
                <a:path w="152401" h="2667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5580" y="6742"/>
                  </a:lnTo>
                  <a:lnTo>
                    <a:pt x="40080" y="47715"/>
                  </a:lnTo>
                  <a:lnTo>
                    <a:pt x="67457" y="93944"/>
                  </a:lnTo>
                  <a:lnTo>
                    <a:pt x="87602" y="129242"/>
                  </a:lnTo>
                  <a:lnTo>
                    <a:pt x="106432" y="162333"/>
                  </a:lnTo>
                  <a:lnTo>
                    <a:pt x="129137" y="204967"/>
                  </a:lnTo>
                  <a:lnTo>
                    <a:pt x="146080" y="247607"/>
                  </a:lnTo>
                  <a:lnTo>
                    <a:pt x="15240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SMARTInkShape-6538"/>
            <p:cNvSpPr/>
            <p:nvPr>
              <p:custDataLst>
                <p:tags r:id="rId224"/>
              </p:custDataLst>
            </p:nvPr>
          </p:nvSpPr>
          <p:spPr>
            <a:xfrm>
              <a:off x="3136900" y="514350"/>
              <a:ext cx="152401" cy="273051"/>
            </a:xfrm>
            <a:custGeom>
              <a:avLst/>
              <a:gdLst/>
              <a:ahLst/>
              <a:cxnLst/>
              <a:rect l="0" t="0" r="0" b="0"/>
              <a:pathLst>
                <a:path w="152401" h="273051">
                  <a:moveTo>
                    <a:pt x="152400" y="0"/>
                  </a:moveTo>
                  <a:lnTo>
                    <a:pt x="152400" y="0"/>
                  </a:lnTo>
                  <a:lnTo>
                    <a:pt x="149029" y="0"/>
                  </a:lnTo>
                  <a:lnTo>
                    <a:pt x="145493" y="1881"/>
                  </a:lnTo>
                  <a:lnTo>
                    <a:pt x="143562" y="3371"/>
                  </a:lnTo>
                  <a:lnTo>
                    <a:pt x="115620" y="48184"/>
                  </a:lnTo>
                  <a:lnTo>
                    <a:pt x="92270" y="87027"/>
                  </a:lnTo>
                  <a:lnTo>
                    <a:pt x="60736" y="133187"/>
                  </a:lnTo>
                  <a:lnTo>
                    <a:pt x="38753" y="165968"/>
                  </a:lnTo>
                  <a:lnTo>
                    <a:pt x="12188" y="212394"/>
                  </a:lnTo>
                  <a:lnTo>
                    <a:pt x="2594" y="237625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3" name="SMARTInkShape-6539"/>
            <p:cNvSpPr/>
            <p:nvPr>
              <p:custDataLst>
                <p:tags r:id="rId225"/>
              </p:custDataLst>
            </p:nvPr>
          </p:nvSpPr>
          <p:spPr>
            <a:xfrm>
              <a:off x="3340668" y="693294"/>
              <a:ext cx="88333" cy="87015"/>
            </a:xfrm>
            <a:custGeom>
              <a:avLst/>
              <a:gdLst/>
              <a:ahLst/>
              <a:cxnLst/>
              <a:rect l="0" t="0" r="0" b="0"/>
              <a:pathLst>
                <a:path w="88333" h="87015">
                  <a:moveTo>
                    <a:pt x="12132" y="11556"/>
                  </a:moveTo>
                  <a:lnTo>
                    <a:pt x="12132" y="11556"/>
                  </a:lnTo>
                  <a:lnTo>
                    <a:pt x="20970" y="2718"/>
                  </a:lnTo>
                  <a:lnTo>
                    <a:pt x="26879" y="572"/>
                  </a:lnTo>
                  <a:lnTo>
                    <a:pt x="30430" y="0"/>
                  </a:lnTo>
                  <a:lnTo>
                    <a:pt x="38139" y="1246"/>
                  </a:lnTo>
                  <a:lnTo>
                    <a:pt x="42170" y="2566"/>
                  </a:lnTo>
                  <a:lnTo>
                    <a:pt x="44857" y="4857"/>
                  </a:lnTo>
                  <a:lnTo>
                    <a:pt x="47843" y="11166"/>
                  </a:lnTo>
                  <a:lnTo>
                    <a:pt x="47289" y="18673"/>
                  </a:lnTo>
                  <a:lnTo>
                    <a:pt x="43279" y="28125"/>
                  </a:lnTo>
                  <a:lnTo>
                    <a:pt x="29122" y="47902"/>
                  </a:lnTo>
                  <a:lnTo>
                    <a:pt x="5902" y="72430"/>
                  </a:lnTo>
                  <a:lnTo>
                    <a:pt x="0" y="86085"/>
                  </a:lnTo>
                  <a:lnTo>
                    <a:pt x="5329" y="87014"/>
                  </a:lnTo>
                  <a:lnTo>
                    <a:pt x="42803" y="82589"/>
                  </a:lnTo>
                  <a:lnTo>
                    <a:pt x="88332" y="75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4" name="SMARTInkShape-6540"/>
            <p:cNvSpPr/>
            <p:nvPr>
              <p:custDataLst>
                <p:tags r:id="rId226"/>
              </p:custDataLst>
            </p:nvPr>
          </p:nvSpPr>
          <p:spPr>
            <a:xfrm>
              <a:off x="3473450" y="787400"/>
              <a:ext cx="50801" cy="50801"/>
            </a:xfrm>
            <a:custGeom>
              <a:avLst/>
              <a:gdLst/>
              <a:ahLst/>
              <a:cxnLst/>
              <a:rect l="0" t="0" r="0" b="0"/>
              <a:pathLst>
                <a:path w="50801" h="50801">
                  <a:moveTo>
                    <a:pt x="50800" y="0"/>
                  </a:moveTo>
                  <a:lnTo>
                    <a:pt x="50800" y="0"/>
                  </a:lnTo>
                  <a:lnTo>
                    <a:pt x="47429" y="6742"/>
                  </a:lnTo>
                  <a:lnTo>
                    <a:pt x="40130" y="11933"/>
                  </a:lnTo>
                  <a:lnTo>
                    <a:pt x="29830" y="18004"/>
                  </a:lnTo>
                  <a:lnTo>
                    <a:pt x="9734" y="37266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SMARTInkShape-6541"/>
            <p:cNvSpPr/>
            <p:nvPr>
              <p:custDataLst>
                <p:tags r:id="rId227"/>
              </p:custDataLst>
            </p:nvPr>
          </p:nvSpPr>
          <p:spPr>
            <a:xfrm>
              <a:off x="3695700" y="774700"/>
              <a:ext cx="38101" cy="6351"/>
            </a:xfrm>
            <a:custGeom>
              <a:avLst/>
              <a:gdLst/>
              <a:ahLst/>
              <a:cxnLst/>
              <a:rect l="0" t="0" r="0" b="0"/>
              <a:pathLst>
                <a:path w="38101" h="6351">
                  <a:moveTo>
                    <a:pt x="0" y="6350"/>
                  </a:moveTo>
                  <a:lnTo>
                    <a:pt x="0" y="6350"/>
                  </a:lnTo>
                  <a:lnTo>
                    <a:pt x="6742" y="2979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SMARTInkShape-6542"/>
            <p:cNvSpPr/>
            <p:nvPr>
              <p:custDataLst>
                <p:tags r:id="rId228"/>
              </p:custDataLst>
            </p:nvPr>
          </p:nvSpPr>
          <p:spPr>
            <a:xfrm>
              <a:off x="3917950" y="755650"/>
              <a:ext cx="38101" cy="6351"/>
            </a:xfrm>
            <a:custGeom>
              <a:avLst/>
              <a:gdLst/>
              <a:ahLst/>
              <a:cxnLst/>
              <a:rect l="0" t="0" r="0" b="0"/>
              <a:pathLst>
                <a:path w="38101" h="6351">
                  <a:moveTo>
                    <a:pt x="0" y="0"/>
                  </a:moveTo>
                  <a:lnTo>
                    <a:pt x="0" y="0"/>
                  </a:lnTo>
                  <a:lnTo>
                    <a:pt x="16606" y="706"/>
                  </a:lnTo>
                  <a:lnTo>
                    <a:pt x="381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SMARTInkShape-6543"/>
            <p:cNvSpPr/>
            <p:nvPr>
              <p:custDataLst>
                <p:tags r:id="rId229"/>
              </p:custDataLst>
            </p:nvPr>
          </p:nvSpPr>
          <p:spPr>
            <a:xfrm>
              <a:off x="4032250" y="793750"/>
              <a:ext cx="88901" cy="50801"/>
            </a:xfrm>
            <a:custGeom>
              <a:avLst/>
              <a:gdLst/>
              <a:ahLst/>
              <a:cxnLst/>
              <a:rect l="0" t="0" r="0" b="0"/>
              <a:pathLst>
                <a:path w="88901" h="50801">
                  <a:moveTo>
                    <a:pt x="88900" y="0"/>
                  </a:moveTo>
                  <a:lnTo>
                    <a:pt x="88900" y="0"/>
                  </a:lnTo>
                  <a:lnTo>
                    <a:pt x="72280" y="14503"/>
                  </a:lnTo>
                  <a:lnTo>
                    <a:pt x="34608" y="33570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SMARTInkShape-6544"/>
            <p:cNvSpPr/>
            <p:nvPr>
              <p:custDataLst>
                <p:tags r:id="rId230"/>
              </p:custDataLst>
            </p:nvPr>
          </p:nvSpPr>
          <p:spPr>
            <a:xfrm>
              <a:off x="4692650" y="460798"/>
              <a:ext cx="111534" cy="447253"/>
            </a:xfrm>
            <a:custGeom>
              <a:avLst/>
              <a:gdLst/>
              <a:ahLst/>
              <a:cxnLst/>
              <a:rect l="0" t="0" r="0" b="0"/>
              <a:pathLst>
                <a:path w="111534" h="447253">
                  <a:moveTo>
                    <a:pt x="0" y="9102"/>
                  </a:moveTo>
                  <a:lnTo>
                    <a:pt x="0" y="9102"/>
                  </a:lnTo>
                  <a:lnTo>
                    <a:pt x="17676" y="264"/>
                  </a:lnTo>
                  <a:lnTo>
                    <a:pt x="29494" y="0"/>
                  </a:lnTo>
                  <a:lnTo>
                    <a:pt x="36595" y="917"/>
                  </a:lnTo>
                  <a:lnTo>
                    <a:pt x="50131" y="7581"/>
                  </a:lnTo>
                  <a:lnTo>
                    <a:pt x="56704" y="12321"/>
                  </a:lnTo>
                  <a:lnTo>
                    <a:pt x="65889" y="26996"/>
                  </a:lnTo>
                  <a:lnTo>
                    <a:pt x="71617" y="45983"/>
                  </a:lnTo>
                  <a:lnTo>
                    <a:pt x="74137" y="81178"/>
                  </a:lnTo>
                  <a:lnTo>
                    <a:pt x="68612" y="121866"/>
                  </a:lnTo>
                  <a:lnTo>
                    <a:pt x="51452" y="160341"/>
                  </a:lnTo>
                  <a:lnTo>
                    <a:pt x="34178" y="201542"/>
                  </a:lnTo>
                  <a:lnTo>
                    <a:pt x="30007" y="216692"/>
                  </a:lnTo>
                  <a:lnTo>
                    <a:pt x="31626" y="236416"/>
                  </a:lnTo>
                  <a:lnTo>
                    <a:pt x="43213" y="269284"/>
                  </a:lnTo>
                  <a:lnTo>
                    <a:pt x="79100" y="316782"/>
                  </a:lnTo>
                  <a:lnTo>
                    <a:pt x="104961" y="358148"/>
                  </a:lnTo>
                  <a:lnTo>
                    <a:pt x="111533" y="388552"/>
                  </a:lnTo>
                  <a:lnTo>
                    <a:pt x="107426" y="407522"/>
                  </a:lnTo>
                  <a:lnTo>
                    <a:pt x="97839" y="423950"/>
                  </a:lnTo>
                  <a:lnTo>
                    <a:pt x="84170" y="435955"/>
                  </a:lnTo>
                  <a:lnTo>
                    <a:pt x="68688" y="442231"/>
                  </a:lnTo>
                  <a:lnTo>
                    <a:pt x="44450" y="4472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SMARTInkShape-6545"/>
            <p:cNvSpPr/>
            <p:nvPr>
              <p:custDataLst>
                <p:tags r:id="rId231"/>
              </p:custDataLst>
            </p:nvPr>
          </p:nvSpPr>
          <p:spPr>
            <a:xfrm>
              <a:off x="4490410" y="771007"/>
              <a:ext cx="91776" cy="93831"/>
            </a:xfrm>
            <a:custGeom>
              <a:avLst/>
              <a:gdLst/>
              <a:ahLst/>
              <a:cxnLst/>
              <a:rect l="0" t="0" r="0" b="0"/>
              <a:pathLst>
                <a:path w="91776" h="93831">
                  <a:moveTo>
                    <a:pt x="11740" y="29093"/>
                  </a:moveTo>
                  <a:lnTo>
                    <a:pt x="11740" y="29093"/>
                  </a:lnTo>
                  <a:lnTo>
                    <a:pt x="11034" y="61295"/>
                  </a:lnTo>
                  <a:lnTo>
                    <a:pt x="3901" y="90614"/>
                  </a:lnTo>
                  <a:lnTo>
                    <a:pt x="2280" y="93390"/>
                  </a:lnTo>
                  <a:lnTo>
                    <a:pt x="1200" y="93830"/>
                  </a:lnTo>
                  <a:lnTo>
                    <a:pt x="480" y="92712"/>
                  </a:lnTo>
                  <a:lnTo>
                    <a:pt x="0" y="90556"/>
                  </a:lnTo>
                  <a:lnTo>
                    <a:pt x="21464" y="43863"/>
                  </a:lnTo>
                  <a:lnTo>
                    <a:pt x="42275" y="10792"/>
                  </a:lnTo>
                  <a:lnTo>
                    <a:pt x="51416" y="3320"/>
                  </a:lnTo>
                  <a:lnTo>
                    <a:pt x="60183" y="0"/>
                  </a:lnTo>
                  <a:lnTo>
                    <a:pt x="64497" y="1231"/>
                  </a:lnTo>
                  <a:lnTo>
                    <a:pt x="73052" y="8243"/>
                  </a:lnTo>
                  <a:lnTo>
                    <a:pt x="85802" y="27462"/>
                  </a:lnTo>
                  <a:lnTo>
                    <a:pt x="91775" y="51031"/>
                  </a:lnTo>
                  <a:lnTo>
                    <a:pt x="87940" y="925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0" name="SMARTInkShape-6546"/>
            <p:cNvSpPr/>
            <p:nvPr>
              <p:custDataLst>
                <p:tags r:id="rId232"/>
              </p:custDataLst>
            </p:nvPr>
          </p:nvSpPr>
          <p:spPr>
            <a:xfrm>
              <a:off x="4308958" y="534283"/>
              <a:ext cx="174143" cy="303918"/>
            </a:xfrm>
            <a:custGeom>
              <a:avLst/>
              <a:gdLst/>
              <a:ahLst/>
              <a:cxnLst/>
              <a:rect l="0" t="0" r="0" b="0"/>
              <a:pathLst>
                <a:path w="174143" h="303918">
                  <a:moveTo>
                    <a:pt x="174142" y="5467"/>
                  </a:moveTo>
                  <a:lnTo>
                    <a:pt x="174142" y="5467"/>
                  </a:lnTo>
                  <a:lnTo>
                    <a:pt x="170771" y="2096"/>
                  </a:lnTo>
                  <a:lnTo>
                    <a:pt x="165353" y="441"/>
                  </a:lnTo>
                  <a:lnTo>
                    <a:pt x="161933" y="0"/>
                  </a:lnTo>
                  <a:lnTo>
                    <a:pt x="158241" y="2528"/>
                  </a:lnTo>
                  <a:lnTo>
                    <a:pt x="134644" y="41290"/>
                  </a:lnTo>
                  <a:lnTo>
                    <a:pt x="116578" y="76524"/>
                  </a:lnTo>
                  <a:lnTo>
                    <a:pt x="94448" y="120517"/>
                  </a:lnTo>
                  <a:lnTo>
                    <a:pt x="74517" y="152791"/>
                  </a:lnTo>
                  <a:lnTo>
                    <a:pt x="52253" y="185244"/>
                  </a:lnTo>
                  <a:lnTo>
                    <a:pt x="22002" y="229165"/>
                  </a:lnTo>
                  <a:lnTo>
                    <a:pt x="4572" y="260288"/>
                  </a:lnTo>
                  <a:lnTo>
                    <a:pt x="0" y="276060"/>
                  </a:lnTo>
                  <a:lnTo>
                    <a:pt x="192" y="282523"/>
                  </a:lnTo>
                  <a:lnTo>
                    <a:pt x="9042" y="303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1" name="SMARTInkShape-6547"/>
            <p:cNvSpPr/>
            <p:nvPr>
              <p:custDataLst>
                <p:tags r:id="rId233"/>
              </p:custDataLst>
            </p:nvPr>
          </p:nvSpPr>
          <p:spPr>
            <a:xfrm>
              <a:off x="4311650" y="527050"/>
              <a:ext cx="139701" cy="317501"/>
            </a:xfrm>
            <a:custGeom>
              <a:avLst/>
              <a:gdLst/>
              <a:ahLst/>
              <a:cxnLst/>
              <a:rect l="0" t="0" r="0" b="0"/>
              <a:pathLst>
                <a:path w="139701" h="317501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22604" y="50216"/>
                  </a:lnTo>
                  <a:lnTo>
                    <a:pt x="45503" y="92490"/>
                  </a:lnTo>
                  <a:lnTo>
                    <a:pt x="62556" y="125773"/>
                  </a:lnTo>
                  <a:lnTo>
                    <a:pt x="81895" y="164084"/>
                  </a:lnTo>
                  <a:lnTo>
                    <a:pt x="100368" y="202749"/>
                  </a:lnTo>
                  <a:lnTo>
                    <a:pt x="116575" y="239688"/>
                  </a:lnTo>
                  <a:lnTo>
                    <a:pt x="132221" y="285429"/>
                  </a:lnTo>
                  <a:lnTo>
                    <a:pt x="139700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SMARTInkShape-Group1200"/>
          <p:cNvGrpSpPr/>
          <p:nvPr/>
        </p:nvGrpSpPr>
        <p:grpSpPr>
          <a:xfrm>
            <a:off x="5283200" y="485880"/>
            <a:ext cx="374651" cy="363415"/>
            <a:chOff x="5283200" y="485880"/>
            <a:chExt cx="374651" cy="363415"/>
          </a:xfrm>
        </p:grpSpPr>
        <p:sp>
          <p:nvSpPr>
            <p:cNvPr id="593" name="SMARTInkShape-6548"/>
            <p:cNvSpPr/>
            <p:nvPr>
              <p:custDataLst>
                <p:tags r:id="rId213"/>
              </p:custDataLst>
            </p:nvPr>
          </p:nvSpPr>
          <p:spPr>
            <a:xfrm>
              <a:off x="5479054" y="684685"/>
              <a:ext cx="178797" cy="143300"/>
            </a:xfrm>
            <a:custGeom>
              <a:avLst/>
              <a:gdLst/>
              <a:ahLst/>
              <a:cxnLst/>
              <a:rect l="0" t="0" r="0" b="0"/>
              <a:pathLst>
                <a:path w="178797" h="143300">
                  <a:moveTo>
                    <a:pt x="20046" y="45565"/>
                  </a:moveTo>
                  <a:lnTo>
                    <a:pt x="20046" y="45565"/>
                  </a:lnTo>
                  <a:lnTo>
                    <a:pt x="6953" y="50635"/>
                  </a:lnTo>
                  <a:lnTo>
                    <a:pt x="3644" y="54403"/>
                  </a:lnTo>
                  <a:lnTo>
                    <a:pt x="2173" y="58430"/>
                  </a:lnTo>
                  <a:lnTo>
                    <a:pt x="1780" y="60492"/>
                  </a:lnTo>
                  <a:lnTo>
                    <a:pt x="2930" y="61866"/>
                  </a:lnTo>
                  <a:lnTo>
                    <a:pt x="7970" y="63393"/>
                  </a:lnTo>
                  <a:lnTo>
                    <a:pt x="22113" y="60882"/>
                  </a:lnTo>
                  <a:lnTo>
                    <a:pt x="49513" y="48643"/>
                  </a:lnTo>
                  <a:lnTo>
                    <a:pt x="60424" y="40818"/>
                  </a:lnTo>
                  <a:lnTo>
                    <a:pt x="68095" y="30755"/>
                  </a:lnTo>
                  <a:lnTo>
                    <a:pt x="71129" y="25108"/>
                  </a:lnTo>
                  <a:lnTo>
                    <a:pt x="72618" y="15071"/>
                  </a:lnTo>
                  <a:lnTo>
                    <a:pt x="72027" y="10419"/>
                  </a:lnTo>
                  <a:lnTo>
                    <a:pt x="70222" y="6612"/>
                  </a:lnTo>
                  <a:lnTo>
                    <a:pt x="64454" y="501"/>
                  </a:lnTo>
                  <a:lnTo>
                    <a:pt x="60235" y="0"/>
                  </a:lnTo>
                  <a:lnTo>
                    <a:pt x="49902" y="3206"/>
                  </a:lnTo>
                  <a:lnTo>
                    <a:pt x="32185" y="19687"/>
                  </a:lnTo>
                  <a:lnTo>
                    <a:pt x="13530" y="45815"/>
                  </a:lnTo>
                  <a:lnTo>
                    <a:pt x="1339" y="79271"/>
                  </a:lnTo>
                  <a:lnTo>
                    <a:pt x="0" y="112623"/>
                  </a:lnTo>
                  <a:lnTo>
                    <a:pt x="3859" y="121315"/>
                  </a:lnTo>
                  <a:lnTo>
                    <a:pt x="17556" y="134735"/>
                  </a:lnTo>
                  <a:lnTo>
                    <a:pt x="37284" y="141641"/>
                  </a:lnTo>
                  <a:lnTo>
                    <a:pt x="61573" y="143299"/>
                  </a:lnTo>
                  <a:lnTo>
                    <a:pt x="107688" y="136298"/>
                  </a:lnTo>
                  <a:lnTo>
                    <a:pt x="154904" y="126698"/>
                  </a:lnTo>
                  <a:lnTo>
                    <a:pt x="178796" y="1217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SMARTInkShape-6549"/>
            <p:cNvSpPr/>
            <p:nvPr>
              <p:custDataLst>
                <p:tags r:id="rId214"/>
              </p:custDataLst>
            </p:nvPr>
          </p:nvSpPr>
          <p:spPr>
            <a:xfrm>
              <a:off x="5283200" y="485880"/>
              <a:ext cx="111693" cy="363415"/>
            </a:xfrm>
            <a:custGeom>
              <a:avLst/>
              <a:gdLst/>
              <a:ahLst/>
              <a:cxnLst/>
              <a:rect l="0" t="0" r="0" b="0"/>
              <a:pathLst>
                <a:path w="111693" h="363415">
                  <a:moveTo>
                    <a:pt x="0" y="9420"/>
                  </a:moveTo>
                  <a:lnTo>
                    <a:pt x="0" y="9420"/>
                  </a:lnTo>
                  <a:lnTo>
                    <a:pt x="0" y="582"/>
                  </a:lnTo>
                  <a:lnTo>
                    <a:pt x="705" y="0"/>
                  </a:lnTo>
                  <a:lnTo>
                    <a:pt x="1881" y="318"/>
                  </a:lnTo>
                  <a:lnTo>
                    <a:pt x="3371" y="1235"/>
                  </a:lnTo>
                  <a:lnTo>
                    <a:pt x="12209" y="16010"/>
                  </a:lnTo>
                  <a:lnTo>
                    <a:pt x="23765" y="51746"/>
                  </a:lnTo>
                  <a:lnTo>
                    <a:pt x="30083" y="85852"/>
                  </a:lnTo>
                  <a:lnTo>
                    <a:pt x="35242" y="125940"/>
                  </a:lnTo>
                  <a:lnTo>
                    <a:pt x="39888" y="171979"/>
                  </a:lnTo>
                  <a:lnTo>
                    <a:pt x="42421" y="218781"/>
                  </a:lnTo>
                  <a:lnTo>
                    <a:pt x="42843" y="263336"/>
                  </a:lnTo>
                  <a:lnTo>
                    <a:pt x="40679" y="301953"/>
                  </a:lnTo>
                  <a:lnTo>
                    <a:pt x="35494" y="341943"/>
                  </a:lnTo>
                  <a:lnTo>
                    <a:pt x="32489" y="363414"/>
                  </a:lnTo>
                  <a:lnTo>
                    <a:pt x="32243" y="363244"/>
                  </a:lnTo>
                  <a:lnTo>
                    <a:pt x="26767" y="320771"/>
                  </a:lnTo>
                  <a:lnTo>
                    <a:pt x="29568" y="280648"/>
                  </a:lnTo>
                  <a:lnTo>
                    <a:pt x="43156" y="236327"/>
                  </a:lnTo>
                  <a:lnTo>
                    <a:pt x="53047" y="224803"/>
                  </a:lnTo>
                  <a:lnTo>
                    <a:pt x="58648" y="220742"/>
                  </a:lnTo>
                  <a:lnTo>
                    <a:pt x="64498" y="219446"/>
                  </a:lnTo>
                  <a:lnTo>
                    <a:pt x="76645" y="221769"/>
                  </a:lnTo>
                  <a:lnTo>
                    <a:pt x="87216" y="229386"/>
                  </a:lnTo>
                  <a:lnTo>
                    <a:pt x="101101" y="247456"/>
                  </a:lnTo>
                  <a:lnTo>
                    <a:pt x="108434" y="262675"/>
                  </a:lnTo>
                  <a:lnTo>
                    <a:pt x="111692" y="278846"/>
                  </a:lnTo>
                  <a:lnTo>
                    <a:pt x="109378" y="295441"/>
                  </a:lnTo>
                  <a:lnTo>
                    <a:pt x="102940" y="311518"/>
                  </a:lnTo>
                  <a:lnTo>
                    <a:pt x="93023" y="325719"/>
                  </a:lnTo>
                  <a:lnTo>
                    <a:pt x="75916" y="335323"/>
                  </a:lnTo>
                  <a:lnTo>
                    <a:pt x="54907" y="340533"/>
                  </a:lnTo>
                  <a:lnTo>
                    <a:pt x="25362" y="339498"/>
                  </a:lnTo>
                  <a:lnTo>
                    <a:pt x="8142" y="334723"/>
                  </a:lnTo>
                  <a:lnTo>
                    <a:pt x="0" y="326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SMARTInkShape-Group1201"/>
          <p:cNvGrpSpPr/>
          <p:nvPr/>
        </p:nvGrpSpPr>
        <p:grpSpPr>
          <a:xfrm>
            <a:off x="6200293" y="505650"/>
            <a:ext cx="556108" cy="313501"/>
            <a:chOff x="6200293" y="505650"/>
            <a:chExt cx="556108" cy="313501"/>
          </a:xfrm>
        </p:grpSpPr>
        <p:sp>
          <p:nvSpPr>
            <p:cNvPr id="596" name="SMARTInkShape-6550"/>
            <p:cNvSpPr/>
            <p:nvPr>
              <p:custDataLst>
                <p:tags r:id="rId205"/>
              </p:custDataLst>
            </p:nvPr>
          </p:nvSpPr>
          <p:spPr>
            <a:xfrm>
              <a:off x="6750050" y="7620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1986" y="706"/>
                  </a:lnTo>
                  <a:lnTo>
                    <a:pt x="1324" y="1881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SMARTInkShape-6551"/>
            <p:cNvSpPr/>
            <p:nvPr>
              <p:custDataLst>
                <p:tags r:id="rId206"/>
              </p:custDataLst>
            </p:nvPr>
          </p:nvSpPr>
          <p:spPr>
            <a:xfrm>
              <a:off x="6500839" y="505650"/>
              <a:ext cx="142173" cy="287838"/>
            </a:xfrm>
            <a:custGeom>
              <a:avLst/>
              <a:gdLst/>
              <a:ahLst/>
              <a:cxnLst/>
              <a:rect l="0" t="0" r="0" b="0"/>
              <a:pathLst>
                <a:path w="142173" h="287838">
                  <a:moveTo>
                    <a:pt x="96811" y="211900"/>
                  </a:moveTo>
                  <a:lnTo>
                    <a:pt x="96811" y="211900"/>
                  </a:lnTo>
                  <a:lnTo>
                    <a:pt x="92447" y="201761"/>
                  </a:lnTo>
                  <a:lnTo>
                    <a:pt x="90344" y="190943"/>
                  </a:lnTo>
                  <a:lnTo>
                    <a:pt x="87351" y="185417"/>
                  </a:lnTo>
                  <a:lnTo>
                    <a:pt x="78329" y="178340"/>
                  </a:lnTo>
                  <a:lnTo>
                    <a:pt x="65078" y="177699"/>
                  </a:lnTo>
                  <a:lnTo>
                    <a:pt x="56605" y="178516"/>
                  </a:lnTo>
                  <a:lnTo>
                    <a:pt x="27826" y="193150"/>
                  </a:lnTo>
                  <a:lnTo>
                    <a:pt x="3699" y="215360"/>
                  </a:lnTo>
                  <a:lnTo>
                    <a:pt x="164" y="223379"/>
                  </a:lnTo>
                  <a:lnTo>
                    <a:pt x="0" y="239815"/>
                  </a:lnTo>
                  <a:lnTo>
                    <a:pt x="7840" y="264935"/>
                  </a:lnTo>
                  <a:lnTo>
                    <a:pt x="17053" y="278039"/>
                  </a:lnTo>
                  <a:lnTo>
                    <a:pt x="22471" y="283510"/>
                  </a:lnTo>
                  <a:lnTo>
                    <a:pt x="29612" y="286451"/>
                  </a:lnTo>
                  <a:lnTo>
                    <a:pt x="46955" y="287837"/>
                  </a:lnTo>
                  <a:lnTo>
                    <a:pt x="64539" y="280457"/>
                  </a:lnTo>
                  <a:lnTo>
                    <a:pt x="81762" y="265653"/>
                  </a:lnTo>
                  <a:lnTo>
                    <a:pt x="107325" y="228140"/>
                  </a:lnTo>
                  <a:lnTo>
                    <a:pt x="124297" y="195129"/>
                  </a:lnTo>
                  <a:lnTo>
                    <a:pt x="135602" y="153646"/>
                  </a:lnTo>
                  <a:lnTo>
                    <a:pt x="141569" y="106987"/>
                  </a:lnTo>
                  <a:lnTo>
                    <a:pt x="142172" y="82691"/>
                  </a:lnTo>
                  <a:lnTo>
                    <a:pt x="140254" y="39468"/>
                  </a:lnTo>
                  <a:lnTo>
                    <a:pt x="134699" y="13203"/>
                  </a:lnTo>
                  <a:lnTo>
                    <a:pt x="130536" y="6057"/>
                  </a:lnTo>
                  <a:lnTo>
                    <a:pt x="125644" y="1999"/>
                  </a:lnTo>
                  <a:lnTo>
                    <a:pt x="120266" y="0"/>
                  </a:lnTo>
                  <a:lnTo>
                    <a:pt x="115270" y="783"/>
                  </a:lnTo>
                  <a:lnTo>
                    <a:pt x="105955" y="7298"/>
                  </a:lnTo>
                  <a:lnTo>
                    <a:pt x="96149" y="36350"/>
                  </a:lnTo>
                  <a:lnTo>
                    <a:pt x="91107" y="68026"/>
                  </a:lnTo>
                  <a:lnTo>
                    <a:pt x="88632" y="105623"/>
                  </a:lnTo>
                  <a:lnTo>
                    <a:pt x="92236" y="145851"/>
                  </a:lnTo>
                  <a:lnTo>
                    <a:pt x="98540" y="183486"/>
                  </a:lnTo>
                  <a:lnTo>
                    <a:pt x="110023" y="230762"/>
                  </a:lnTo>
                  <a:lnTo>
                    <a:pt x="118910" y="252739"/>
                  </a:lnTo>
                  <a:lnTo>
                    <a:pt x="141261" y="27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SMARTInkShape-6552"/>
            <p:cNvSpPr/>
            <p:nvPr>
              <p:custDataLst>
                <p:tags r:id="rId207"/>
              </p:custDataLst>
            </p:nvPr>
          </p:nvSpPr>
          <p:spPr>
            <a:xfrm>
              <a:off x="6432550" y="7366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6350"/>
                  </a:moveTo>
                  <a:lnTo>
                    <a:pt x="6350" y="6350"/>
                  </a:lnTo>
                  <a:lnTo>
                    <a:pt x="2979" y="6350"/>
                  </a:lnTo>
                  <a:lnTo>
                    <a:pt x="1986" y="5644"/>
                  </a:lnTo>
                  <a:lnTo>
                    <a:pt x="1324" y="446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SMARTInkShape-6553"/>
            <p:cNvSpPr/>
            <p:nvPr>
              <p:custDataLst>
                <p:tags r:id="rId208"/>
              </p:custDataLst>
            </p:nvPr>
          </p:nvSpPr>
          <p:spPr>
            <a:xfrm>
              <a:off x="6350883" y="560565"/>
              <a:ext cx="11818" cy="36336"/>
            </a:xfrm>
            <a:custGeom>
              <a:avLst/>
              <a:gdLst/>
              <a:ahLst/>
              <a:cxnLst/>
              <a:rect l="0" t="0" r="0" b="0"/>
              <a:pathLst>
                <a:path w="11818" h="36336">
                  <a:moveTo>
                    <a:pt x="5467" y="10935"/>
                  </a:moveTo>
                  <a:lnTo>
                    <a:pt x="5467" y="10935"/>
                  </a:lnTo>
                  <a:lnTo>
                    <a:pt x="5465" y="4193"/>
                  </a:lnTo>
                  <a:lnTo>
                    <a:pt x="4762" y="2207"/>
                  </a:lnTo>
                  <a:lnTo>
                    <a:pt x="3585" y="883"/>
                  </a:lnTo>
                  <a:lnTo>
                    <a:pt x="2096" y="0"/>
                  </a:lnTo>
                  <a:lnTo>
                    <a:pt x="1103" y="823"/>
                  </a:lnTo>
                  <a:lnTo>
                    <a:pt x="0" y="5500"/>
                  </a:lnTo>
                  <a:lnTo>
                    <a:pt x="11817" y="36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SMARTInkShape-6554"/>
            <p:cNvSpPr/>
            <p:nvPr>
              <p:custDataLst>
                <p:tags r:id="rId209"/>
              </p:custDataLst>
            </p:nvPr>
          </p:nvSpPr>
          <p:spPr>
            <a:xfrm>
              <a:off x="6358066" y="673100"/>
              <a:ext cx="10985" cy="127001"/>
            </a:xfrm>
            <a:custGeom>
              <a:avLst/>
              <a:gdLst/>
              <a:ahLst/>
              <a:cxnLst/>
              <a:rect l="0" t="0" r="0" b="0"/>
              <a:pathLst>
                <a:path w="10985" h="127001">
                  <a:moveTo>
                    <a:pt x="10984" y="0"/>
                  </a:moveTo>
                  <a:lnTo>
                    <a:pt x="10984" y="0"/>
                  </a:lnTo>
                  <a:lnTo>
                    <a:pt x="10984" y="3371"/>
                  </a:lnTo>
                  <a:lnTo>
                    <a:pt x="0" y="47661"/>
                  </a:lnTo>
                  <a:lnTo>
                    <a:pt x="1994" y="87418"/>
                  </a:lnTo>
                  <a:lnTo>
                    <a:pt x="10984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SMARTInkShape-6555"/>
            <p:cNvSpPr/>
            <p:nvPr>
              <p:custDataLst>
                <p:tags r:id="rId210"/>
              </p:custDataLst>
            </p:nvPr>
          </p:nvSpPr>
          <p:spPr>
            <a:xfrm>
              <a:off x="6261100" y="742950"/>
              <a:ext cx="19051" cy="25401"/>
            </a:xfrm>
            <a:custGeom>
              <a:avLst/>
              <a:gdLst/>
              <a:ahLst/>
              <a:cxnLst/>
              <a:rect l="0" t="0" r="0" b="0"/>
              <a:pathLst>
                <a:path w="19051" h="25401">
                  <a:moveTo>
                    <a:pt x="0" y="0"/>
                  </a:moveTo>
                  <a:lnTo>
                    <a:pt x="0" y="0"/>
                  </a:lnTo>
                  <a:lnTo>
                    <a:pt x="16301" y="17007"/>
                  </a:lnTo>
                  <a:lnTo>
                    <a:pt x="1905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SMARTInkShape-6556"/>
            <p:cNvSpPr/>
            <p:nvPr>
              <p:custDataLst>
                <p:tags r:id="rId211"/>
              </p:custDataLst>
            </p:nvPr>
          </p:nvSpPr>
          <p:spPr>
            <a:xfrm>
              <a:off x="6203950" y="573265"/>
              <a:ext cx="6351" cy="10936"/>
            </a:xfrm>
            <a:custGeom>
              <a:avLst/>
              <a:gdLst/>
              <a:ahLst/>
              <a:cxnLst/>
              <a:rect l="0" t="0" r="0" b="0"/>
              <a:pathLst>
                <a:path w="6351" h="10936">
                  <a:moveTo>
                    <a:pt x="6350" y="10935"/>
                  </a:moveTo>
                  <a:lnTo>
                    <a:pt x="6350" y="10935"/>
                  </a:lnTo>
                  <a:lnTo>
                    <a:pt x="883" y="0"/>
                  </a:lnTo>
                  <a:lnTo>
                    <a:pt x="588" y="823"/>
                  </a:lnTo>
                  <a:lnTo>
                    <a:pt x="0" y="10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SMARTInkShape-6557"/>
            <p:cNvSpPr/>
            <p:nvPr>
              <p:custDataLst>
                <p:tags r:id="rId212"/>
              </p:custDataLst>
            </p:nvPr>
          </p:nvSpPr>
          <p:spPr>
            <a:xfrm>
              <a:off x="6200293" y="698500"/>
              <a:ext cx="3658" cy="120651"/>
            </a:xfrm>
            <a:custGeom>
              <a:avLst/>
              <a:gdLst/>
              <a:ahLst/>
              <a:cxnLst/>
              <a:rect l="0" t="0" r="0" b="0"/>
              <a:pathLst>
                <a:path w="3658" h="120651">
                  <a:moveTo>
                    <a:pt x="3657" y="0"/>
                  </a:moveTo>
                  <a:lnTo>
                    <a:pt x="3657" y="0"/>
                  </a:lnTo>
                  <a:lnTo>
                    <a:pt x="286" y="0"/>
                  </a:lnTo>
                  <a:lnTo>
                    <a:pt x="0" y="1411"/>
                  </a:lnTo>
                  <a:lnTo>
                    <a:pt x="1554" y="12256"/>
                  </a:lnTo>
                  <a:lnTo>
                    <a:pt x="1377" y="56368"/>
                  </a:lnTo>
                  <a:lnTo>
                    <a:pt x="3357" y="102481"/>
                  </a:lnTo>
                  <a:lnTo>
                    <a:pt x="3657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SMARTInkShape-Group1202"/>
          <p:cNvGrpSpPr/>
          <p:nvPr/>
        </p:nvGrpSpPr>
        <p:grpSpPr>
          <a:xfrm>
            <a:off x="7104128" y="501398"/>
            <a:ext cx="541273" cy="349211"/>
            <a:chOff x="7104128" y="501398"/>
            <a:chExt cx="541273" cy="349211"/>
          </a:xfrm>
        </p:grpSpPr>
        <p:sp>
          <p:nvSpPr>
            <p:cNvPr id="605" name="SMARTInkShape-6558"/>
            <p:cNvSpPr/>
            <p:nvPr>
              <p:custDataLst>
                <p:tags r:id="rId203"/>
              </p:custDataLst>
            </p:nvPr>
          </p:nvSpPr>
          <p:spPr>
            <a:xfrm>
              <a:off x="7347833" y="603250"/>
              <a:ext cx="221368" cy="44451"/>
            </a:xfrm>
            <a:custGeom>
              <a:avLst/>
              <a:gdLst/>
              <a:ahLst/>
              <a:cxnLst/>
              <a:rect l="0" t="0" r="0" b="0"/>
              <a:pathLst>
                <a:path w="221368" h="44451">
                  <a:moveTo>
                    <a:pt x="5467" y="44450"/>
                  </a:moveTo>
                  <a:lnTo>
                    <a:pt x="5467" y="44450"/>
                  </a:lnTo>
                  <a:lnTo>
                    <a:pt x="0" y="33515"/>
                  </a:lnTo>
                  <a:lnTo>
                    <a:pt x="38305" y="22665"/>
                  </a:lnTo>
                  <a:lnTo>
                    <a:pt x="77917" y="17599"/>
                  </a:lnTo>
                  <a:lnTo>
                    <a:pt x="103156" y="14555"/>
                  </a:lnTo>
                  <a:lnTo>
                    <a:pt x="131271" y="11115"/>
                  </a:lnTo>
                  <a:lnTo>
                    <a:pt x="161301" y="7410"/>
                  </a:lnTo>
                  <a:lnTo>
                    <a:pt x="2213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SMARTInkShape-6559"/>
            <p:cNvSpPr/>
            <p:nvPr>
              <p:custDataLst>
                <p:tags r:id="rId204"/>
              </p:custDataLst>
            </p:nvPr>
          </p:nvSpPr>
          <p:spPr>
            <a:xfrm>
              <a:off x="7104128" y="501398"/>
              <a:ext cx="541273" cy="349211"/>
            </a:xfrm>
            <a:custGeom>
              <a:avLst/>
              <a:gdLst/>
              <a:ahLst/>
              <a:cxnLst/>
              <a:rect l="0" t="0" r="0" b="0"/>
              <a:pathLst>
                <a:path w="541273" h="349211">
                  <a:moveTo>
                    <a:pt x="109472" y="273302"/>
                  </a:moveTo>
                  <a:lnTo>
                    <a:pt x="109472" y="273302"/>
                  </a:lnTo>
                  <a:lnTo>
                    <a:pt x="109470" y="263189"/>
                  </a:lnTo>
                  <a:lnTo>
                    <a:pt x="100038" y="237856"/>
                  </a:lnTo>
                  <a:lnTo>
                    <a:pt x="95167" y="229796"/>
                  </a:lnTo>
                  <a:lnTo>
                    <a:pt x="79361" y="227625"/>
                  </a:lnTo>
                  <a:lnTo>
                    <a:pt x="68230" y="228034"/>
                  </a:lnTo>
                  <a:lnTo>
                    <a:pt x="46456" y="237896"/>
                  </a:lnTo>
                  <a:lnTo>
                    <a:pt x="27137" y="254038"/>
                  </a:lnTo>
                  <a:lnTo>
                    <a:pt x="9033" y="282254"/>
                  </a:lnTo>
                  <a:lnTo>
                    <a:pt x="1803" y="300094"/>
                  </a:lnTo>
                  <a:lnTo>
                    <a:pt x="0" y="317430"/>
                  </a:lnTo>
                  <a:lnTo>
                    <a:pt x="507" y="326004"/>
                  </a:lnTo>
                  <a:lnTo>
                    <a:pt x="4373" y="333131"/>
                  </a:lnTo>
                  <a:lnTo>
                    <a:pt x="18076" y="344813"/>
                  </a:lnTo>
                  <a:lnTo>
                    <a:pt x="34044" y="349064"/>
                  </a:lnTo>
                  <a:lnTo>
                    <a:pt x="42254" y="349210"/>
                  </a:lnTo>
                  <a:lnTo>
                    <a:pt x="74033" y="335932"/>
                  </a:lnTo>
                  <a:lnTo>
                    <a:pt x="106889" y="304010"/>
                  </a:lnTo>
                  <a:lnTo>
                    <a:pt x="132226" y="256530"/>
                  </a:lnTo>
                  <a:lnTo>
                    <a:pt x="144515" y="216929"/>
                  </a:lnTo>
                  <a:lnTo>
                    <a:pt x="153974" y="170636"/>
                  </a:lnTo>
                  <a:lnTo>
                    <a:pt x="157485" y="143475"/>
                  </a:lnTo>
                  <a:lnTo>
                    <a:pt x="160530" y="114784"/>
                  </a:lnTo>
                  <a:lnTo>
                    <a:pt x="162033" y="67853"/>
                  </a:lnTo>
                  <a:lnTo>
                    <a:pt x="157031" y="22869"/>
                  </a:lnTo>
                  <a:lnTo>
                    <a:pt x="153878" y="15330"/>
                  </a:lnTo>
                  <a:lnTo>
                    <a:pt x="150364" y="11010"/>
                  </a:lnTo>
                  <a:lnTo>
                    <a:pt x="146612" y="8835"/>
                  </a:lnTo>
                  <a:lnTo>
                    <a:pt x="142699" y="8091"/>
                  </a:lnTo>
                  <a:lnTo>
                    <a:pt x="137974" y="10417"/>
                  </a:lnTo>
                  <a:lnTo>
                    <a:pt x="127077" y="20527"/>
                  </a:lnTo>
                  <a:lnTo>
                    <a:pt x="109043" y="48828"/>
                  </a:lnTo>
                  <a:lnTo>
                    <a:pt x="97037" y="90766"/>
                  </a:lnTo>
                  <a:lnTo>
                    <a:pt x="93361" y="124442"/>
                  </a:lnTo>
                  <a:lnTo>
                    <a:pt x="92434" y="159164"/>
                  </a:lnTo>
                  <a:lnTo>
                    <a:pt x="97995" y="206479"/>
                  </a:lnTo>
                  <a:lnTo>
                    <a:pt x="115870" y="249661"/>
                  </a:lnTo>
                  <a:lnTo>
                    <a:pt x="147578" y="296286"/>
                  </a:lnTo>
                  <a:lnTo>
                    <a:pt x="162156" y="304684"/>
                  </a:lnTo>
                  <a:lnTo>
                    <a:pt x="169994" y="306923"/>
                  </a:lnTo>
                  <a:lnTo>
                    <a:pt x="188112" y="305648"/>
                  </a:lnTo>
                  <a:lnTo>
                    <a:pt x="206512" y="299673"/>
                  </a:lnTo>
                  <a:lnTo>
                    <a:pt x="221745" y="289961"/>
                  </a:lnTo>
                  <a:lnTo>
                    <a:pt x="238850" y="269223"/>
                  </a:lnTo>
                  <a:lnTo>
                    <a:pt x="242703" y="255261"/>
                  </a:lnTo>
                  <a:lnTo>
                    <a:pt x="240905" y="237382"/>
                  </a:lnTo>
                  <a:lnTo>
                    <a:pt x="239427" y="232422"/>
                  </a:lnTo>
                  <a:lnTo>
                    <a:pt x="234022" y="225030"/>
                  </a:lnTo>
                  <a:lnTo>
                    <a:pt x="230606" y="222070"/>
                  </a:lnTo>
                  <a:lnTo>
                    <a:pt x="225505" y="221509"/>
                  </a:lnTo>
                  <a:lnTo>
                    <a:pt x="212314" y="224648"/>
                  </a:lnTo>
                  <a:lnTo>
                    <a:pt x="206961" y="228166"/>
                  </a:lnTo>
                  <a:lnTo>
                    <a:pt x="195350" y="243936"/>
                  </a:lnTo>
                  <a:lnTo>
                    <a:pt x="184698" y="265463"/>
                  </a:lnTo>
                  <a:lnTo>
                    <a:pt x="181711" y="278990"/>
                  </a:lnTo>
                  <a:lnTo>
                    <a:pt x="182326" y="284855"/>
                  </a:lnTo>
                  <a:lnTo>
                    <a:pt x="186771" y="295135"/>
                  </a:lnTo>
                  <a:lnTo>
                    <a:pt x="189933" y="298441"/>
                  </a:lnTo>
                  <a:lnTo>
                    <a:pt x="197208" y="302114"/>
                  </a:lnTo>
                  <a:lnTo>
                    <a:pt x="215979" y="300810"/>
                  </a:lnTo>
                  <a:lnTo>
                    <a:pt x="227599" y="293995"/>
                  </a:lnTo>
                  <a:lnTo>
                    <a:pt x="245181" y="276471"/>
                  </a:lnTo>
                  <a:lnTo>
                    <a:pt x="247397" y="271653"/>
                  </a:lnTo>
                  <a:lnTo>
                    <a:pt x="248695" y="271497"/>
                  </a:lnTo>
                  <a:lnTo>
                    <a:pt x="252018" y="275087"/>
                  </a:lnTo>
                  <a:lnTo>
                    <a:pt x="252480" y="278020"/>
                  </a:lnTo>
                  <a:lnTo>
                    <a:pt x="251171" y="288889"/>
                  </a:lnTo>
                  <a:lnTo>
                    <a:pt x="253118" y="296928"/>
                  </a:lnTo>
                  <a:lnTo>
                    <a:pt x="254625" y="299636"/>
                  </a:lnTo>
                  <a:lnTo>
                    <a:pt x="256335" y="301441"/>
                  </a:lnTo>
                  <a:lnTo>
                    <a:pt x="258181" y="302645"/>
                  </a:lnTo>
                  <a:lnTo>
                    <a:pt x="267520" y="304339"/>
                  </a:lnTo>
                  <a:lnTo>
                    <a:pt x="271282" y="302460"/>
                  </a:lnTo>
                  <a:lnTo>
                    <a:pt x="294999" y="275103"/>
                  </a:lnTo>
                  <a:lnTo>
                    <a:pt x="316451" y="237931"/>
                  </a:lnTo>
                  <a:lnTo>
                    <a:pt x="334341" y="203489"/>
                  </a:lnTo>
                  <a:lnTo>
                    <a:pt x="352642" y="163957"/>
                  </a:lnTo>
                  <a:lnTo>
                    <a:pt x="367830" y="120517"/>
                  </a:lnTo>
                  <a:lnTo>
                    <a:pt x="379756" y="79103"/>
                  </a:lnTo>
                  <a:lnTo>
                    <a:pt x="388348" y="43058"/>
                  </a:lnTo>
                  <a:lnTo>
                    <a:pt x="392480" y="9721"/>
                  </a:lnTo>
                  <a:lnTo>
                    <a:pt x="390946" y="933"/>
                  </a:lnTo>
                  <a:lnTo>
                    <a:pt x="388843" y="0"/>
                  </a:lnTo>
                  <a:lnTo>
                    <a:pt x="386030" y="790"/>
                  </a:lnTo>
                  <a:lnTo>
                    <a:pt x="382744" y="2727"/>
                  </a:lnTo>
                  <a:lnTo>
                    <a:pt x="371378" y="22309"/>
                  </a:lnTo>
                  <a:lnTo>
                    <a:pt x="362444" y="60566"/>
                  </a:lnTo>
                  <a:lnTo>
                    <a:pt x="355724" y="93381"/>
                  </a:lnTo>
                  <a:lnTo>
                    <a:pt x="348034" y="129131"/>
                  </a:lnTo>
                  <a:lnTo>
                    <a:pt x="339913" y="166187"/>
                  </a:lnTo>
                  <a:lnTo>
                    <a:pt x="333481" y="201942"/>
                  </a:lnTo>
                  <a:lnTo>
                    <a:pt x="328976" y="235236"/>
                  </a:lnTo>
                  <a:lnTo>
                    <a:pt x="327851" y="276369"/>
                  </a:lnTo>
                  <a:lnTo>
                    <a:pt x="335827" y="305647"/>
                  </a:lnTo>
                  <a:lnTo>
                    <a:pt x="343190" y="318487"/>
                  </a:lnTo>
                  <a:lnTo>
                    <a:pt x="348538" y="321064"/>
                  </a:lnTo>
                  <a:lnTo>
                    <a:pt x="362010" y="320165"/>
                  </a:lnTo>
                  <a:lnTo>
                    <a:pt x="392200" y="311725"/>
                  </a:lnTo>
                  <a:lnTo>
                    <a:pt x="424588" y="290174"/>
                  </a:lnTo>
                  <a:lnTo>
                    <a:pt x="446413" y="264817"/>
                  </a:lnTo>
                  <a:lnTo>
                    <a:pt x="453251" y="246012"/>
                  </a:lnTo>
                  <a:lnTo>
                    <a:pt x="457641" y="211937"/>
                  </a:lnTo>
                  <a:lnTo>
                    <a:pt x="456590" y="206992"/>
                  </a:lnTo>
                  <a:lnTo>
                    <a:pt x="454478" y="203695"/>
                  </a:lnTo>
                  <a:lnTo>
                    <a:pt x="451660" y="201498"/>
                  </a:lnTo>
                  <a:lnTo>
                    <a:pt x="447664" y="201444"/>
                  </a:lnTo>
                  <a:lnTo>
                    <a:pt x="437579" y="205146"/>
                  </a:lnTo>
                  <a:lnTo>
                    <a:pt x="427924" y="215259"/>
                  </a:lnTo>
                  <a:lnTo>
                    <a:pt x="410226" y="241376"/>
                  </a:lnTo>
                  <a:lnTo>
                    <a:pt x="407300" y="252292"/>
                  </a:lnTo>
                  <a:lnTo>
                    <a:pt x="408351" y="261142"/>
                  </a:lnTo>
                  <a:lnTo>
                    <a:pt x="411170" y="267427"/>
                  </a:lnTo>
                  <a:lnTo>
                    <a:pt x="413615" y="269385"/>
                  </a:lnTo>
                  <a:lnTo>
                    <a:pt x="420094" y="271561"/>
                  </a:lnTo>
                  <a:lnTo>
                    <a:pt x="429560" y="268765"/>
                  </a:lnTo>
                  <a:lnTo>
                    <a:pt x="472098" y="245739"/>
                  </a:lnTo>
                  <a:lnTo>
                    <a:pt x="475400" y="245754"/>
                  </a:lnTo>
                  <a:lnTo>
                    <a:pt x="478308" y="246470"/>
                  </a:lnTo>
                  <a:lnTo>
                    <a:pt x="480246" y="247653"/>
                  </a:lnTo>
                  <a:lnTo>
                    <a:pt x="481538" y="249147"/>
                  </a:lnTo>
                  <a:lnTo>
                    <a:pt x="490263" y="268083"/>
                  </a:lnTo>
                  <a:lnTo>
                    <a:pt x="499552" y="277097"/>
                  </a:lnTo>
                  <a:lnTo>
                    <a:pt x="508854" y="282044"/>
                  </a:lnTo>
                  <a:lnTo>
                    <a:pt x="541272" y="2860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SMARTInkShape-Group1203"/>
          <p:cNvGrpSpPr/>
          <p:nvPr/>
        </p:nvGrpSpPr>
        <p:grpSpPr>
          <a:xfrm>
            <a:off x="8012524" y="495300"/>
            <a:ext cx="1051414" cy="526630"/>
            <a:chOff x="8012524" y="495300"/>
            <a:chExt cx="1051414" cy="526630"/>
          </a:xfrm>
        </p:grpSpPr>
        <p:sp>
          <p:nvSpPr>
            <p:cNvPr id="608" name="SMARTInkShape-6560"/>
            <p:cNvSpPr/>
            <p:nvPr>
              <p:custDataLst>
                <p:tags r:id="rId196"/>
              </p:custDataLst>
            </p:nvPr>
          </p:nvSpPr>
          <p:spPr>
            <a:xfrm>
              <a:off x="9055100" y="768350"/>
              <a:ext cx="8838" cy="38101"/>
            </a:xfrm>
            <a:custGeom>
              <a:avLst/>
              <a:gdLst/>
              <a:ahLst/>
              <a:cxnLst/>
              <a:rect l="0" t="0" r="0" b="0"/>
              <a:pathLst>
                <a:path w="8838" h="38101">
                  <a:moveTo>
                    <a:pt x="0" y="0"/>
                  </a:moveTo>
                  <a:lnTo>
                    <a:pt x="0" y="0"/>
                  </a:lnTo>
                  <a:lnTo>
                    <a:pt x="5069" y="5775"/>
                  </a:lnTo>
                  <a:lnTo>
                    <a:pt x="8837" y="12209"/>
                  </a:lnTo>
                  <a:lnTo>
                    <a:pt x="8715" y="16606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SMARTInkShape-6561"/>
            <p:cNvSpPr/>
            <p:nvPr>
              <p:custDataLst>
                <p:tags r:id="rId197"/>
              </p:custDataLst>
            </p:nvPr>
          </p:nvSpPr>
          <p:spPr>
            <a:xfrm>
              <a:off x="8718548" y="659738"/>
              <a:ext cx="181080" cy="153063"/>
            </a:xfrm>
            <a:custGeom>
              <a:avLst/>
              <a:gdLst/>
              <a:ahLst/>
              <a:cxnLst/>
              <a:rect l="0" t="0" r="0" b="0"/>
              <a:pathLst>
                <a:path w="181080" h="153063">
                  <a:moveTo>
                    <a:pt x="2" y="83212"/>
                  </a:moveTo>
                  <a:lnTo>
                    <a:pt x="2" y="83212"/>
                  </a:lnTo>
                  <a:lnTo>
                    <a:pt x="0" y="79841"/>
                  </a:lnTo>
                  <a:lnTo>
                    <a:pt x="1883" y="76304"/>
                  </a:lnTo>
                  <a:lnTo>
                    <a:pt x="3372" y="74374"/>
                  </a:lnTo>
                  <a:lnTo>
                    <a:pt x="5778" y="73792"/>
                  </a:lnTo>
                  <a:lnTo>
                    <a:pt x="20395" y="76318"/>
                  </a:lnTo>
                  <a:lnTo>
                    <a:pt x="30663" y="73330"/>
                  </a:lnTo>
                  <a:lnTo>
                    <a:pt x="42639" y="64605"/>
                  </a:lnTo>
                  <a:lnTo>
                    <a:pt x="47172" y="58950"/>
                  </a:lnTo>
                  <a:lnTo>
                    <a:pt x="49187" y="53379"/>
                  </a:lnTo>
                  <a:lnTo>
                    <a:pt x="50590" y="37595"/>
                  </a:lnTo>
                  <a:lnTo>
                    <a:pt x="49249" y="36573"/>
                  </a:lnTo>
                  <a:lnTo>
                    <a:pt x="46945" y="36597"/>
                  </a:lnTo>
                  <a:lnTo>
                    <a:pt x="43997" y="37319"/>
                  </a:lnTo>
                  <a:lnTo>
                    <a:pt x="29736" y="48447"/>
                  </a:lnTo>
                  <a:lnTo>
                    <a:pt x="15475" y="65150"/>
                  </a:lnTo>
                  <a:lnTo>
                    <a:pt x="10405" y="81064"/>
                  </a:lnTo>
                  <a:lnTo>
                    <a:pt x="9435" y="106094"/>
                  </a:lnTo>
                  <a:lnTo>
                    <a:pt x="10523" y="113283"/>
                  </a:lnTo>
                  <a:lnTo>
                    <a:pt x="13368" y="118782"/>
                  </a:lnTo>
                  <a:lnTo>
                    <a:pt x="22169" y="126773"/>
                  </a:lnTo>
                  <a:lnTo>
                    <a:pt x="35018" y="128913"/>
                  </a:lnTo>
                  <a:lnTo>
                    <a:pt x="73005" y="124538"/>
                  </a:lnTo>
                  <a:lnTo>
                    <a:pt x="108886" y="108784"/>
                  </a:lnTo>
                  <a:lnTo>
                    <a:pt x="153161" y="72401"/>
                  </a:lnTo>
                  <a:lnTo>
                    <a:pt x="172025" y="49479"/>
                  </a:lnTo>
                  <a:lnTo>
                    <a:pt x="180409" y="28944"/>
                  </a:lnTo>
                  <a:lnTo>
                    <a:pt x="181079" y="12526"/>
                  </a:lnTo>
                  <a:lnTo>
                    <a:pt x="176670" y="2878"/>
                  </a:lnTo>
                  <a:lnTo>
                    <a:pt x="173519" y="728"/>
                  </a:lnTo>
                  <a:lnTo>
                    <a:pt x="170008" y="0"/>
                  </a:lnTo>
                  <a:lnTo>
                    <a:pt x="163049" y="1073"/>
                  </a:lnTo>
                  <a:lnTo>
                    <a:pt x="157605" y="3902"/>
                  </a:lnTo>
                  <a:lnTo>
                    <a:pt x="152833" y="13156"/>
                  </a:lnTo>
                  <a:lnTo>
                    <a:pt x="150573" y="19575"/>
                  </a:lnTo>
                  <a:lnTo>
                    <a:pt x="150762" y="42092"/>
                  </a:lnTo>
                  <a:lnTo>
                    <a:pt x="157212" y="88398"/>
                  </a:lnTo>
                  <a:lnTo>
                    <a:pt x="158447" y="123199"/>
                  </a:lnTo>
                  <a:lnTo>
                    <a:pt x="154855" y="136497"/>
                  </a:lnTo>
                  <a:lnTo>
                    <a:pt x="151921" y="142019"/>
                  </a:lnTo>
                  <a:lnTo>
                    <a:pt x="147141" y="145700"/>
                  </a:lnTo>
                  <a:lnTo>
                    <a:pt x="120652" y="1530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SMARTInkShape-6562"/>
            <p:cNvSpPr/>
            <p:nvPr>
              <p:custDataLst>
                <p:tags r:id="rId198"/>
              </p:custDataLst>
            </p:nvPr>
          </p:nvSpPr>
          <p:spPr>
            <a:xfrm>
              <a:off x="8660915" y="495300"/>
              <a:ext cx="67356" cy="295849"/>
            </a:xfrm>
            <a:custGeom>
              <a:avLst/>
              <a:gdLst/>
              <a:ahLst/>
              <a:cxnLst/>
              <a:rect l="0" t="0" r="0" b="0"/>
              <a:pathLst>
                <a:path w="67356" h="295849">
                  <a:moveTo>
                    <a:pt x="63985" y="0"/>
                  </a:moveTo>
                  <a:lnTo>
                    <a:pt x="63985" y="0"/>
                  </a:lnTo>
                  <a:lnTo>
                    <a:pt x="67355" y="6742"/>
                  </a:lnTo>
                  <a:lnTo>
                    <a:pt x="59607" y="44057"/>
                  </a:lnTo>
                  <a:lnTo>
                    <a:pt x="52397" y="75320"/>
                  </a:lnTo>
                  <a:lnTo>
                    <a:pt x="40725" y="114144"/>
                  </a:lnTo>
                  <a:lnTo>
                    <a:pt x="27543" y="156564"/>
                  </a:lnTo>
                  <a:lnTo>
                    <a:pt x="16979" y="198936"/>
                  </a:lnTo>
                  <a:lnTo>
                    <a:pt x="7581" y="235642"/>
                  </a:lnTo>
                  <a:lnTo>
                    <a:pt x="0" y="276548"/>
                  </a:lnTo>
                  <a:lnTo>
                    <a:pt x="161" y="285965"/>
                  </a:lnTo>
                  <a:lnTo>
                    <a:pt x="1680" y="291538"/>
                  </a:lnTo>
                  <a:lnTo>
                    <a:pt x="4103" y="294547"/>
                  </a:lnTo>
                  <a:lnTo>
                    <a:pt x="7131" y="295848"/>
                  </a:lnTo>
                  <a:lnTo>
                    <a:pt x="18020" y="291649"/>
                  </a:lnTo>
                  <a:lnTo>
                    <a:pt x="38585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SMARTInkShape-6563"/>
            <p:cNvSpPr/>
            <p:nvPr>
              <p:custDataLst>
                <p:tags r:id="rId199"/>
              </p:custDataLst>
            </p:nvPr>
          </p:nvSpPr>
          <p:spPr>
            <a:xfrm>
              <a:off x="8477715" y="685141"/>
              <a:ext cx="139527" cy="336789"/>
            </a:xfrm>
            <a:custGeom>
              <a:avLst/>
              <a:gdLst/>
              <a:ahLst/>
              <a:cxnLst/>
              <a:rect l="0" t="0" r="0" b="0"/>
              <a:pathLst>
                <a:path w="139527" h="336789">
                  <a:moveTo>
                    <a:pt x="56685" y="38759"/>
                  </a:moveTo>
                  <a:lnTo>
                    <a:pt x="56685" y="38759"/>
                  </a:lnTo>
                  <a:lnTo>
                    <a:pt x="53314" y="42130"/>
                  </a:lnTo>
                  <a:lnTo>
                    <a:pt x="45440" y="89684"/>
                  </a:lnTo>
                  <a:lnTo>
                    <a:pt x="39556" y="132243"/>
                  </a:lnTo>
                  <a:lnTo>
                    <a:pt x="34049" y="177152"/>
                  </a:lnTo>
                  <a:lnTo>
                    <a:pt x="32514" y="209393"/>
                  </a:lnTo>
                  <a:lnTo>
                    <a:pt x="28068" y="244418"/>
                  </a:lnTo>
                  <a:lnTo>
                    <a:pt x="21389" y="279035"/>
                  </a:lnTo>
                  <a:lnTo>
                    <a:pt x="7483" y="326345"/>
                  </a:lnTo>
                  <a:lnTo>
                    <a:pt x="3068" y="335203"/>
                  </a:lnTo>
                  <a:lnTo>
                    <a:pt x="1890" y="336577"/>
                  </a:lnTo>
                  <a:lnTo>
                    <a:pt x="1105" y="336788"/>
                  </a:lnTo>
                  <a:lnTo>
                    <a:pt x="0" y="323600"/>
                  </a:lnTo>
                  <a:lnTo>
                    <a:pt x="9765" y="276535"/>
                  </a:lnTo>
                  <a:lnTo>
                    <a:pt x="17253" y="240863"/>
                  </a:lnTo>
                  <a:lnTo>
                    <a:pt x="29046" y="197727"/>
                  </a:lnTo>
                  <a:lnTo>
                    <a:pt x="42284" y="151039"/>
                  </a:lnTo>
                  <a:lnTo>
                    <a:pt x="52871" y="104419"/>
                  </a:lnTo>
                  <a:lnTo>
                    <a:pt x="66044" y="65354"/>
                  </a:lnTo>
                  <a:lnTo>
                    <a:pt x="85564" y="23120"/>
                  </a:lnTo>
                  <a:lnTo>
                    <a:pt x="95625" y="7114"/>
                  </a:lnTo>
                  <a:lnTo>
                    <a:pt x="104801" y="0"/>
                  </a:lnTo>
                  <a:lnTo>
                    <a:pt x="109928" y="220"/>
                  </a:lnTo>
                  <a:lnTo>
                    <a:pt x="121271" y="6108"/>
                  </a:lnTo>
                  <a:lnTo>
                    <a:pt x="136186" y="24695"/>
                  </a:lnTo>
                  <a:lnTo>
                    <a:pt x="139526" y="41915"/>
                  </a:lnTo>
                  <a:lnTo>
                    <a:pt x="137248" y="61329"/>
                  </a:lnTo>
                  <a:lnTo>
                    <a:pt x="129179" y="81716"/>
                  </a:lnTo>
                  <a:lnTo>
                    <a:pt x="112894" y="98773"/>
                  </a:lnTo>
                  <a:lnTo>
                    <a:pt x="91543" y="111293"/>
                  </a:lnTo>
                  <a:lnTo>
                    <a:pt x="67945" y="116857"/>
                  </a:lnTo>
                  <a:lnTo>
                    <a:pt x="48989" y="115568"/>
                  </a:lnTo>
                  <a:lnTo>
                    <a:pt x="24935" y="1086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SMARTInkShape-6564"/>
            <p:cNvSpPr/>
            <p:nvPr>
              <p:custDataLst>
                <p:tags r:id="rId200"/>
              </p:custDataLst>
            </p:nvPr>
          </p:nvSpPr>
          <p:spPr>
            <a:xfrm>
              <a:off x="8308491" y="720888"/>
              <a:ext cx="132647" cy="80698"/>
            </a:xfrm>
            <a:custGeom>
              <a:avLst/>
              <a:gdLst/>
              <a:ahLst/>
              <a:cxnLst/>
              <a:rect l="0" t="0" r="0" b="0"/>
              <a:pathLst>
                <a:path w="132647" h="80698">
                  <a:moveTo>
                    <a:pt x="3659" y="3012"/>
                  </a:moveTo>
                  <a:lnTo>
                    <a:pt x="3659" y="3012"/>
                  </a:lnTo>
                  <a:lnTo>
                    <a:pt x="3659" y="47792"/>
                  </a:lnTo>
                  <a:lnTo>
                    <a:pt x="2954" y="71516"/>
                  </a:lnTo>
                  <a:lnTo>
                    <a:pt x="0" y="80381"/>
                  </a:lnTo>
                  <a:lnTo>
                    <a:pt x="514" y="80697"/>
                  </a:lnTo>
                  <a:lnTo>
                    <a:pt x="1561" y="80202"/>
                  </a:lnTo>
                  <a:lnTo>
                    <a:pt x="9780" y="72763"/>
                  </a:lnTo>
                  <a:lnTo>
                    <a:pt x="35531" y="25657"/>
                  </a:lnTo>
                  <a:lnTo>
                    <a:pt x="44775" y="6194"/>
                  </a:lnTo>
                  <a:lnTo>
                    <a:pt x="49686" y="898"/>
                  </a:lnTo>
                  <a:lnTo>
                    <a:pt x="51276" y="192"/>
                  </a:lnTo>
                  <a:lnTo>
                    <a:pt x="52337" y="426"/>
                  </a:lnTo>
                  <a:lnTo>
                    <a:pt x="53045" y="1288"/>
                  </a:lnTo>
                  <a:lnTo>
                    <a:pt x="54335" y="23908"/>
                  </a:lnTo>
                  <a:lnTo>
                    <a:pt x="52522" y="31820"/>
                  </a:lnTo>
                  <a:lnTo>
                    <a:pt x="51051" y="34917"/>
                  </a:lnTo>
                  <a:lnTo>
                    <a:pt x="50777" y="37688"/>
                  </a:lnTo>
                  <a:lnTo>
                    <a:pt x="52352" y="42647"/>
                  </a:lnTo>
                  <a:lnTo>
                    <a:pt x="53054" y="43547"/>
                  </a:lnTo>
                  <a:lnTo>
                    <a:pt x="53522" y="43441"/>
                  </a:lnTo>
                  <a:lnTo>
                    <a:pt x="53834" y="42665"/>
                  </a:lnTo>
                  <a:lnTo>
                    <a:pt x="70072" y="27501"/>
                  </a:lnTo>
                  <a:lnTo>
                    <a:pt x="103634" y="1669"/>
                  </a:lnTo>
                  <a:lnTo>
                    <a:pt x="108409" y="0"/>
                  </a:lnTo>
                  <a:lnTo>
                    <a:pt x="117477" y="27"/>
                  </a:lnTo>
                  <a:lnTo>
                    <a:pt x="121871" y="1022"/>
                  </a:lnTo>
                  <a:lnTo>
                    <a:pt x="125506" y="3802"/>
                  </a:lnTo>
                  <a:lnTo>
                    <a:pt x="131426" y="12535"/>
                  </a:lnTo>
                  <a:lnTo>
                    <a:pt x="132646" y="25354"/>
                  </a:lnTo>
                  <a:lnTo>
                    <a:pt x="130131" y="39753"/>
                  </a:lnTo>
                  <a:lnTo>
                    <a:pt x="117959" y="792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SMARTInkShape-6565"/>
            <p:cNvSpPr/>
            <p:nvPr>
              <p:custDataLst>
                <p:tags r:id="rId201"/>
              </p:custDataLst>
            </p:nvPr>
          </p:nvSpPr>
          <p:spPr>
            <a:xfrm>
              <a:off x="8136344" y="721691"/>
              <a:ext cx="118657" cy="75551"/>
            </a:xfrm>
            <a:custGeom>
              <a:avLst/>
              <a:gdLst/>
              <a:ahLst/>
              <a:cxnLst/>
              <a:rect l="0" t="0" r="0" b="0"/>
              <a:pathLst>
                <a:path w="118657" h="75551">
                  <a:moveTo>
                    <a:pt x="99606" y="27609"/>
                  </a:moveTo>
                  <a:lnTo>
                    <a:pt x="99606" y="27609"/>
                  </a:lnTo>
                  <a:lnTo>
                    <a:pt x="99606" y="24238"/>
                  </a:lnTo>
                  <a:lnTo>
                    <a:pt x="97724" y="20701"/>
                  </a:lnTo>
                  <a:lnTo>
                    <a:pt x="87396" y="9311"/>
                  </a:lnTo>
                  <a:lnTo>
                    <a:pt x="72468" y="942"/>
                  </a:lnTo>
                  <a:lnTo>
                    <a:pt x="60735" y="0"/>
                  </a:lnTo>
                  <a:lnTo>
                    <a:pt x="35953" y="5144"/>
                  </a:lnTo>
                  <a:lnTo>
                    <a:pt x="17011" y="17660"/>
                  </a:lnTo>
                  <a:lnTo>
                    <a:pt x="4735" y="34774"/>
                  </a:lnTo>
                  <a:lnTo>
                    <a:pt x="0" y="53251"/>
                  </a:lnTo>
                  <a:lnTo>
                    <a:pt x="2655" y="63935"/>
                  </a:lnTo>
                  <a:lnTo>
                    <a:pt x="5338" y="68760"/>
                  </a:lnTo>
                  <a:lnTo>
                    <a:pt x="8539" y="71976"/>
                  </a:lnTo>
                  <a:lnTo>
                    <a:pt x="15857" y="75550"/>
                  </a:lnTo>
                  <a:lnTo>
                    <a:pt x="25695" y="73375"/>
                  </a:lnTo>
                  <a:lnTo>
                    <a:pt x="49258" y="60481"/>
                  </a:lnTo>
                  <a:lnTo>
                    <a:pt x="66800" y="43941"/>
                  </a:lnTo>
                  <a:lnTo>
                    <a:pt x="72744" y="41026"/>
                  </a:lnTo>
                  <a:lnTo>
                    <a:pt x="91754" y="49210"/>
                  </a:lnTo>
                  <a:lnTo>
                    <a:pt x="103830" y="56623"/>
                  </a:lnTo>
                  <a:lnTo>
                    <a:pt x="118656" y="593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4" name="SMARTInkShape-6566"/>
            <p:cNvSpPr/>
            <p:nvPr>
              <p:custDataLst>
                <p:tags r:id="rId202"/>
              </p:custDataLst>
            </p:nvPr>
          </p:nvSpPr>
          <p:spPr>
            <a:xfrm>
              <a:off x="8012524" y="687068"/>
              <a:ext cx="104231" cy="137372"/>
            </a:xfrm>
            <a:custGeom>
              <a:avLst/>
              <a:gdLst/>
              <a:ahLst/>
              <a:cxnLst/>
              <a:rect l="0" t="0" r="0" b="0"/>
              <a:pathLst>
                <a:path w="104231" h="137372">
                  <a:moveTo>
                    <a:pt x="64676" y="30482"/>
                  </a:moveTo>
                  <a:lnTo>
                    <a:pt x="64676" y="30482"/>
                  </a:lnTo>
                  <a:lnTo>
                    <a:pt x="61305" y="23740"/>
                  </a:lnTo>
                  <a:lnTo>
                    <a:pt x="55887" y="18549"/>
                  </a:lnTo>
                  <a:lnTo>
                    <a:pt x="37388" y="3010"/>
                  </a:lnTo>
                  <a:lnTo>
                    <a:pt x="29264" y="633"/>
                  </a:lnTo>
                  <a:lnTo>
                    <a:pt x="24135" y="0"/>
                  </a:lnTo>
                  <a:lnTo>
                    <a:pt x="14672" y="3058"/>
                  </a:lnTo>
                  <a:lnTo>
                    <a:pt x="6469" y="9121"/>
                  </a:lnTo>
                  <a:lnTo>
                    <a:pt x="471" y="16520"/>
                  </a:lnTo>
                  <a:lnTo>
                    <a:pt x="0" y="19763"/>
                  </a:lnTo>
                  <a:lnTo>
                    <a:pt x="1097" y="22630"/>
                  </a:lnTo>
                  <a:lnTo>
                    <a:pt x="22593" y="43951"/>
                  </a:lnTo>
                  <a:lnTo>
                    <a:pt x="64405" y="69659"/>
                  </a:lnTo>
                  <a:lnTo>
                    <a:pt x="91484" y="87951"/>
                  </a:lnTo>
                  <a:lnTo>
                    <a:pt x="101285" y="102355"/>
                  </a:lnTo>
                  <a:lnTo>
                    <a:pt x="103899" y="110147"/>
                  </a:lnTo>
                  <a:lnTo>
                    <a:pt x="104230" y="116048"/>
                  </a:lnTo>
                  <a:lnTo>
                    <a:pt x="103040" y="120687"/>
                  </a:lnTo>
                  <a:lnTo>
                    <a:pt x="100836" y="124485"/>
                  </a:lnTo>
                  <a:lnTo>
                    <a:pt x="77507" y="136573"/>
                  </a:lnTo>
                  <a:lnTo>
                    <a:pt x="57443" y="137371"/>
                  </a:lnTo>
                  <a:lnTo>
                    <a:pt x="25931" y="129756"/>
                  </a:lnTo>
                  <a:lnTo>
                    <a:pt x="21913" y="127003"/>
                  </a:lnTo>
                  <a:lnTo>
                    <a:pt x="19234" y="123757"/>
                  </a:lnTo>
                  <a:lnTo>
                    <a:pt x="13876" y="1130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SMARTInkShape-Group1204"/>
          <p:cNvGrpSpPr/>
          <p:nvPr/>
        </p:nvGrpSpPr>
        <p:grpSpPr>
          <a:xfrm>
            <a:off x="9017000" y="560056"/>
            <a:ext cx="1086735" cy="284495"/>
            <a:chOff x="9017000" y="560056"/>
            <a:chExt cx="1086735" cy="284495"/>
          </a:xfrm>
        </p:grpSpPr>
        <p:sp>
          <p:nvSpPr>
            <p:cNvPr id="616" name="SMARTInkShape-6567"/>
            <p:cNvSpPr/>
            <p:nvPr>
              <p:custDataLst>
                <p:tags r:id="rId190"/>
              </p:custDataLst>
            </p:nvPr>
          </p:nvSpPr>
          <p:spPr>
            <a:xfrm>
              <a:off x="9997594" y="684306"/>
              <a:ext cx="106141" cy="109445"/>
            </a:xfrm>
            <a:custGeom>
              <a:avLst/>
              <a:gdLst/>
              <a:ahLst/>
              <a:cxnLst/>
              <a:rect l="0" t="0" r="0" b="0"/>
              <a:pathLst>
                <a:path w="106141" h="109445">
                  <a:moveTo>
                    <a:pt x="3656" y="1494"/>
                  </a:moveTo>
                  <a:lnTo>
                    <a:pt x="3656" y="1494"/>
                  </a:lnTo>
                  <a:lnTo>
                    <a:pt x="285" y="1494"/>
                  </a:lnTo>
                  <a:lnTo>
                    <a:pt x="0" y="2200"/>
                  </a:lnTo>
                  <a:lnTo>
                    <a:pt x="7607" y="18100"/>
                  </a:lnTo>
                  <a:lnTo>
                    <a:pt x="9944" y="65671"/>
                  </a:lnTo>
                  <a:lnTo>
                    <a:pt x="9996" y="73228"/>
                  </a:lnTo>
                  <a:lnTo>
                    <a:pt x="9997" y="72600"/>
                  </a:lnTo>
                  <a:lnTo>
                    <a:pt x="37845" y="26521"/>
                  </a:lnTo>
                  <a:lnTo>
                    <a:pt x="51024" y="9145"/>
                  </a:lnTo>
                  <a:lnTo>
                    <a:pt x="62102" y="1837"/>
                  </a:lnTo>
                  <a:lnTo>
                    <a:pt x="66608" y="311"/>
                  </a:lnTo>
                  <a:lnTo>
                    <a:pt x="70321" y="0"/>
                  </a:lnTo>
                  <a:lnTo>
                    <a:pt x="73497" y="498"/>
                  </a:lnTo>
                  <a:lnTo>
                    <a:pt x="91456" y="11312"/>
                  </a:lnTo>
                  <a:lnTo>
                    <a:pt x="101004" y="23967"/>
                  </a:lnTo>
                  <a:lnTo>
                    <a:pt x="104539" y="31292"/>
                  </a:lnTo>
                  <a:lnTo>
                    <a:pt x="106140" y="61829"/>
                  </a:lnTo>
                  <a:lnTo>
                    <a:pt x="98906" y="1094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SMARTInkShape-6568"/>
            <p:cNvSpPr/>
            <p:nvPr>
              <p:custDataLst>
                <p:tags r:id="rId191"/>
              </p:custDataLst>
            </p:nvPr>
          </p:nvSpPr>
          <p:spPr>
            <a:xfrm>
              <a:off x="9817202" y="692150"/>
              <a:ext cx="135471" cy="65943"/>
            </a:xfrm>
            <a:custGeom>
              <a:avLst/>
              <a:gdLst/>
              <a:ahLst/>
              <a:cxnLst/>
              <a:rect l="0" t="0" r="0" b="0"/>
              <a:pathLst>
                <a:path w="135471" h="65943">
                  <a:moveTo>
                    <a:pt x="12598" y="6350"/>
                  </a:moveTo>
                  <a:lnTo>
                    <a:pt x="12598" y="6350"/>
                  </a:lnTo>
                  <a:lnTo>
                    <a:pt x="9227" y="6350"/>
                  </a:lnTo>
                  <a:lnTo>
                    <a:pt x="5691" y="10113"/>
                  </a:lnTo>
                  <a:lnTo>
                    <a:pt x="2471" y="15784"/>
                  </a:lnTo>
                  <a:lnTo>
                    <a:pt x="660" y="23648"/>
                  </a:lnTo>
                  <a:lnTo>
                    <a:pt x="0" y="42660"/>
                  </a:lnTo>
                  <a:lnTo>
                    <a:pt x="1376" y="46079"/>
                  </a:lnTo>
                  <a:lnTo>
                    <a:pt x="6667" y="51759"/>
                  </a:lnTo>
                  <a:lnTo>
                    <a:pt x="11845" y="54754"/>
                  </a:lnTo>
                  <a:lnTo>
                    <a:pt x="14213" y="55553"/>
                  </a:lnTo>
                  <a:lnTo>
                    <a:pt x="20607" y="54559"/>
                  </a:lnTo>
                  <a:lnTo>
                    <a:pt x="24285" y="53306"/>
                  </a:lnTo>
                  <a:lnTo>
                    <a:pt x="39580" y="41429"/>
                  </a:lnTo>
                  <a:lnTo>
                    <a:pt x="45756" y="34171"/>
                  </a:lnTo>
                  <a:lnTo>
                    <a:pt x="47403" y="31247"/>
                  </a:lnTo>
                  <a:lnTo>
                    <a:pt x="49207" y="29298"/>
                  </a:lnTo>
                  <a:lnTo>
                    <a:pt x="53094" y="27132"/>
                  </a:lnTo>
                  <a:lnTo>
                    <a:pt x="54412" y="27260"/>
                  </a:lnTo>
                  <a:lnTo>
                    <a:pt x="55289" y="28052"/>
                  </a:lnTo>
                  <a:lnTo>
                    <a:pt x="55875" y="29284"/>
                  </a:lnTo>
                  <a:lnTo>
                    <a:pt x="54647" y="34417"/>
                  </a:lnTo>
                  <a:lnTo>
                    <a:pt x="51868" y="45240"/>
                  </a:lnTo>
                  <a:lnTo>
                    <a:pt x="51477" y="49210"/>
                  </a:lnTo>
                  <a:lnTo>
                    <a:pt x="52927" y="55503"/>
                  </a:lnTo>
                  <a:lnTo>
                    <a:pt x="54300" y="58168"/>
                  </a:lnTo>
                  <a:lnTo>
                    <a:pt x="61472" y="63012"/>
                  </a:lnTo>
                  <a:lnTo>
                    <a:pt x="66347" y="65291"/>
                  </a:lnTo>
                  <a:lnTo>
                    <a:pt x="75525" y="65942"/>
                  </a:lnTo>
                  <a:lnTo>
                    <a:pt x="92919" y="60611"/>
                  </a:lnTo>
                  <a:lnTo>
                    <a:pt x="117964" y="43331"/>
                  </a:lnTo>
                  <a:lnTo>
                    <a:pt x="129112" y="29223"/>
                  </a:lnTo>
                  <a:lnTo>
                    <a:pt x="134467" y="17927"/>
                  </a:lnTo>
                  <a:lnTo>
                    <a:pt x="135470" y="13362"/>
                  </a:lnTo>
                  <a:lnTo>
                    <a:pt x="134708" y="6409"/>
                  </a:lnTo>
                  <a:lnTo>
                    <a:pt x="132810" y="4273"/>
                  </a:lnTo>
                  <a:lnTo>
                    <a:pt x="1205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SMARTInkShape-6569"/>
            <p:cNvSpPr/>
            <p:nvPr>
              <p:custDataLst>
                <p:tags r:id="rId192"/>
              </p:custDataLst>
            </p:nvPr>
          </p:nvSpPr>
          <p:spPr>
            <a:xfrm>
              <a:off x="9688572" y="675305"/>
              <a:ext cx="122179" cy="110408"/>
            </a:xfrm>
            <a:custGeom>
              <a:avLst/>
              <a:gdLst/>
              <a:ahLst/>
              <a:cxnLst/>
              <a:rect l="0" t="0" r="0" b="0"/>
              <a:pathLst>
                <a:path w="122179" h="110408">
                  <a:moveTo>
                    <a:pt x="65028" y="35895"/>
                  </a:moveTo>
                  <a:lnTo>
                    <a:pt x="65028" y="35895"/>
                  </a:lnTo>
                  <a:lnTo>
                    <a:pt x="68398" y="32524"/>
                  </a:lnTo>
                  <a:lnTo>
                    <a:pt x="70054" y="27106"/>
                  </a:lnTo>
                  <a:lnTo>
                    <a:pt x="71115" y="15501"/>
                  </a:lnTo>
                  <a:lnTo>
                    <a:pt x="67929" y="5236"/>
                  </a:lnTo>
                  <a:lnTo>
                    <a:pt x="65551" y="2756"/>
                  </a:lnTo>
                  <a:lnTo>
                    <a:pt x="59145" y="0"/>
                  </a:lnTo>
                  <a:lnTo>
                    <a:pt x="51594" y="656"/>
                  </a:lnTo>
                  <a:lnTo>
                    <a:pt x="37530" y="6874"/>
                  </a:lnTo>
                  <a:lnTo>
                    <a:pt x="31879" y="10198"/>
                  </a:lnTo>
                  <a:lnTo>
                    <a:pt x="13813" y="31730"/>
                  </a:lnTo>
                  <a:lnTo>
                    <a:pt x="1797" y="60453"/>
                  </a:lnTo>
                  <a:lnTo>
                    <a:pt x="0" y="77149"/>
                  </a:lnTo>
                  <a:lnTo>
                    <a:pt x="2957" y="96566"/>
                  </a:lnTo>
                  <a:lnTo>
                    <a:pt x="4597" y="101743"/>
                  </a:lnTo>
                  <a:lnTo>
                    <a:pt x="7807" y="104488"/>
                  </a:lnTo>
                  <a:lnTo>
                    <a:pt x="12066" y="105612"/>
                  </a:lnTo>
                  <a:lnTo>
                    <a:pt x="17021" y="105657"/>
                  </a:lnTo>
                  <a:lnTo>
                    <a:pt x="26287" y="101943"/>
                  </a:lnTo>
                  <a:lnTo>
                    <a:pt x="30733" y="98977"/>
                  </a:lnTo>
                  <a:lnTo>
                    <a:pt x="54992" y="65276"/>
                  </a:lnTo>
                  <a:lnTo>
                    <a:pt x="57589" y="59025"/>
                  </a:lnTo>
                  <a:lnTo>
                    <a:pt x="57950" y="59076"/>
                  </a:lnTo>
                  <a:lnTo>
                    <a:pt x="58192" y="59816"/>
                  </a:lnTo>
                  <a:lnTo>
                    <a:pt x="53168" y="82213"/>
                  </a:lnTo>
                  <a:lnTo>
                    <a:pt x="56462" y="91994"/>
                  </a:lnTo>
                  <a:lnTo>
                    <a:pt x="66706" y="106400"/>
                  </a:lnTo>
                  <a:lnTo>
                    <a:pt x="74946" y="109564"/>
                  </a:lnTo>
                  <a:lnTo>
                    <a:pt x="80106" y="110407"/>
                  </a:lnTo>
                  <a:lnTo>
                    <a:pt x="84956" y="109559"/>
                  </a:lnTo>
                  <a:lnTo>
                    <a:pt x="94109" y="104853"/>
                  </a:lnTo>
                  <a:lnTo>
                    <a:pt x="122178" y="739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SMARTInkShape-6570"/>
            <p:cNvSpPr/>
            <p:nvPr>
              <p:custDataLst>
                <p:tags r:id="rId193"/>
              </p:custDataLst>
            </p:nvPr>
          </p:nvSpPr>
          <p:spPr>
            <a:xfrm>
              <a:off x="9570333" y="666750"/>
              <a:ext cx="100718" cy="123718"/>
            </a:xfrm>
            <a:custGeom>
              <a:avLst/>
              <a:gdLst/>
              <a:ahLst/>
              <a:cxnLst/>
              <a:rect l="0" t="0" r="0" b="0"/>
              <a:pathLst>
                <a:path w="100718" h="123718">
                  <a:moveTo>
                    <a:pt x="5467" y="25400"/>
                  </a:moveTo>
                  <a:lnTo>
                    <a:pt x="5467" y="25400"/>
                  </a:lnTo>
                  <a:lnTo>
                    <a:pt x="0" y="19933"/>
                  </a:lnTo>
                  <a:lnTo>
                    <a:pt x="20242" y="31337"/>
                  </a:lnTo>
                  <a:lnTo>
                    <a:pt x="34461" y="46209"/>
                  </a:lnTo>
                  <a:lnTo>
                    <a:pt x="49275" y="88365"/>
                  </a:lnTo>
                  <a:lnTo>
                    <a:pt x="52454" y="104185"/>
                  </a:lnTo>
                  <a:lnTo>
                    <a:pt x="50391" y="123717"/>
                  </a:lnTo>
                  <a:lnTo>
                    <a:pt x="48822" y="123400"/>
                  </a:lnTo>
                  <a:lnTo>
                    <a:pt x="43315" y="119285"/>
                  </a:lnTo>
                  <a:lnTo>
                    <a:pt x="39928" y="110871"/>
                  </a:lnTo>
                  <a:lnTo>
                    <a:pt x="39129" y="97959"/>
                  </a:lnTo>
                  <a:lnTo>
                    <a:pt x="46244" y="57058"/>
                  </a:lnTo>
                  <a:lnTo>
                    <a:pt x="54635" y="37354"/>
                  </a:lnTo>
                  <a:lnTo>
                    <a:pt x="73109" y="16477"/>
                  </a:lnTo>
                  <a:lnTo>
                    <a:pt x="1007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SMARTInkShape-6571"/>
            <p:cNvSpPr/>
            <p:nvPr>
              <p:custDataLst>
                <p:tags r:id="rId194"/>
              </p:custDataLst>
            </p:nvPr>
          </p:nvSpPr>
          <p:spPr>
            <a:xfrm>
              <a:off x="9384563" y="560056"/>
              <a:ext cx="140438" cy="261157"/>
            </a:xfrm>
            <a:custGeom>
              <a:avLst/>
              <a:gdLst/>
              <a:ahLst/>
              <a:cxnLst/>
              <a:rect l="0" t="0" r="0" b="0"/>
              <a:pathLst>
                <a:path w="140438" h="261157">
                  <a:moveTo>
                    <a:pt x="95987" y="195594"/>
                  </a:moveTo>
                  <a:lnTo>
                    <a:pt x="95987" y="195594"/>
                  </a:lnTo>
                  <a:lnTo>
                    <a:pt x="92616" y="192223"/>
                  </a:lnTo>
                  <a:lnTo>
                    <a:pt x="90961" y="188686"/>
                  </a:lnTo>
                  <a:lnTo>
                    <a:pt x="90520" y="186756"/>
                  </a:lnTo>
                  <a:lnTo>
                    <a:pt x="90931" y="184763"/>
                  </a:lnTo>
                  <a:lnTo>
                    <a:pt x="93269" y="180667"/>
                  </a:lnTo>
                  <a:lnTo>
                    <a:pt x="92896" y="172732"/>
                  </a:lnTo>
                  <a:lnTo>
                    <a:pt x="91811" y="167653"/>
                  </a:lnTo>
                  <a:lnTo>
                    <a:pt x="84959" y="158246"/>
                  </a:lnTo>
                  <a:lnTo>
                    <a:pt x="59942" y="140709"/>
                  </a:lnTo>
                  <a:lnTo>
                    <a:pt x="46101" y="137804"/>
                  </a:lnTo>
                  <a:lnTo>
                    <a:pt x="39445" y="138018"/>
                  </a:lnTo>
                  <a:lnTo>
                    <a:pt x="28288" y="142017"/>
                  </a:lnTo>
                  <a:lnTo>
                    <a:pt x="23338" y="145060"/>
                  </a:lnTo>
                  <a:lnTo>
                    <a:pt x="9627" y="166196"/>
                  </a:lnTo>
                  <a:lnTo>
                    <a:pt x="0" y="198172"/>
                  </a:lnTo>
                  <a:lnTo>
                    <a:pt x="645" y="218377"/>
                  </a:lnTo>
                  <a:lnTo>
                    <a:pt x="2792" y="227716"/>
                  </a:lnTo>
                  <a:lnTo>
                    <a:pt x="12703" y="243737"/>
                  </a:lnTo>
                  <a:lnTo>
                    <a:pt x="25105" y="255796"/>
                  </a:lnTo>
                  <a:lnTo>
                    <a:pt x="35322" y="261156"/>
                  </a:lnTo>
                  <a:lnTo>
                    <a:pt x="41432" y="260469"/>
                  </a:lnTo>
                  <a:lnTo>
                    <a:pt x="55747" y="254060"/>
                  </a:lnTo>
                  <a:lnTo>
                    <a:pt x="76302" y="235182"/>
                  </a:lnTo>
                  <a:lnTo>
                    <a:pt x="92430" y="201601"/>
                  </a:lnTo>
                  <a:lnTo>
                    <a:pt x="97932" y="166984"/>
                  </a:lnTo>
                  <a:lnTo>
                    <a:pt x="100380" y="125728"/>
                  </a:lnTo>
                  <a:lnTo>
                    <a:pt x="101467" y="81522"/>
                  </a:lnTo>
                  <a:lnTo>
                    <a:pt x="103832" y="47294"/>
                  </a:lnTo>
                  <a:lnTo>
                    <a:pt x="105367" y="13835"/>
                  </a:lnTo>
                  <a:lnTo>
                    <a:pt x="103234" y="628"/>
                  </a:lnTo>
                  <a:lnTo>
                    <a:pt x="102935" y="0"/>
                  </a:lnTo>
                  <a:lnTo>
                    <a:pt x="103159" y="16317"/>
                  </a:lnTo>
                  <a:lnTo>
                    <a:pt x="109268" y="59992"/>
                  </a:lnTo>
                  <a:lnTo>
                    <a:pt x="115208" y="103440"/>
                  </a:lnTo>
                  <a:lnTo>
                    <a:pt x="123319" y="148298"/>
                  </a:lnTo>
                  <a:lnTo>
                    <a:pt x="135331" y="191269"/>
                  </a:lnTo>
                  <a:lnTo>
                    <a:pt x="140437" y="208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1" name="SMARTInkShape-6572"/>
            <p:cNvSpPr/>
            <p:nvPr>
              <p:custDataLst>
                <p:tags r:id="rId195"/>
              </p:custDataLst>
            </p:nvPr>
          </p:nvSpPr>
          <p:spPr>
            <a:xfrm>
              <a:off x="9017000" y="771216"/>
              <a:ext cx="46414" cy="73335"/>
            </a:xfrm>
            <a:custGeom>
              <a:avLst/>
              <a:gdLst/>
              <a:ahLst/>
              <a:cxnLst/>
              <a:rect l="0" t="0" r="0" b="0"/>
              <a:pathLst>
                <a:path w="46414" h="73335">
                  <a:moveTo>
                    <a:pt x="25400" y="9834"/>
                  </a:moveTo>
                  <a:lnTo>
                    <a:pt x="25400" y="9834"/>
                  </a:lnTo>
                  <a:lnTo>
                    <a:pt x="25398" y="4367"/>
                  </a:lnTo>
                  <a:lnTo>
                    <a:pt x="32141" y="375"/>
                  </a:lnTo>
                  <a:lnTo>
                    <a:pt x="34833" y="0"/>
                  </a:lnTo>
                  <a:lnTo>
                    <a:pt x="39705" y="1465"/>
                  </a:lnTo>
                  <a:lnTo>
                    <a:pt x="46413" y="6257"/>
                  </a:lnTo>
                  <a:lnTo>
                    <a:pt x="45761" y="10977"/>
                  </a:lnTo>
                  <a:lnTo>
                    <a:pt x="39388" y="25629"/>
                  </a:lnTo>
                  <a:lnTo>
                    <a:pt x="0" y="733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SMARTInkShape-Group1205"/>
          <p:cNvGrpSpPr/>
          <p:nvPr/>
        </p:nvGrpSpPr>
        <p:grpSpPr>
          <a:xfrm>
            <a:off x="10490200" y="488950"/>
            <a:ext cx="573409" cy="321093"/>
            <a:chOff x="10490200" y="488950"/>
            <a:chExt cx="573409" cy="321093"/>
          </a:xfrm>
        </p:grpSpPr>
        <p:sp>
          <p:nvSpPr>
            <p:cNvPr id="623" name="SMARTInkShape-6573"/>
            <p:cNvSpPr/>
            <p:nvPr>
              <p:custDataLst>
                <p:tags r:id="rId186"/>
              </p:custDataLst>
            </p:nvPr>
          </p:nvSpPr>
          <p:spPr>
            <a:xfrm>
              <a:off x="10874694" y="654050"/>
              <a:ext cx="188915" cy="99764"/>
            </a:xfrm>
            <a:custGeom>
              <a:avLst/>
              <a:gdLst/>
              <a:ahLst/>
              <a:cxnLst/>
              <a:rect l="0" t="0" r="0" b="0"/>
              <a:pathLst>
                <a:path w="188915" h="99764">
                  <a:moveTo>
                    <a:pt x="2856" y="0"/>
                  </a:moveTo>
                  <a:lnTo>
                    <a:pt x="2856" y="0"/>
                  </a:lnTo>
                  <a:lnTo>
                    <a:pt x="6226" y="3371"/>
                  </a:lnTo>
                  <a:lnTo>
                    <a:pt x="11693" y="18951"/>
                  </a:lnTo>
                  <a:lnTo>
                    <a:pt x="15216" y="65980"/>
                  </a:lnTo>
                  <a:lnTo>
                    <a:pt x="11642" y="78948"/>
                  </a:lnTo>
                  <a:lnTo>
                    <a:pt x="3308" y="97467"/>
                  </a:lnTo>
                  <a:lnTo>
                    <a:pt x="1745" y="98845"/>
                  </a:lnTo>
                  <a:lnTo>
                    <a:pt x="0" y="99763"/>
                  </a:lnTo>
                  <a:lnTo>
                    <a:pt x="22714" y="59913"/>
                  </a:lnTo>
                  <a:lnTo>
                    <a:pt x="41196" y="31863"/>
                  </a:lnTo>
                  <a:lnTo>
                    <a:pt x="53058" y="21217"/>
                  </a:lnTo>
                  <a:lnTo>
                    <a:pt x="63032" y="16485"/>
                  </a:lnTo>
                  <a:lnTo>
                    <a:pt x="66961" y="15929"/>
                  </a:lnTo>
                  <a:lnTo>
                    <a:pt x="73211" y="17193"/>
                  </a:lnTo>
                  <a:lnTo>
                    <a:pt x="78340" y="21987"/>
                  </a:lnTo>
                  <a:lnTo>
                    <a:pt x="80695" y="25242"/>
                  </a:lnTo>
                  <a:lnTo>
                    <a:pt x="81559" y="28822"/>
                  </a:lnTo>
                  <a:lnTo>
                    <a:pt x="80817" y="39898"/>
                  </a:lnTo>
                  <a:lnTo>
                    <a:pt x="84660" y="49225"/>
                  </a:lnTo>
                  <a:lnTo>
                    <a:pt x="85615" y="49044"/>
                  </a:lnTo>
                  <a:lnTo>
                    <a:pt x="133083" y="18033"/>
                  </a:lnTo>
                  <a:lnTo>
                    <a:pt x="146490" y="14280"/>
                  </a:lnTo>
                  <a:lnTo>
                    <a:pt x="157005" y="17165"/>
                  </a:lnTo>
                  <a:lnTo>
                    <a:pt x="172944" y="26723"/>
                  </a:lnTo>
                  <a:lnTo>
                    <a:pt x="177630" y="30515"/>
                  </a:lnTo>
                  <a:lnTo>
                    <a:pt x="184720" y="42255"/>
                  </a:lnTo>
                  <a:lnTo>
                    <a:pt x="187598" y="49337"/>
                  </a:lnTo>
                  <a:lnTo>
                    <a:pt x="188914" y="64731"/>
                  </a:lnTo>
                  <a:lnTo>
                    <a:pt x="187006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SMARTInkShape-6574"/>
            <p:cNvSpPr/>
            <p:nvPr>
              <p:custDataLst>
                <p:tags r:id="rId187"/>
              </p:custDataLst>
            </p:nvPr>
          </p:nvSpPr>
          <p:spPr>
            <a:xfrm>
              <a:off x="10755216" y="686683"/>
              <a:ext cx="77885" cy="88972"/>
            </a:xfrm>
            <a:custGeom>
              <a:avLst/>
              <a:gdLst/>
              <a:ahLst/>
              <a:cxnLst/>
              <a:rect l="0" t="0" r="0" b="0"/>
              <a:pathLst>
                <a:path w="77885" h="88972">
                  <a:moveTo>
                    <a:pt x="77884" y="5467"/>
                  </a:moveTo>
                  <a:lnTo>
                    <a:pt x="77884" y="5467"/>
                  </a:lnTo>
                  <a:lnTo>
                    <a:pt x="74514" y="2096"/>
                  </a:lnTo>
                  <a:lnTo>
                    <a:pt x="69095" y="441"/>
                  </a:lnTo>
                  <a:lnTo>
                    <a:pt x="65675" y="0"/>
                  </a:lnTo>
                  <a:lnTo>
                    <a:pt x="54120" y="2749"/>
                  </a:lnTo>
                  <a:lnTo>
                    <a:pt x="31644" y="11404"/>
                  </a:lnTo>
                  <a:lnTo>
                    <a:pt x="18293" y="22687"/>
                  </a:lnTo>
                  <a:lnTo>
                    <a:pt x="8360" y="37109"/>
                  </a:lnTo>
                  <a:lnTo>
                    <a:pt x="1595" y="52927"/>
                  </a:lnTo>
                  <a:lnTo>
                    <a:pt x="0" y="67482"/>
                  </a:lnTo>
                  <a:lnTo>
                    <a:pt x="559" y="74327"/>
                  </a:lnTo>
                  <a:lnTo>
                    <a:pt x="2345" y="79596"/>
                  </a:lnTo>
                  <a:lnTo>
                    <a:pt x="8092" y="87332"/>
                  </a:lnTo>
                  <a:lnTo>
                    <a:pt x="12306" y="88971"/>
                  </a:lnTo>
                  <a:lnTo>
                    <a:pt x="22634" y="88912"/>
                  </a:lnTo>
                  <a:lnTo>
                    <a:pt x="40346" y="81540"/>
                  </a:lnTo>
                  <a:lnTo>
                    <a:pt x="55630" y="70419"/>
                  </a:lnTo>
                  <a:lnTo>
                    <a:pt x="60939" y="60440"/>
                  </a:lnTo>
                  <a:lnTo>
                    <a:pt x="77884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SMARTInkShape-6575"/>
            <p:cNvSpPr/>
            <p:nvPr>
              <p:custDataLst>
                <p:tags r:id="rId188"/>
              </p:custDataLst>
            </p:nvPr>
          </p:nvSpPr>
          <p:spPr>
            <a:xfrm>
              <a:off x="10490200" y="679450"/>
              <a:ext cx="241301" cy="104665"/>
            </a:xfrm>
            <a:custGeom>
              <a:avLst/>
              <a:gdLst/>
              <a:ahLst/>
              <a:cxnLst/>
              <a:rect l="0" t="0" r="0" b="0"/>
              <a:pathLst>
                <a:path w="241301" h="104665">
                  <a:moveTo>
                    <a:pt x="0" y="19050"/>
                  </a:moveTo>
                  <a:lnTo>
                    <a:pt x="0" y="19050"/>
                  </a:lnTo>
                  <a:lnTo>
                    <a:pt x="44553" y="8066"/>
                  </a:lnTo>
                  <a:lnTo>
                    <a:pt x="84810" y="4329"/>
                  </a:lnTo>
                  <a:lnTo>
                    <a:pt x="126494" y="15864"/>
                  </a:lnTo>
                  <a:lnTo>
                    <a:pt x="143473" y="26806"/>
                  </a:lnTo>
                  <a:lnTo>
                    <a:pt x="148565" y="34099"/>
                  </a:lnTo>
                  <a:lnTo>
                    <a:pt x="155732" y="60511"/>
                  </a:lnTo>
                  <a:lnTo>
                    <a:pt x="157408" y="77929"/>
                  </a:lnTo>
                  <a:lnTo>
                    <a:pt x="154393" y="91315"/>
                  </a:lnTo>
                  <a:lnTo>
                    <a:pt x="147697" y="104664"/>
                  </a:lnTo>
                  <a:lnTo>
                    <a:pt x="147148" y="104348"/>
                  </a:lnTo>
                  <a:lnTo>
                    <a:pt x="146538" y="100234"/>
                  </a:lnTo>
                  <a:lnTo>
                    <a:pt x="152936" y="83243"/>
                  </a:lnTo>
                  <a:lnTo>
                    <a:pt x="187366" y="40108"/>
                  </a:lnTo>
                  <a:lnTo>
                    <a:pt x="241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SMARTInkShape-6576"/>
            <p:cNvSpPr/>
            <p:nvPr>
              <p:custDataLst>
                <p:tags r:id="rId189"/>
              </p:custDataLst>
            </p:nvPr>
          </p:nvSpPr>
          <p:spPr>
            <a:xfrm>
              <a:off x="10562832" y="488950"/>
              <a:ext cx="67069" cy="321093"/>
            </a:xfrm>
            <a:custGeom>
              <a:avLst/>
              <a:gdLst/>
              <a:ahLst/>
              <a:cxnLst/>
              <a:rect l="0" t="0" r="0" b="0"/>
              <a:pathLst>
                <a:path w="67069" h="321093">
                  <a:moveTo>
                    <a:pt x="67068" y="0"/>
                  </a:moveTo>
                  <a:lnTo>
                    <a:pt x="67068" y="0"/>
                  </a:lnTo>
                  <a:lnTo>
                    <a:pt x="40100" y="40452"/>
                  </a:lnTo>
                  <a:lnTo>
                    <a:pt x="30745" y="64362"/>
                  </a:lnTo>
                  <a:lnTo>
                    <a:pt x="23096" y="92297"/>
                  </a:lnTo>
                  <a:lnTo>
                    <a:pt x="16587" y="122915"/>
                  </a:lnTo>
                  <a:lnTo>
                    <a:pt x="11540" y="149677"/>
                  </a:lnTo>
                  <a:lnTo>
                    <a:pt x="4054" y="196345"/>
                  </a:lnTo>
                  <a:lnTo>
                    <a:pt x="254" y="234490"/>
                  </a:lnTo>
                  <a:lnTo>
                    <a:pt x="0" y="279969"/>
                  </a:lnTo>
                  <a:lnTo>
                    <a:pt x="4393" y="308261"/>
                  </a:lnTo>
                  <a:lnTo>
                    <a:pt x="8829" y="320771"/>
                  </a:lnTo>
                  <a:lnTo>
                    <a:pt x="9190" y="321092"/>
                  </a:lnTo>
                  <a:lnTo>
                    <a:pt x="9432" y="320600"/>
                  </a:lnTo>
                  <a:lnTo>
                    <a:pt x="9918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SMARTInkShape-Group1206"/>
          <p:cNvGrpSpPr/>
          <p:nvPr/>
        </p:nvGrpSpPr>
        <p:grpSpPr>
          <a:xfrm>
            <a:off x="1104874" y="1278477"/>
            <a:ext cx="571527" cy="173817"/>
            <a:chOff x="1104874" y="1278477"/>
            <a:chExt cx="571527" cy="173817"/>
          </a:xfrm>
        </p:grpSpPr>
        <p:sp>
          <p:nvSpPr>
            <p:cNvPr id="628" name="SMARTInkShape-6577"/>
            <p:cNvSpPr/>
            <p:nvPr>
              <p:custDataLst>
                <p:tags r:id="rId182"/>
              </p:custDataLst>
            </p:nvPr>
          </p:nvSpPr>
          <p:spPr>
            <a:xfrm>
              <a:off x="1565300" y="1292687"/>
              <a:ext cx="111101" cy="143775"/>
            </a:xfrm>
            <a:custGeom>
              <a:avLst/>
              <a:gdLst/>
              <a:ahLst/>
              <a:cxnLst/>
              <a:rect l="0" t="0" r="0" b="0"/>
              <a:pathLst>
                <a:path w="111101" h="143775">
                  <a:moveTo>
                    <a:pt x="22200" y="47163"/>
                  </a:moveTo>
                  <a:lnTo>
                    <a:pt x="22200" y="47163"/>
                  </a:lnTo>
                  <a:lnTo>
                    <a:pt x="22200" y="56001"/>
                  </a:lnTo>
                  <a:lnTo>
                    <a:pt x="23611" y="57994"/>
                  </a:lnTo>
                  <a:lnTo>
                    <a:pt x="28942" y="62090"/>
                  </a:lnTo>
                  <a:lnTo>
                    <a:pt x="39778" y="62499"/>
                  </a:lnTo>
                  <a:lnTo>
                    <a:pt x="52590" y="59623"/>
                  </a:lnTo>
                  <a:lnTo>
                    <a:pt x="72313" y="46280"/>
                  </a:lnTo>
                  <a:lnTo>
                    <a:pt x="80456" y="37598"/>
                  </a:lnTo>
                  <a:lnTo>
                    <a:pt x="86427" y="26684"/>
                  </a:lnTo>
                  <a:lnTo>
                    <a:pt x="86890" y="20810"/>
                  </a:lnTo>
                  <a:lnTo>
                    <a:pt x="83642" y="8639"/>
                  </a:lnTo>
                  <a:lnTo>
                    <a:pt x="80095" y="4547"/>
                  </a:lnTo>
                  <a:lnTo>
                    <a:pt x="70509" y="0"/>
                  </a:lnTo>
                  <a:lnTo>
                    <a:pt x="64283" y="905"/>
                  </a:lnTo>
                  <a:lnTo>
                    <a:pt x="49841" y="7554"/>
                  </a:lnTo>
                  <a:lnTo>
                    <a:pt x="25843" y="33310"/>
                  </a:lnTo>
                  <a:lnTo>
                    <a:pt x="7600" y="67753"/>
                  </a:lnTo>
                  <a:lnTo>
                    <a:pt x="0" y="101398"/>
                  </a:lnTo>
                  <a:lnTo>
                    <a:pt x="1119" y="130339"/>
                  </a:lnTo>
                  <a:lnTo>
                    <a:pt x="4618" y="136480"/>
                  </a:lnTo>
                  <a:lnTo>
                    <a:pt x="9773" y="140574"/>
                  </a:lnTo>
                  <a:lnTo>
                    <a:pt x="16032" y="143304"/>
                  </a:lnTo>
                  <a:lnTo>
                    <a:pt x="45067" y="143774"/>
                  </a:lnTo>
                  <a:lnTo>
                    <a:pt x="83852" y="132703"/>
                  </a:lnTo>
                  <a:lnTo>
                    <a:pt x="111100" y="1233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9" name="SMARTInkShape-6578"/>
            <p:cNvSpPr/>
            <p:nvPr>
              <p:custDataLst>
                <p:tags r:id="rId183"/>
              </p:custDataLst>
            </p:nvPr>
          </p:nvSpPr>
          <p:spPr>
            <a:xfrm>
              <a:off x="1358900" y="1314450"/>
              <a:ext cx="165101" cy="128167"/>
            </a:xfrm>
            <a:custGeom>
              <a:avLst/>
              <a:gdLst/>
              <a:ahLst/>
              <a:cxnLst/>
              <a:rect l="0" t="0" r="0" b="0"/>
              <a:pathLst>
                <a:path w="165101" h="128167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4306" y="30507"/>
                  </a:lnTo>
                  <a:lnTo>
                    <a:pt x="23451" y="77151"/>
                  </a:lnTo>
                  <a:lnTo>
                    <a:pt x="24438" y="117692"/>
                  </a:lnTo>
                  <a:lnTo>
                    <a:pt x="21915" y="125920"/>
                  </a:lnTo>
                  <a:lnTo>
                    <a:pt x="20960" y="127691"/>
                  </a:lnTo>
                  <a:lnTo>
                    <a:pt x="20323" y="128166"/>
                  </a:lnTo>
                  <a:lnTo>
                    <a:pt x="19899" y="127778"/>
                  </a:lnTo>
                  <a:lnTo>
                    <a:pt x="19124" y="99279"/>
                  </a:lnTo>
                  <a:lnTo>
                    <a:pt x="24840" y="66282"/>
                  </a:lnTo>
                  <a:lnTo>
                    <a:pt x="34955" y="46685"/>
                  </a:lnTo>
                  <a:lnTo>
                    <a:pt x="42817" y="38858"/>
                  </a:lnTo>
                  <a:lnTo>
                    <a:pt x="46184" y="37194"/>
                  </a:lnTo>
                  <a:lnTo>
                    <a:pt x="49133" y="36791"/>
                  </a:lnTo>
                  <a:lnTo>
                    <a:pt x="51806" y="37227"/>
                  </a:lnTo>
                  <a:lnTo>
                    <a:pt x="54293" y="39635"/>
                  </a:lnTo>
                  <a:lnTo>
                    <a:pt x="61164" y="53842"/>
                  </a:lnTo>
                  <a:lnTo>
                    <a:pt x="68567" y="88325"/>
                  </a:lnTo>
                  <a:lnTo>
                    <a:pt x="69681" y="102996"/>
                  </a:lnTo>
                  <a:lnTo>
                    <a:pt x="73211" y="80634"/>
                  </a:lnTo>
                  <a:lnTo>
                    <a:pt x="89621" y="41759"/>
                  </a:lnTo>
                  <a:lnTo>
                    <a:pt x="98393" y="24204"/>
                  </a:lnTo>
                  <a:lnTo>
                    <a:pt x="109347" y="11698"/>
                  </a:lnTo>
                  <a:lnTo>
                    <a:pt x="123152" y="5199"/>
                  </a:lnTo>
                  <a:lnTo>
                    <a:pt x="130785" y="3466"/>
                  </a:lnTo>
                  <a:lnTo>
                    <a:pt x="137284" y="5133"/>
                  </a:lnTo>
                  <a:lnTo>
                    <a:pt x="148269" y="14511"/>
                  </a:lnTo>
                  <a:lnTo>
                    <a:pt x="154092" y="29968"/>
                  </a:lnTo>
                  <a:lnTo>
                    <a:pt x="162501" y="73143"/>
                  </a:lnTo>
                  <a:lnTo>
                    <a:pt x="16510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0" name="SMARTInkShape-6579"/>
            <p:cNvSpPr/>
            <p:nvPr>
              <p:custDataLst>
                <p:tags r:id="rId184"/>
              </p:custDataLst>
            </p:nvPr>
          </p:nvSpPr>
          <p:spPr>
            <a:xfrm>
              <a:off x="1243994" y="1327150"/>
              <a:ext cx="80034" cy="110974"/>
            </a:xfrm>
            <a:custGeom>
              <a:avLst/>
              <a:gdLst/>
              <a:ahLst/>
              <a:cxnLst/>
              <a:rect l="0" t="0" r="0" b="0"/>
              <a:pathLst>
                <a:path w="80034" h="110974">
                  <a:moveTo>
                    <a:pt x="70456" y="0"/>
                  </a:moveTo>
                  <a:lnTo>
                    <a:pt x="70456" y="0"/>
                  </a:lnTo>
                  <a:lnTo>
                    <a:pt x="40602" y="0"/>
                  </a:lnTo>
                  <a:lnTo>
                    <a:pt x="24686" y="6742"/>
                  </a:lnTo>
                  <a:lnTo>
                    <a:pt x="14601" y="19459"/>
                  </a:lnTo>
                  <a:lnTo>
                    <a:pt x="2871" y="46453"/>
                  </a:lnTo>
                  <a:lnTo>
                    <a:pt x="0" y="56368"/>
                  </a:lnTo>
                  <a:lnTo>
                    <a:pt x="572" y="74912"/>
                  </a:lnTo>
                  <a:lnTo>
                    <a:pt x="6235" y="91150"/>
                  </a:lnTo>
                  <a:lnTo>
                    <a:pt x="15808" y="103070"/>
                  </a:lnTo>
                  <a:lnTo>
                    <a:pt x="27118" y="109309"/>
                  </a:lnTo>
                  <a:lnTo>
                    <a:pt x="33097" y="110973"/>
                  </a:lnTo>
                  <a:lnTo>
                    <a:pt x="47267" y="107177"/>
                  </a:lnTo>
                  <a:lnTo>
                    <a:pt x="61561" y="98434"/>
                  </a:lnTo>
                  <a:lnTo>
                    <a:pt x="72617" y="87493"/>
                  </a:lnTo>
                  <a:lnTo>
                    <a:pt x="78472" y="73693"/>
                  </a:lnTo>
                  <a:lnTo>
                    <a:pt x="80033" y="66062"/>
                  </a:lnTo>
                  <a:lnTo>
                    <a:pt x="78005" y="51939"/>
                  </a:lnTo>
                  <a:lnTo>
                    <a:pt x="61834" y="22254"/>
                  </a:lnTo>
                  <a:lnTo>
                    <a:pt x="48396" y="5127"/>
                  </a:lnTo>
                  <a:lnTo>
                    <a:pt x="43483" y="2279"/>
                  </a:lnTo>
                  <a:lnTo>
                    <a:pt x="41891" y="2930"/>
                  </a:lnTo>
                  <a:lnTo>
                    <a:pt x="40829" y="4776"/>
                  </a:lnTo>
                  <a:lnTo>
                    <a:pt x="38706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1" name="SMARTInkShape-6580"/>
            <p:cNvSpPr/>
            <p:nvPr>
              <p:custDataLst>
                <p:tags r:id="rId185"/>
              </p:custDataLst>
            </p:nvPr>
          </p:nvSpPr>
          <p:spPr>
            <a:xfrm>
              <a:off x="1104874" y="1278477"/>
              <a:ext cx="107977" cy="173817"/>
            </a:xfrm>
            <a:custGeom>
              <a:avLst/>
              <a:gdLst/>
              <a:ahLst/>
              <a:cxnLst/>
              <a:rect l="0" t="0" r="0" b="0"/>
              <a:pathLst>
                <a:path w="107977" h="173817">
                  <a:moveTo>
                    <a:pt x="107976" y="29623"/>
                  </a:moveTo>
                  <a:lnTo>
                    <a:pt x="107976" y="29623"/>
                  </a:lnTo>
                  <a:lnTo>
                    <a:pt x="104605" y="26252"/>
                  </a:lnTo>
                  <a:lnTo>
                    <a:pt x="102950" y="22715"/>
                  </a:lnTo>
                  <a:lnTo>
                    <a:pt x="102509" y="20785"/>
                  </a:lnTo>
                  <a:lnTo>
                    <a:pt x="98255" y="16758"/>
                  </a:lnTo>
                  <a:lnTo>
                    <a:pt x="74946" y="2659"/>
                  </a:lnTo>
                  <a:lnTo>
                    <a:pt x="62957" y="0"/>
                  </a:lnTo>
                  <a:lnTo>
                    <a:pt x="48692" y="4463"/>
                  </a:lnTo>
                  <a:lnTo>
                    <a:pt x="33650" y="14207"/>
                  </a:lnTo>
                  <a:lnTo>
                    <a:pt x="8628" y="43459"/>
                  </a:lnTo>
                  <a:lnTo>
                    <a:pt x="1027" y="58350"/>
                  </a:lnTo>
                  <a:lnTo>
                    <a:pt x="0" y="69672"/>
                  </a:lnTo>
                  <a:lnTo>
                    <a:pt x="6760" y="87350"/>
                  </a:lnTo>
                  <a:lnTo>
                    <a:pt x="17601" y="95967"/>
                  </a:lnTo>
                  <a:lnTo>
                    <a:pt x="60771" y="110300"/>
                  </a:lnTo>
                  <a:lnTo>
                    <a:pt x="102291" y="126046"/>
                  </a:lnTo>
                  <a:lnTo>
                    <a:pt x="105597" y="128477"/>
                  </a:lnTo>
                  <a:lnTo>
                    <a:pt x="107096" y="130804"/>
                  </a:lnTo>
                  <a:lnTo>
                    <a:pt x="107389" y="133060"/>
                  </a:lnTo>
                  <a:lnTo>
                    <a:pt x="103952" y="139330"/>
                  </a:lnTo>
                  <a:lnTo>
                    <a:pt x="86877" y="158224"/>
                  </a:lnTo>
                  <a:lnTo>
                    <a:pt x="65898" y="169406"/>
                  </a:lnTo>
                  <a:lnTo>
                    <a:pt x="45179" y="173816"/>
                  </a:lnTo>
                  <a:lnTo>
                    <a:pt x="35851" y="172966"/>
                  </a:lnTo>
                  <a:lnTo>
                    <a:pt x="32376" y="171752"/>
                  </a:lnTo>
                  <a:lnTo>
                    <a:pt x="31470" y="169531"/>
                  </a:lnTo>
                  <a:lnTo>
                    <a:pt x="32278" y="166639"/>
                  </a:lnTo>
                  <a:lnTo>
                    <a:pt x="38126" y="1566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SMARTInkShape-Group1207"/>
          <p:cNvGrpSpPr/>
          <p:nvPr/>
        </p:nvGrpSpPr>
        <p:grpSpPr>
          <a:xfrm>
            <a:off x="2120900" y="1168400"/>
            <a:ext cx="546101" cy="305754"/>
            <a:chOff x="2120900" y="1168400"/>
            <a:chExt cx="546101" cy="305754"/>
          </a:xfrm>
        </p:grpSpPr>
        <p:sp>
          <p:nvSpPr>
            <p:cNvPr id="633" name="SMARTInkShape-6581"/>
            <p:cNvSpPr/>
            <p:nvPr>
              <p:custDataLst>
                <p:tags r:id="rId180"/>
              </p:custDataLst>
            </p:nvPr>
          </p:nvSpPr>
          <p:spPr>
            <a:xfrm>
              <a:off x="2120900" y="1278139"/>
              <a:ext cx="546101" cy="145346"/>
            </a:xfrm>
            <a:custGeom>
              <a:avLst/>
              <a:gdLst/>
              <a:ahLst/>
              <a:cxnLst/>
              <a:rect l="0" t="0" r="0" b="0"/>
              <a:pathLst>
                <a:path w="546101" h="145346">
                  <a:moveTo>
                    <a:pt x="0" y="74411"/>
                  </a:moveTo>
                  <a:lnTo>
                    <a:pt x="0" y="74411"/>
                  </a:lnTo>
                  <a:lnTo>
                    <a:pt x="10845" y="64977"/>
                  </a:lnTo>
                  <a:lnTo>
                    <a:pt x="48805" y="46654"/>
                  </a:lnTo>
                  <a:lnTo>
                    <a:pt x="87211" y="32634"/>
                  </a:lnTo>
                  <a:lnTo>
                    <a:pt x="126499" y="19542"/>
                  </a:lnTo>
                  <a:lnTo>
                    <a:pt x="156717" y="8958"/>
                  </a:lnTo>
                  <a:lnTo>
                    <a:pt x="164432" y="9572"/>
                  </a:lnTo>
                  <a:lnTo>
                    <a:pt x="170212" y="12197"/>
                  </a:lnTo>
                  <a:lnTo>
                    <a:pt x="179672" y="19632"/>
                  </a:lnTo>
                  <a:lnTo>
                    <a:pt x="217944" y="63644"/>
                  </a:lnTo>
                  <a:lnTo>
                    <a:pt x="228097" y="75270"/>
                  </a:lnTo>
                  <a:lnTo>
                    <a:pt x="237074" y="93716"/>
                  </a:lnTo>
                  <a:lnTo>
                    <a:pt x="239422" y="106274"/>
                  </a:lnTo>
                  <a:lnTo>
                    <a:pt x="234002" y="128615"/>
                  </a:lnTo>
                  <a:lnTo>
                    <a:pt x="226829" y="142996"/>
                  </a:lnTo>
                  <a:lnTo>
                    <a:pt x="224597" y="144829"/>
                  </a:lnTo>
                  <a:lnTo>
                    <a:pt x="222404" y="145345"/>
                  </a:lnTo>
                  <a:lnTo>
                    <a:pt x="220236" y="144984"/>
                  </a:lnTo>
                  <a:lnTo>
                    <a:pt x="215946" y="140819"/>
                  </a:lnTo>
                  <a:lnTo>
                    <a:pt x="213814" y="137733"/>
                  </a:lnTo>
                  <a:lnTo>
                    <a:pt x="213327" y="126778"/>
                  </a:lnTo>
                  <a:lnTo>
                    <a:pt x="216873" y="111797"/>
                  </a:lnTo>
                  <a:lnTo>
                    <a:pt x="238278" y="73434"/>
                  </a:lnTo>
                  <a:lnTo>
                    <a:pt x="266103" y="38627"/>
                  </a:lnTo>
                  <a:lnTo>
                    <a:pt x="300976" y="14364"/>
                  </a:lnTo>
                  <a:lnTo>
                    <a:pt x="307116" y="11934"/>
                  </a:lnTo>
                  <a:lnTo>
                    <a:pt x="307050" y="11593"/>
                  </a:lnTo>
                  <a:lnTo>
                    <a:pt x="306300" y="11366"/>
                  </a:lnTo>
                  <a:lnTo>
                    <a:pt x="305800" y="12625"/>
                  </a:lnTo>
                  <a:lnTo>
                    <a:pt x="299372" y="52986"/>
                  </a:lnTo>
                  <a:lnTo>
                    <a:pt x="303597" y="96850"/>
                  </a:lnTo>
                  <a:lnTo>
                    <a:pt x="307933" y="124626"/>
                  </a:lnTo>
                  <a:lnTo>
                    <a:pt x="311602" y="132007"/>
                  </a:lnTo>
                  <a:lnTo>
                    <a:pt x="313568" y="133975"/>
                  </a:lnTo>
                  <a:lnTo>
                    <a:pt x="316290" y="134581"/>
                  </a:lnTo>
                  <a:lnTo>
                    <a:pt x="323077" y="133374"/>
                  </a:lnTo>
                  <a:lnTo>
                    <a:pt x="338202" y="118614"/>
                  </a:lnTo>
                  <a:lnTo>
                    <a:pt x="361610" y="73263"/>
                  </a:lnTo>
                  <a:lnTo>
                    <a:pt x="377297" y="28529"/>
                  </a:lnTo>
                  <a:lnTo>
                    <a:pt x="379354" y="19212"/>
                  </a:lnTo>
                  <a:lnTo>
                    <a:pt x="379197" y="17150"/>
                  </a:lnTo>
                  <a:lnTo>
                    <a:pt x="378387" y="16481"/>
                  </a:lnTo>
                  <a:lnTo>
                    <a:pt x="377141" y="16741"/>
                  </a:lnTo>
                  <a:lnTo>
                    <a:pt x="372017" y="27220"/>
                  </a:lnTo>
                  <a:lnTo>
                    <a:pt x="368627" y="70866"/>
                  </a:lnTo>
                  <a:lnTo>
                    <a:pt x="371768" y="95782"/>
                  </a:lnTo>
                  <a:lnTo>
                    <a:pt x="377132" y="108839"/>
                  </a:lnTo>
                  <a:lnTo>
                    <a:pt x="380538" y="114296"/>
                  </a:lnTo>
                  <a:lnTo>
                    <a:pt x="388085" y="120360"/>
                  </a:lnTo>
                  <a:lnTo>
                    <a:pt x="392074" y="121977"/>
                  </a:lnTo>
                  <a:lnTo>
                    <a:pt x="404031" y="120011"/>
                  </a:lnTo>
                  <a:lnTo>
                    <a:pt x="451199" y="97473"/>
                  </a:lnTo>
                  <a:lnTo>
                    <a:pt x="481415" y="73949"/>
                  </a:lnTo>
                  <a:lnTo>
                    <a:pt x="491010" y="57743"/>
                  </a:lnTo>
                  <a:lnTo>
                    <a:pt x="502919" y="18594"/>
                  </a:lnTo>
                  <a:lnTo>
                    <a:pt x="502496" y="11800"/>
                  </a:lnTo>
                  <a:lnTo>
                    <a:pt x="500097" y="7270"/>
                  </a:lnTo>
                  <a:lnTo>
                    <a:pt x="496382" y="4250"/>
                  </a:lnTo>
                  <a:lnTo>
                    <a:pt x="486608" y="895"/>
                  </a:lnTo>
                  <a:lnTo>
                    <a:pt x="481039" y="0"/>
                  </a:lnTo>
                  <a:lnTo>
                    <a:pt x="475209" y="2226"/>
                  </a:lnTo>
                  <a:lnTo>
                    <a:pt x="463087" y="12225"/>
                  </a:lnTo>
                  <a:lnTo>
                    <a:pt x="447734" y="37092"/>
                  </a:lnTo>
                  <a:lnTo>
                    <a:pt x="440990" y="63432"/>
                  </a:lnTo>
                  <a:lnTo>
                    <a:pt x="445733" y="92481"/>
                  </a:lnTo>
                  <a:lnTo>
                    <a:pt x="452339" y="105490"/>
                  </a:lnTo>
                  <a:lnTo>
                    <a:pt x="456076" y="109947"/>
                  </a:lnTo>
                  <a:lnTo>
                    <a:pt x="469635" y="116781"/>
                  </a:lnTo>
                  <a:lnTo>
                    <a:pt x="478190" y="119591"/>
                  </a:lnTo>
                  <a:lnTo>
                    <a:pt x="517198" y="116804"/>
                  </a:lnTo>
                  <a:lnTo>
                    <a:pt x="546100" y="1125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SMARTInkShape-6582"/>
            <p:cNvSpPr/>
            <p:nvPr>
              <p:custDataLst>
                <p:tags r:id="rId181"/>
              </p:custDataLst>
            </p:nvPr>
          </p:nvSpPr>
          <p:spPr>
            <a:xfrm>
              <a:off x="2189272" y="1168400"/>
              <a:ext cx="96729" cy="305754"/>
            </a:xfrm>
            <a:custGeom>
              <a:avLst/>
              <a:gdLst/>
              <a:ahLst/>
              <a:cxnLst/>
              <a:rect l="0" t="0" r="0" b="0"/>
              <a:pathLst>
                <a:path w="96729" h="305754">
                  <a:moveTo>
                    <a:pt x="26878" y="0"/>
                  </a:moveTo>
                  <a:lnTo>
                    <a:pt x="26878" y="0"/>
                  </a:lnTo>
                  <a:lnTo>
                    <a:pt x="23220" y="38282"/>
                  </a:lnTo>
                  <a:lnTo>
                    <a:pt x="24775" y="77351"/>
                  </a:lnTo>
                  <a:lnTo>
                    <a:pt x="22886" y="108227"/>
                  </a:lnTo>
                  <a:lnTo>
                    <a:pt x="19694" y="142645"/>
                  </a:lnTo>
                  <a:lnTo>
                    <a:pt x="15218" y="179109"/>
                  </a:lnTo>
                  <a:lnTo>
                    <a:pt x="8526" y="216482"/>
                  </a:lnTo>
                  <a:lnTo>
                    <a:pt x="195" y="259738"/>
                  </a:lnTo>
                  <a:lnTo>
                    <a:pt x="0" y="288156"/>
                  </a:lnTo>
                  <a:lnTo>
                    <a:pt x="4411" y="303239"/>
                  </a:lnTo>
                  <a:lnTo>
                    <a:pt x="6961" y="305171"/>
                  </a:lnTo>
                  <a:lnTo>
                    <a:pt x="10072" y="305753"/>
                  </a:lnTo>
                  <a:lnTo>
                    <a:pt x="13557" y="305435"/>
                  </a:lnTo>
                  <a:lnTo>
                    <a:pt x="35318" y="294875"/>
                  </a:lnTo>
                  <a:lnTo>
                    <a:pt x="78938" y="256177"/>
                  </a:lnTo>
                  <a:lnTo>
                    <a:pt x="96728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SMARTInkShape-Group1208"/>
          <p:cNvGrpSpPr/>
          <p:nvPr/>
        </p:nvGrpSpPr>
        <p:grpSpPr>
          <a:xfrm>
            <a:off x="3003550" y="1153444"/>
            <a:ext cx="431801" cy="299484"/>
            <a:chOff x="3003550" y="1153444"/>
            <a:chExt cx="431801" cy="299484"/>
          </a:xfrm>
        </p:grpSpPr>
        <p:sp>
          <p:nvSpPr>
            <p:cNvPr id="636" name="SMARTInkShape-6583"/>
            <p:cNvSpPr/>
            <p:nvPr>
              <p:custDataLst>
                <p:tags r:id="rId177"/>
              </p:custDataLst>
            </p:nvPr>
          </p:nvSpPr>
          <p:spPr>
            <a:xfrm>
              <a:off x="3283833" y="1289050"/>
              <a:ext cx="151518" cy="24518"/>
            </a:xfrm>
            <a:custGeom>
              <a:avLst/>
              <a:gdLst/>
              <a:ahLst/>
              <a:cxnLst/>
              <a:rect l="0" t="0" r="0" b="0"/>
              <a:pathLst>
                <a:path w="151518" h="24518">
                  <a:moveTo>
                    <a:pt x="5467" y="19050"/>
                  </a:moveTo>
                  <a:lnTo>
                    <a:pt x="5467" y="19050"/>
                  </a:lnTo>
                  <a:lnTo>
                    <a:pt x="2096" y="19050"/>
                  </a:lnTo>
                  <a:lnTo>
                    <a:pt x="1103" y="19756"/>
                  </a:lnTo>
                  <a:lnTo>
                    <a:pt x="441" y="20931"/>
                  </a:lnTo>
                  <a:lnTo>
                    <a:pt x="0" y="22421"/>
                  </a:lnTo>
                  <a:lnTo>
                    <a:pt x="2528" y="23414"/>
                  </a:lnTo>
                  <a:lnTo>
                    <a:pt x="12862" y="24517"/>
                  </a:lnTo>
                  <a:lnTo>
                    <a:pt x="54774" y="18396"/>
                  </a:lnTo>
                  <a:lnTo>
                    <a:pt x="92057" y="11469"/>
                  </a:lnTo>
                  <a:lnTo>
                    <a:pt x="1515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7" name="SMARTInkShape-6584"/>
            <p:cNvSpPr/>
            <p:nvPr>
              <p:custDataLst>
                <p:tags r:id="rId178"/>
              </p:custDataLst>
            </p:nvPr>
          </p:nvSpPr>
          <p:spPr>
            <a:xfrm>
              <a:off x="3176867" y="1153444"/>
              <a:ext cx="252134" cy="294951"/>
            </a:xfrm>
            <a:custGeom>
              <a:avLst/>
              <a:gdLst/>
              <a:ahLst/>
              <a:cxnLst/>
              <a:rect l="0" t="0" r="0" b="0"/>
              <a:pathLst>
                <a:path w="252134" h="294951">
                  <a:moveTo>
                    <a:pt x="23533" y="167356"/>
                  </a:moveTo>
                  <a:lnTo>
                    <a:pt x="23533" y="167356"/>
                  </a:lnTo>
                  <a:lnTo>
                    <a:pt x="20162" y="167356"/>
                  </a:lnTo>
                  <a:lnTo>
                    <a:pt x="16626" y="169237"/>
                  </a:lnTo>
                  <a:lnTo>
                    <a:pt x="12702" y="173131"/>
                  </a:lnTo>
                  <a:lnTo>
                    <a:pt x="6526" y="184668"/>
                  </a:lnTo>
                  <a:lnTo>
                    <a:pt x="0" y="215016"/>
                  </a:lnTo>
                  <a:lnTo>
                    <a:pt x="1873" y="251403"/>
                  </a:lnTo>
                  <a:lnTo>
                    <a:pt x="9743" y="283650"/>
                  </a:lnTo>
                  <a:lnTo>
                    <a:pt x="16463" y="292655"/>
                  </a:lnTo>
                  <a:lnTo>
                    <a:pt x="20936" y="294633"/>
                  </a:lnTo>
                  <a:lnTo>
                    <a:pt x="31551" y="294950"/>
                  </a:lnTo>
                  <a:lnTo>
                    <a:pt x="43324" y="288975"/>
                  </a:lnTo>
                  <a:lnTo>
                    <a:pt x="68130" y="264522"/>
                  </a:lnTo>
                  <a:lnTo>
                    <a:pt x="87636" y="228151"/>
                  </a:lnTo>
                  <a:lnTo>
                    <a:pt x="98578" y="193282"/>
                  </a:lnTo>
                  <a:lnTo>
                    <a:pt x="98963" y="193812"/>
                  </a:lnTo>
                  <a:lnTo>
                    <a:pt x="99219" y="195577"/>
                  </a:lnTo>
                  <a:lnTo>
                    <a:pt x="95973" y="214323"/>
                  </a:lnTo>
                  <a:lnTo>
                    <a:pt x="102469" y="249262"/>
                  </a:lnTo>
                  <a:lnTo>
                    <a:pt x="111754" y="265394"/>
                  </a:lnTo>
                  <a:lnTo>
                    <a:pt x="121303" y="272782"/>
                  </a:lnTo>
                  <a:lnTo>
                    <a:pt x="126814" y="275740"/>
                  </a:lnTo>
                  <a:lnTo>
                    <a:pt x="132603" y="276301"/>
                  </a:lnTo>
                  <a:lnTo>
                    <a:pt x="144681" y="273161"/>
                  </a:lnTo>
                  <a:lnTo>
                    <a:pt x="163380" y="256718"/>
                  </a:lnTo>
                  <a:lnTo>
                    <a:pt x="187957" y="219397"/>
                  </a:lnTo>
                  <a:lnTo>
                    <a:pt x="203328" y="178621"/>
                  </a:lnTo>
                  <a:lnTo>
                    <a:pt x="214919" y="144846"/>
                  </a:lnTo>
                  <a:lnTo>
                    <a:pt x="223364" y="104905"/>
                  </a:lnTo>
                  <a:lnTo>
                    <a:pt x="228763" y="64811"/>
                  </a:lnTo>
                  <a:lnTo>
                    <a:pt x="230392" y="21261"/>
                  </a:lnTo>
                  <a:lnTo>
                    <a:pt x="225772" y="4588"/>
                  </a:lnTo>
                  <a:lnTo>
                    <a:pt x="221859" y="988"/>
                  </a:lnTo>
                  <a:lnTo>
                    <a:pt x="217134" y="0"/>
                  </a:lnTo>
                  <a:lnTo>
                    <a:pt x="211867" y="752"/>
                  </a:lnTo>
                  <a:lnTo>
                    <a:pt x="206944" y="4075"/>
                  </a:lnTo>
                  <a:lnTo>
                    <a:pt x="197712" y="15294"/>
                  </a:lnTo>
                  <a:lnTo>
                    <a:pt x="184581" y="50961"/>
                  </a:lnTo>
                  <a:lnTo>
                    <a:pt x="175125" y="97277"/>
                  </a:lnTo>
                  <a:lnTo>
                    <a:pt x="170165" y="131976"/>
                  </a:lnTo>
                  <a:lnTo>
                    <a:pt x="167019" y="167859"/>
                  </a:lnTo>
                  <a:lnTo>
                    <a:pt x="167973" y="202622"/>
                  </a:lnTo>
                  <a:lnTo>
                    <a:pt x="179219" y="243814"/>
                  </a:lnTo>
                  <a:lnTo>
                    <a:pt x="192585" y="271619"/>
                  </a:lnTo>
                  <a:lnTo>
                    <a:pt x="203089" y="282604"/>
                  </a:lnTo>
                  <a:lnTo>
                    <a:pt x="208854" y="286522"/>
                  </a:lnTo>
                  <a:lnTo>
                    <a:pt x="214814" y="287016"/>
                  </a:lnTo>
                  <a:lnTo>
                    <a:pt x="227079" y="281922"/>
                  </a:lnTo>
                  <a:lnTo>
                    <a:pt x="252133" y="256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8" name="SMARTInkShape-6585"/>
            <p:cNvSpPr/>
            <p:nvPr>
              <p:custDataLst>
                <p:tags r:id="rId179"/>
              </p:custDataLst>
            </p:nvPr>
          </p:nvSpPr>
          <p:spPr>
            <a:xfrm>
              <a:off x="3003550" y="1155700"/>
              <a:ext cx="112386" cy="297228"/>
            </a:xfrm>
            <a:custGeom>
              <a:avLst/>
              <a:gdLst/>
              <a:ahLst/>
              <a:cxnLst/>
              <a:rect l="0" t="0" r="0" b="0"/>
              <a:pathLst>
                <a:path w="112386" h="297228">
                  <a:moveTo>
                    <a:pt x="12700" y="0"/>
                  </a:moveTo>
                  <a:lnTo>
                    <a:pt x="12700" y="0"/>
                  </a:lnTo>
                  <a:lnTo>
                    <a:pt x="16071" y="6742"/>
                  </a:lnTo>
                  <a:lnTo>
                    <a:pt x="18462" y="52785"/>
                  </a:lnTo>
                  <a:lnTo>
                    <a:pt x="18789" y="86255"/>
                  </a:lnTo>
                  <a:lnTo>
                    <a:pt x="20815" y="127941"/>
                  </a:lnTo>
                  <a:lnTo>
                    <a:pt x="22657" y="173279"/>
                  </a:lnTo>
                  <a:lnTo>
                    <a:pt x="21123" y="216948"/>
                  </a:lnTo>
                  <a:lnTo>
                    <a:pt x="19664" y="264345"/>
                  </a:lnTo>
                  <a:lnTo>
                    <a:pt x="23536" y="294640"/>
                  </a:lnTo>
                  <a:lnTo>
                    <a:pt x="24157" y="296616"/>
                  </a:lnTo>
                  <a:lnTo>
                    <a:pt x="24571" y="297227"/>
                  </a:lnTo>
                  <a:lnTo>
                    <a:pt x="25031" y="294143"/>
                  </a:lnTo>
                  <a:lnTo>
                    <a:pt x="29131" y="248186"/>
                  </a:lnTo>
                  <a:lnTo>
                    <a:pt x="41087" y="211590"/>
                  </a:lnTo>
                  <a:lnTo>
                    <a:pt x="52127" y="192112"/>
                  </a:lnTo>
                  <a:lnTo>
                    <a:pt x="64090" y="181104"/>
                  </a:lnTo>
                  <a:lnTo>
                    <a:pt x="69538" y="178591"/>
                  </a:lnTo>
                  <a:lnTo>
                    <a:pt x="79354" y="177681"/>
                  </a:lnTo>
                  <a:lnTo>
                    <a:pt x="96184" y="184507"/>
                  </a:lnTo>
                  <a:lnTo>
                    <a:pt x="104602" y="197244"/>
                  </a:lnTo>
                  <a:lnTo>
                    <a:pt x="111427" y="220485"/>
                  </a:lnTo>
                  <a:lnTo>
                    <a:pt x="112385" y="227424"/>
                  </a:lnTo>
                  <a:lnTo>
                    <a:pt x="106991" y="250672"/>
                  </a:lnTo>
                  <a:lnTo>
                    <a:pt x="94589" y="265221"/>
                  </a:lnTo>
                  <a:lnTo>
                    <a:pt x="77317" y="277332"/>
                  </a:lnTo>
                  <a:lnTo>
                    <a:pt x="37484" y="290855"/>
                  </a:lnTo>
                  <a:lnTo>
                    <a:pt x="18776" y="294369"/>
                  </a:lnTo>
                  <a:lnTo>
                    <a:pt x="5758" y="293579"/>
                  </a:lnTo>
                  <a:lnTo>
                    <a:pt x="2427" y="291675"/>
                  </a:lnTo>
                  <a:lnTo>
                    <a:pt x="913" y="288994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SMARTInkShape-Group1209"/>
          <p:cNvGrpSpPr/>
          <p:nvPr/>
        </p:nvGrpSpPr>
        <p:grpSpPr>
          <a:xfrm>
            <a:off x="3797662" y="1200150"/>
            <a:ext cx="1091839" cy="308066"/>
            <a:chOff x="3797662" y="1200150"/>
            <a:chExt cx="1091839" cy="308066"/>
          </a:xfrm>
        </p:grpSpPr>
        <p:sp>
          <p:nvSpPr>
            <p:cNvPr id="640" name="SMARTInkShape-6586"/>
            <p:cNvSpPr/>
            <p:nvPr>
              <p:custDataLst>
                <p:tags r:id="rId170"/>
              </p:custDataLst>
            </p:nvPr>
          </p:nvSpPr>
          <p:spPr>
            <a:xfrm>
              <a:off x="4787902" y="1332184"/>
              <a:ext cx="101599" cy="172767"/>
            </a:xfrm>
            <a:custGeom>
              <a:avLst/>
              <a:gdLst/>
              <a:ahLst/>
              <a:cxnLst/>
              <a:rect l="0" t="0" r="0" b="0"/>
              <a:pathLst>
                <a:path w="101599" h="172767">
                  <a:moveTo>
                    <a:pt x="6348" y="52116"/>
                  </a:moveTo>
                  <a:lnTo>
                    <a:pt x="6348" y="52116"/>
                  </a:lnTo>
                  <a:lnTo>
                    <a:pt x="6348" y="55487"/>
                  </a:lnTo>
                  <a:lnTo>
                    <a:pt x="4466" y="59024"/>
                  </a:lnTo>
                  <a:lnTo>
                    <a:pt x="2977" y="60954"/>
                  </a:lnTo>
                  <a:lnTo>
                    <a:pt x="172" y="102845"/>
                  </a:lnTo>
                  <a:lnTo>
                    <a:pt x="2" y="136991"/>
                  </a:lnTo>
                  <a:lnTo>
                    <a:pt x="0" y="136169"/>
                  </a:lnTo>
                  <a:lnTo>
                    <a:pt x="5774" y="119754"/>
                  </a:lnTo>
                  <a:lnTo>
                    <a:pt x="23763" y="79812"/>
                  </a:lnTo>
                  <a:lnTo>
                    <a:pt x="32753" y="41194"/>
                  </a:lnTo>
                  <a:lnTo>
                    <a:pt x="43256" y="11956"/>
                  </a:lnTo>
                  <a:lnTo>
                    <a:pt x="49327" y="2517"/>
                  </a:lnTo>
                  <a:lnTo>
                    <a:pt x="51934" y="0"/>
                  </a:lnTo>
                  <a:lnTo>
                    <a:pt x="54378" y="439"/>
                  </a:lnTo>
                  <a:lnTo>
                    <a:pt x="58974" y="6570"/>
                  </a:lnTo>
                  <a:lnTo>
                    <a:pt x="78599" y="44428"/>
                  </a:lnTo>
                  <a:lnTo>
                    <a:pt x="95330" y="91206"/>
                  </a:lnTo>
                  <a:lnTo>
                    <a:pt x="99654" y="134025"/>
                  </a:lnTo>
                  <a:lnTo>
                    <a:pt x="97572" y="153134"/>
                  </a:lnTo>
                  <a:lnTo>
                    <a:pt x="101598" y="1727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1" name="SMARTInkShape-6587"/>
            <p:cNvSpPr/>
            <p:nvPr>
              <p:custDataLst>
                <p:tags r:id="rId171"/>
              </p:custDataLst>
            </p:nvPr>
          </p:nvSpPr>
          <p:spPr>
            <a:xfrm>
              <a:off x="4573222" y="1346200"/>
              <a:ext cx="177582" cy="162016"/>
            </a:xfrm>
            <a:custGeom>
              <a:avLst/>
              <a:gdLst/>
              <a:ahLst/>
              <a:cxnLst/>
              <a:rect l="0" t="0" r="0" b="0"/>
              <a:pathLst>
                <a:path w="177582" h="162016">
                  <a:moveTo>
                    <a:pt x="17828" y="25400"/>
                  </a:moveTo>
                  <a:lnTo>
                    <a:pt x="17828" y="25400"/>
                  </a:lnTo>
                  <a:lnTo>
                    <a:pt x="4963" y="72784"/>
                  </a:lnTo>
                  <a:lnTo>
                    <a:pt x="0" y="112763"/>
                  </a:lnTo>
                  <a:lnTo>
                    <a:pt x="2511" y="137363"/>
                  </a:lnTo>
                  <a:lnTo>
                    <a:pt x="7727" y="149480"/>
                  </a:lnTo>
                  <a:lnTo>
                    <a:pt x="11095" y="154686"/>
                  </a:lnTo>
                  <a:lnTo>
                    <a:pt x="15456" y="158158"/>
                  </a:lnTo>
                  <a:lnTo>
                    <a:pt x="25946" y="162015"/>
                  </a:lnTo>
                  <a:lnTo>
                    <a:pt x="31001" y="161632"/>
                  </a:lnTo>
                  <a:lnTo>
                    <a:pt x="63709" y="143781"/>
                  </a:lnTo>
                  <a:lnTo>
                    <a:pt x="90939" y="117249"/>
                  </a:lnTo>
                  <a:lnTo>
                    <a:pt x="96183" y="109026"/>
                  </a:lnTo>
                  <a:lnTo>
                    <a:pt x="96876" y="107256"/>
                  </a:lnTo>
                  <a:lnTo>
                    <a:pt x="96632" y="106782"/>
                  </a:lnTo>
                  <a:lnTo>
                    <a:pt x="95764" y="107171"/>
                  </a:lnTo>
                  <a:lnTo>
                    <a:pt x="95185" y="108136"/>
                  </a:lnTo>
                  <a:lnTo>
                    <a:pt x="94371" y="113571"/>
                  </a:lnTo>
                  <a:lnTo>
                    <a:pt x="94042" y="140699"/>
                  </a:lnTo>
                  <a:lnTo>
                    <a:pt x="95915" y="145553"/>
                  </a:lnTo>
                  <a:lnTo>
                    <a:pt x="97403" y="147836"/>
                  </a:lnTo>
                  <a:lnTo>
                    <a:pt x="101217" y="148652"/>
                  </a:lnTo>
                  <a:lnTo>
                    <a:pt x="112980" y="147677"/>
                  </a:lnTo>
                  <a:lnTo>
                    <a:pt x="123853" y="143010"/>
                  </a:lnTo>
                  <a:lnTo>
                    <a:pt x="134095" y="134821"/>
                  </a:lnTo>
                  <a:lnTo>
                    <a:pt x="164137" y="98562"/>
                  </a:lnTo>
                  <a:lnTo>
                    <a:pt x="176263" y="67068"/>
                  </a:lnTo>
                  <a:lnTo>
                    <a:pt x="177581" y="41039"/>
                  </a:lnTo>
                  <a:lnTo>
                    <a:pt x="170133" y="19921"/>
                  </a:lnTo>
                  <a:lnTo>
                    <a:pt x="162895" y="10500"/>
                  </a:lnTo>
                  <a:lnTo>
                    <a:pt x="15117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2" name="SMARTInkShape-6588"/>
            <p:cNvSpPr/>
            <p:nvPr>
              <p:custDataLst>
                <p:tags r:id="rId172"/>
              </p:custDataLst>
            </p:nvPr>
          </p:nvSpPr>
          <p:spPr>
            <a:xfrm>
              <a:off x="4457174" y="1362890"/>
              <a:ext cx="93200" cy="134453"/>
            </a:xfrm>
            <a:custGeom>
              <a:avLst/>
              <a:gdLst/>
              <a:ahLst/>
              <a:cxnLst/>
              <a:rect l="0" t="0" r="0" b="0"/>
              <a:pathLst>
                <a:path w="93200" h="134453">
                  <a:moveTo>
                    <a:pt x="83076" y="15060"/>
                  </a:moveTo>
                  <a:lnTo>
                    <a:pt x="83076" y="15060"/>
                  </a:lnTo>
                  <a:lnTo>
                    <a:pt x="79705" y="8318"/>
                  </a:lnTo>
                  <a:lnTo>
                    <a:pt x="74287" y="3126"/>
                  </a:lnTo>
                  <a:lnTo>
                    <a:pt x="70867" y="754"/>
                  </a:lnTo>
                  <a:lnTo>
                    <a:pt x="59540" y="0"/>
                  </a:lnTo>
                  <a:lnTo>
                    <a:pt x="45805" y="2722"/>
                  </a:lnTo>
                  <a:lnTo>
                    <a:pt x="26877" y="12188"/>
                  </a:lnTo>
                  <a:lnTo>
                    <a:pt x="16706" y="19898"/>
                  </a:lnTo>
                  <a:lnTo>
                    <a:pt x="3046" y="45656"/>
                  </a:lnTo>
                  <a:lnTo>
                    <a:pt x="0" y="66288"/>
                  </a:lnTo>
                  <a:lnTo>
                    <a:pt x="1703" y="86511"/>
                  </a:lnTo>
                  <a:lnTo>
                    <a:pt x="11301" y="113058"/>
                  </a:lnTo>
                  <a:lnTo>
                    <a:pt x="21543" y="127759"/>
                  </a:lnTo>
                  <a:lnTo>
                    <a:pt x="27943" y="131821"/>
                  </a:lnTo>
                  <a:lnTo>
                    <a:pt x="42579" y="134452"/>
                  </a:lnTo>
                  <a:lnTo>
                    <a:pt x="54729" y="131388"/>
                  </a:lnTo>
                  <a:lnTo>
                    <a:pt x="59944" y="128595"/>
                  </a:lnTo>
                  <a:lnTo>
                    <a:pt x="69503" y="116085"/>
                  </a:lnTo>
                  <a:lnTo>
                    <a:pt x="90508" y="75938"/>
                  </a:lnTo>
                  <a:lnTo>
                    <a:pt x="93199" y="55757"/>
                  </a:lnTo>
                  <a:lnTo>
                    <a:pt x="89691" y="38792"/>
                  </a:lnTo>
                  <a:lnTo>
                    <a:pt x="76726" y="150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3" name="SMARTInkShape-6589"/>
            <p:cNvSpPr/>
            <p:nvPr>
              <p:custDataLst>
                <p:tags r:id="rId173"/>
              </p:custDataLst>
            </p:nvPr>
          </p:nvSpPr>
          <p:spPr>
            <a:xfrm>
              <a:off x="4324612" y="1339847"/>
              <a:ext cx="88639" cy="147105"/>
            </a:xfrm>
            <a:custGeom>
              <a:avLst/>
              <a:gdLst/>
              <a:ahLst/>
              <a:cxnLst/>
              <a:rect l="0" t="0" r="0" b="0"/>
              <a:pathLst>
                <a:path w="88639" h="147105">
                  <a:moveTo>
                    <a:pt x="12438" y="19053"/>
                  </a:moveTo>
                  <a:lnTo>
                    <a:pt x="12438" y="19053"/>
                  </a:lnTo>
                  <a:lnTo>
                    <a:pt x="9067" y="19053"/>
                  </a:lnTo>
                  <a:lnTo>
                    <a:pt x="8074" y="20464"/>
                  </a:lnTo>
                  <a:lnTo>
                    <a:pt x="6676" y="30603"/>
                  </a:lnTo>
                  <a:lnTo>
                    <a:pt x="6166" y="69954"/>
                  </a:lnTo>
                  <a:lnTo>
                    <a:pt x="5397" y="113461"/>
                  </a:lnTo>
                  <a:lnTo>
                    <a:pt x="131" y="147104"/>
                  </a:lnTo>
                  <a:lnTo>
                    <a:pt x="0" y="146754"/>
                  </a:lnTo>
                  <a:lnTo>
                    <a:pt x="3132" y="104019"/>
                  </a:lnTo>
                  <a:lnTo>
                    <a:pt x="11954" y="61945"/>
                  </a:lnTo>
                  <a:lnTo>
                    <a:pt x="26876" y="23844"/>
                  </a:lnTo>
                  <a:lnTo>
                    <a:pt x="38610" y="8718"/>
                  </a:lnTo>
                  <a:lnTo>
                    <a:pt x="44703" y="3696"/>
                  </a:lnTo>
                  <a:lnTo>
                    <a:pt x="50176" y="1054"/>
                  </a:lnTo>
                  <a:lnTo>
                    <a:pt x="60018" y="0"/>
                  </a:lnTo>
                  <a:lnTo>
                    <a:pt x="64620" y="2823"/>
                  </a:lnTo>
                  <a:lnTo>
                    <a:pt x="73496" y="13486"/>
                  </a:lnTo>
                  <a:lnTo>
                    <a:pt x="79682" y="45469"/>
                  </a:lnTo>
                  <a:lnTo>
                    <a:pt x="81773" y="89679"/>
                  </a:lnTo>
                  <a:lnTo>
                    <a:pt x="84069" y="122557"/>
                  </a:lnTo>
                  <a:lnTo>
                    <a:pt x="88638" y="1397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SMARTInkShape-6590"/>
            <p:cNvSpPr/>
            <p:nvPr>
              <p:custDataLst>
                <p:tags r:id="rId174"/>
              </p:custDataLst>
            </p:nvPr>
          </p:nvSpPr>
          <p:spPr>
            <a:xfrm>
              <a:off x="4168996" y="1200150"/>
              <a:ext cx="91855" cy="285783"/>
            </a:xfrm>
            <a:custGeom>
              <a:avLst/>
              <a:gdLst/>
              <a:ahLst/>
              <a:cxnLst/>
              <a:rect l="0" t="0" r="0" b="0"/>
              <a:pathLst>
                <a:path w="91855" h="285783">
                  <a:moveTo>
                    <a:pt x="22004" y="0"/>
                  </a:moveTo>
                  <a:lnTo>
                    <a:pt x="22004" y="0"/>
                  </a:lnTo>
                  <a:lnTo>
                    <a:pt x="22004" y="36628"/>
                  </a:lnTo>
                  <a:lnTo>
                    <a:pt x="22004" y="81408"/>
                  </a:lnTo>
                  <a:lnTo>
                    <a:pt x="22004" y="114733"/>
                  </a:lnTo>
                  <a:lnTo>
                    <a:pt x="22004" y="149065"/>
                  </a:lnTo>
                  <a:lnTo>
                    <a:pt x="22004" y="185490"/>
                  </a:lnTo>
                  <a:lnTo>
                    <a:pt x="18241" y="219083"/>
                  </a:lnTo>
                  <a:lnTo>
                    <a:pt x="10071" y="260117"/>
                  </a:lnTo>
                  <a:lnTo>
                    <a:pt x="4360" y="285782"/>
                  </a:lnTo>
                  <a:lnTo>
                    <a:pt x="3185" y="285772"/>
                  </a:lnTo>
                  <a:lnTo>
                    <a:pt x="0" y="280115"/>
                  </a:lnTo>
                  <a:lnTo>
                    <a:pt x="3958" y="235680"/>
                  </a:lnTo>
                  <a:lnTo>
                    <a:pt x="11483" y="193303"/>
                  </a:lnTo>
                  <a:lnTo>
                    <a:pt x="19444" y="165640"/>
                  </a:lnTo>
                  <a:lnTo>
                    <a:pt x="30038" y="148642"/>
                  </a:lnTo>
                  <a:lnTo>
                    <a:pt x="39921" y="140146"/>
                  </a:lnTo>
                  <a:lnTo>
                    <a:pt x="44532" y="137881"/>
                  </a:lnTo>
                  <a:lnTo>
                    <a:pt x="49017" y="138487"/>
                  </a:lnTo>
                  <a:lnTo>
                    <a:pt x="57763" y="144805"/>
                  </a:lnTo>
                  <a:lnTo>
                    <a:pt x="67250" y="160263"/>
                  </a:lnTo>
                  <a:lnTo>
                    <a:pt x="68453" y="172122"/>
                  </a:lnTo>
                  <a:lnTo>
                    <a:pt x="66637" y="183038"/>
                  </a:lnTo>
                  <a:lnTo>
                    <a:pt x="63478" y="190241"/>
                  </a:lnTo>
                  <a:lnTo>
                    <a:pt x="60237" y="192444"/>
                  </a:lnTo>
                  <a:lnTo>
                    <a:pt x="50991" y="194892"/>
                  </a:lnTo>
                  <a:lnTo>
                    <a:pt x="41707" y="194098"/>
                  </a:lnTo>
                  <a:lnTo>
                    <a:pt x="27621" y="191211"/>
                  </a:lnTo>
                  <a:lnTo>
                    <a:pt x="25748" y="191679"/>
                  </a:lnTo>
                  <a:lnTo>
                    <a:pt x="24500" y="192697"/>
                  </a:lnTo>
                  <a:lnTo>
                    <a:pt x="23668" y="194082"/>
                  </a:lnTo>
                  <a:lnTo>
                    <a:pt x="22497" y="202772"/>
                  </a:lnTo>
                  <a:lnTo>
                    <a:pt x="27868" y="212182"/>
                  </a:lnTo>
                  <a:lnTo>
                    <a:pt x="68669" y="259747"/>
                  </a:lnTo>
                  <a:lnTo>
                    <a:pt x="91854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SMARTInkShape-6591"/>
            <p:cNvSpPr/>
            <p:nvPr>
              <p:custDataLst>
                <p:tags r:id="rId175"/>
              </p:custDataLst>
            </p:nvPr>
          </p:nvSpPr>
          <p:spPr>
            <a:xfrm>
              <a:off x="4008318" y="1346369"/>
              <a:ext cx="93783" cy="133182"/>
            </a:xfrm>
            <a:custGeom>
              <a:avLst/>
              <a:gdLst/>
              <a:ahLst/>
              <a:cxnLst/>
              <a:rect l="0" t="0" r="0" b="0"/>
              <a:pathLst>
                <a:path w="93783" h="133182">
                  <a:moveTo>
                    <a:pt x="11232" y="18881"/>
                  </a:moveTo>
                  <a:lnTo>
                    <a:pt x="11232" y="18881"/>
                  </a:lnTo>
                  <a:lnTo>
                    <a:pt x="2394" y="27719"/>
                  </a:lnTo>
                  <a:lnTo>
                    <a:pt x="248" y="35509"/>
                  </a:lnTo>
                  <a:lnTo>
                    <a:pt x="0" y="47438"/>
                  </a:lnTo>
                  <a:lnTo>
                    <a:pt x="4360" y="93352"/>
                  </a:lnTo>
                  <a:lnTo>
                    <a:pt x="4836" y="115074"/>
                  </a:lnTo>
                  <a:lnTo>
                    <a:pt x="6289" y="91987"/>
                  </a:lnTo>
                  <a:lnTo>
                    <a:pt x="16814" y="53652"/>
                  </a:lnTo>
                  <a:lnTo>
                    <a:pt x="25586" y="23539"/>
                  </a:lnTo>
                  <a:lnTo>
                    <a:pt x="37821" y="1143"/>
                  </a:lnTo>
                  <a:lnTo>
                    <a:pt x="41658" y="0"/>
                  </a:lnTo>
                  <a:lnTo>
                    <a:pt x="51566" y="2493"/>
                  </a:lnTo>
                  <a:lnTo>
                    <a:pt x="61143" y="13950"/>
                  </a:lnTo>
                  <a:lnTo>
                    <a:pt x="78790" y="53420"/>
                  </a:lnTo>
                  <a:lnTo>
                    <a:pt x="85725" y="95501"/>
                  </a:lnTo>
                  <a:lnTo>
                    <a:pt x="88976" y="121897"/>
                  </a:lnTo>
                  <a:lnTo>
                    <a:pt x="93782" y="1331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SMARTInkShape-6592"/>
            <p:cNvSpPr/>
            <p:nvPr>
              <p:custDataLst>
                <p:tags r:id="rId176"/>
              </p:custDataLst>
            </p:nvPr>
          </p:nvSpPr>
          <p:spPr>
            <a:xfrm>
              <a:off x="3797662" y="1320800"/>
              <a:ext cx="183789" cy="177624"/>
            </a:xfrm>
            <a:custGeom>
              <a:avLst/>
              <a:gdLst/>
              <a:ahLst/>
              <a:cxnLst/>
              <a:rect l="0" t="0" r="0" b="0"/>
              <a:pathLst>
                <a:path w="183789" h="177624">
                  <a:moveTo>
                    <a:pt x="18688" y="0"/>
                  </a:moveTo>
                  <a:lnTo>
                    <a:pt x="18688" y="0"/>
                  </a:lnTo>
                  <a:lnTo>
                    <a:pt x="15317" y="0"/>
                  </a:lnTo>
                  <a:lnTo>
                    <a:pt x="11781" y="1881"/>
                  </a:lnTo>
                  <a:lnTo>
                    <a:pt x="9850" y="3371"/>
                  </a:lnTo>
                  <a:lnTo>
                    <a:pt x="3761" y="22322"/>
                  </a:lnTo>
                  <a:lnTo>
                    <a:pt x="860" y="57022"/>
                  </a:lnTo>
                  <a:lnTo>
                    <a:pt x="0" y="98583"/>
                  </a:lnTo>
                  <a:lnTo>
                    <a:pt x="5485" y="145323"/>
                  </a:lnTo>
                  <a:lnTo>
                    <a:pt x="11879" y="161955"/>
                  </a:lnTo>
                  <a:lnTo>
                    <a:pt x="21306" y="172639"/>
                  </a:lnTo>
                  <a:lnTo>
                    <a:pt x="26783" y="176476"/>
                  </a:lnTo>
                  <a:lnTo>
                    <a:pt x="33257" y="177623"/>
                  </a:lnTo>
                  <a:lnTo>
                    <a:pt x="47976" y="175134"/>
                  </a:lnTo>
                  <a:lnTo>
                    <a:pt x="72130" y="162429"/>
                  </a:lnTo>
                  <a:lnTo>
                    <a:pt x="93789" y="138517"/>
                  </a:lnTo>
                  <a:lnTo>
                    <a:pt x="106870" y="102347"/>
                  </a:lnTo>
                  <a:lnTo>
                    <a:pt x="111837" y="59545"/>
                  </a:lnTo>
                  <a:lnTo>
                    <a:pt x="109946" y="51159"/>
                  </a:lnTo>
                  <a:lnTo>
                    <a:pt x="109160" y="50334"/>
                  </a:lnTo>
                  <a:lnTo>
                    <a:pt x="108636" y="51195"/>
                  </a:lnTo>
                  <a:lnTo>
                    <a:pt x="107795" y="66087"/>
                  </a:lnTo>
                  <a:lnTo>
                    <a:pt x="121430" y="109405"/>
                  </a:lnTo>
                  <a:lnTo>
                    <a:pt x="140818" y="147200"/>
                  </a:lnTo>
                  <a:lnTo>
                    <a:pt x="155455" y="163167"/>
                  </a:lnTo>
                  <a:lnTo>
                    <a:pt x="160666" y="164517"/>
                  </a:lnTo>
                  <a:lnTo>
                    <a:pt x="183788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SMARTInkShape-Group1210"/>
          <p:cNvGrpSpPr/>
          <p:nvPr/>
        </p:nvGrpSpPr>
        <p:grpSpPr>
          <a:xfrm>
            <a:off x="5264425" y="1183753"/>
            <a:ext cx="1490002" cy="335788"/>
            <a:chOff x="5264425" y="1183753"/>
            <a:chExt cx="1490002" cy="335788"/>
          </a:xfrm>
        </p:grpSpPr>
        <p:sp>
          <p:nvSpPr>
            <p:cNvPr id="648" name="SMARTInkShape-6593"/>
            <p:cNvSpPr/>
            <p:nvPr>
              <p:custDataLst>
                <p:tags r:id="rId156"/>
              </p:custDataLst>
            </p:nvPr>
          </p:nvSpPr>
          <p:spPr>
            <a:xfrm>
              <a:off x="6626491" y="1369083"/>
              <a:ext cx="127936" cy="142218"/>
            </a:xfrm>
            <a:custGeom>
              <a:avLst/>
              <a:gdLst/>
              <a:ahLst/>
              <a:cxnLst/>
              <a:rect l="0" t="0" r="0" b="0"/>
              <a:pathLst>
                <a:path w="127936" h="142218">
                  <a:moveTo>
                    <a:pt x="21959" y="8867"/>
                  </a:moveTo>
                  <a:lnTo>
                    <a:pt x="21959" y="8867"/>
                  </a:lnTo>
                  <a:lnTo>
                    <a:pt x="18588" y="12238"/>
                  </a:lnTo>
                  <a:lnTo>
                    <a:pt x="16933" y="17656"/>
                  </a:lnTo>
                  <a:lnTo>
                    <a:pt x="8944" y="60573"/>
                  </a:lnTo>
                  <a:lnTo>
                    <a:pt x="67" y="105736"/>
                  </a:lnTo>
                  <a:lnTo>
                    <a:pt x="0" y="113773"/>
                  </a:lnTo>
                  <a:lnTo>
                    <a:pt x="2335" y="121311"/>
                  </a:lnTo>
                  <a:lnTo>
                    <a:pt x="6110" y="112504"/>
                  </a:lnTo>
                  <a:lnTo>
                    <a:pt x="24562" y="66129"/>
                  </a:lnTo>
                  <a:lnTo>
                    <a:pt x="47874" y="23157"/>
                  </a:lnTo>
                  <a:lnTo>
                    <a:pt x="60287" y="9103"/>
                  </a:lnTo>
                  <a:lnTo>
                    <a:pt x="70979" y="1916"/>
                  </a:lnTo>
                  <a:lnTo>
                    <a:pt x="75805" y="0"/>
                  </a:lnTo>
                  <a:lnTo>
                    <a:pt x="81140" y="133"/>
                  </a:lnTo>
                  <a:lnTo>
                    <a:pt x="92711" y="4045"/>
                  </a:lnTo>
                  <a:lnTo>
                    <a:pt x="111126" y="24293"/>
                  </a:lnTo>
                  <a:lnTo>
                    <a:pt x="123246" y="56006"/>
                  </a:lnTo>
                  <a:lnTo>
                    <a:pt x="127935" y="92214"/>
                  </a:lnTo>
                  <a:lnTo>
                    <a:pt x="117209" y="142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SMARTInkShape-6594"/>
            <p:cNvSpPr/>
            <p:nvPr>
              <p:custDataLst>
                <p:tags r:id="rId157"/>
              </p:custDataLst>
            </p:nvPr>
          </p:nvSpPr>
          <p:spPr>
            <a:xfrm>
              <a:off x="6499946" y="1372483"/>
              <a:ext cx="103829" cy="116890"/>
            </a:xfrm>
            <a:custGeom>
              <a:avLst/>
              <a:gdLst/>
              <a:ahLst/>
              <a:cxnLst/>
              <a:rect l="0" t="0" r="0" b="0"/>
              <a:pathLst>
                <a:path w="103829" h="116890">
                  <a:moveTo>
                    <a:pt x="65954" y="5467"/>
                  </a:moveTo>
                  <a:lnTo>
                    <a:pt x="65954" y="5467"/>
                  </a:lnTo>
                  <a:lnTo>
                    <a:pt x="65952" y="2096"/>
                  </a:lnTo>
                  <a:lnTo>
                    <a:pt x="64542" y="1103"/>
                  </a:lnTo>
                  <a:lnTo>
                    <a:pt x="59212" y="0"/>
                  </a:lnTo>
                  <a:lnTo>
                    <a:pt x="48278" y="2749"/>
                  </a:lnTo>
                  <a:lnTo>
                    <a:pt x="29359" y="14775"/>
                  </a:lnTo>
                  <a:lnTo>
                    <a:pt x="9249" y="38485"/>
                  </a:lnTo>
                  <a:lnTo>
                    <a:pt x="1947" y="55890"/>
                  </a:lnTo>
                  <a:lnTo>
                    <a:pt x="0" y="64482"/>
                  </a:lnTo>
                  <a:lnTo>
                    <a:pt x="3480" y="81555"/>
                  </a:lnTo>
                  <a:lnTo>
                    <a:pt x="19589" y="108770"/>
                  </a:lnTo>
                  <a:lnTo>
                    <a:pt x="33588" y="114879"/>
                  </a:lnTo>
                  <a:lnTo>
                    <a:pt x="50158" y="116889"/>
                  </a:lnTo>
                  <a:lnTo>
                    <a:pt x="72092" y="113348"/>
                  </a:lnTo>
                  <a:lnTo>
                    <a:pt x="87967" y="107271"/>
                  </a:lnTo>
                  <a:lnTo>
                    <a:pt x="98785" y="97986"/>
                  </a:lnTo>
                  <a:lnTo>
                    <a:pt x="102658" y="92546"/>
                  </a:lnTo>
                  <a:lnTo>
                    <a:pt x="103828" y="86098"/>
                  </a:lnTo>
                  <a:lnTo>
                    <a:pt x="101367" y="71407"/>
                  </a:lnTo>
                  <a:lnTo>
                    <a:pt x="91806" y="57351"/>
                  </a:lnTo>
                  <a:lnTo>
                    <a:pt x="46904" y="18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SMARTInkShape-6595"/>
            <p:cNvSpPr/>
            <p:nvPr>
              <p:custDataLst>
                <p:tags r:id="rId158"/>
              </p:custDataLst>
            </p:nvPr>
          </p:nvSpPr>
          <p:spPr>
            <a:xfrm>
              <a:off x="6288265" y="1368032"/>
              <a:ext cx="182386" cy="109425"/>
            </a:xfrm>
            <a:custGeom>
              <a:avLst/>
              <a:gdLst/>
              <a:ahLst/>
              <a:cxnLst/>
              <a:rect l="0" t="0" r="0" b="0"/>
              <a:pathLst>
                <a:path w="182386" h="109425">
                  <a:moveTo>
                    <a:pt x="10935" y="16268"/>
                  </a:moveTo>
                  <a:lnTo>
                    <a:pt x="10935" y="16268"/>
                  </a:lnTo>
                  <a:lnTo>
                    <a:pt x="0" y="16268"/>
                  </a:lnTo>
                  <a:lnTo>
                    <a:pt x="31647" y="12897"/>
                  </a:lnTo>
                  <a:lnTo>
                    <a:pt x="75312" y="1778"/>
                  </a:lnTo>
                  <a:lnTo>
                    <a:pt x="116759" y="0"/>
                  </a:lnTo>
                  <a:lnTo>
                    <a:pt x="134167" y="3393"/>
                  </a:lnTo>
                  <a:lnTo>
                    <a:pt x="148961" y="9605"/>
                  </a:lnTo>
                  <a:lnTo>
                    <a:pt x="158828" y="18951"/>
                  </a:lnTo>
                  <a:lnTo>
                    <a:pt x="162447" y="24407"/>
                  </a:lnTo>
                  <a:lnTo>
                    <a:pt x="167541" y="45569"/>
                  </a:lnTo>
                  <a:lnTo>
                    <a:pt x="169497" y="91370"/>
                  </a:lnTo>
                  <a:lnTo>
                    <a:pt x="169668" y="109424"/>
                  </a:lnTo>
                  <a:lnTo>
                    <a:pt x="170387" y="100260"/>
                  </a:lnTo>
                  <a:lnTo>
                    <a:pt x="179810" y="55087"/>
                  </a:lnTo>
                  <a:lnTo>
                    <a:pt x="182385" y="35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SMARTInkShape-6596"/>
            <p:cNvSpPr/>
            <p:nvPr>
              <p:custDataLst>
                <p:tags r:id="rId159"/>
              </p:custDataLst>
            </p:nvPr>
          </p:nvSpPr>
          <p:spPr>
            <a:xfrm>
              <a:off x="6174848" y="1201837"/>
              <a:ext cx="251353" cy="298519"/>
            </a:xfrm>
            <a:custGeom>
              <a:avLst/>
              <a:gdLst/>
              <a:ahLst/>
              <a:cxnLst/>
              <a:rect l="0" t="0" r="0" b="0"/>
              <a:pathLst>
                <a:path w="251353" h="298519">
                  <a:moveTo>
                    <a:pt x="16402" y="176113"/>
                  </a:moveTo>
                  <a:lnTo>
                    <a:pt x="16402" y="176113"/>
                  </a:lnTo>
                  <a:lnTo>
                    <a:pt x="16402" y="182855"/>
                  </a:lnTo>
                  <a:lnTo>
                    <a:pt x="3311" y="221006"/>
                  </a:lnTo>
                  <a:lnTo>
                    <a:pt x="0" y="240045"/>
                  </a:lnTo>
                  <a:lnTo>
                    <a:pt x="4175" y="257914"/>
                  </a:lnTo>
                  <a:lnTo>
                    <a:pt x="8249" y="266630"/>
                  </a:lnTo>
                  <a:lnTo>
                    <a:pt x="13084" y="272441"/>
                  </a:lnTo>
                  <a:lnTo>
                    <a:pt x="24100" y="278898"/>
                  </a:lnTo>
                  <a:lnTo>
                    <a:pt x="30000" y="278503"/>
                  </a:lnTo>
                  <a:lnTo>
                    <a:pt x="42202" y="272420"/>
                  </a:lnTo>
                  <a:lnTo>
                    <a:pt x="57600" y="257095"/>
                  </a:lnTo>
                  <a:lnTo>
                    <a:pt x="84597" y="210964"/>
                  </a:lnTo>
                  <a:lnTo>
                    <a:pt x="81561" y="219320"/>
                  </a:lnTo>
                  <a:lnTo>
                    <a:pt x="81100" y="234776"/>
                  </a:lnTo>
                  <a:lnTo>
                    <a:pt x="88805" y="265212"/>
                  </a:lnTo>
                  <a:lnTo>
                    <a:pt x="94678" y="274039"/>
                  </a:lnTo>
                  <a:lnTo>
                    <a:pt x="98219" y="277380"/>
                  </a:lnTo>
                  <a:lnTo>
                    <a:pt x="102697" y="278902"/>
                  </a:lnTo>
                  <a:lnTo>
                    <a:pt x="113316" y="278712"/>
                  </a:lnTo>
                  <a:lnTo>
                    <a:pt x="131195" y="271267"/>
                  </a:lnTo>
                  <a:lnTo>
                    <a:pt x="153269" y="253382"/>
                  </a:lnTo>
                  <a:lnTo>
                    <a:pt x="177284" y="210504"/>
                  </a:lnTo>
                  <a:lnTo>
                    <a:pt x="198284" y="163882"/>
                  </a:lnTo>
                  <a:lnTo>
                    <a:pt x="209186" y="125992"/>
                  </a:lnTo>
                  <a:lnTo>
                    <a:pt x="216854" y="85633"/>
                  </a:lnTo>
                  <a:lnTo>
                    <a:pt x="221203" y="47705"/>
                  </a:lnTo>
                  <a:lnTo>
                    <a:pt x="218979" y="10047"/>
                  </a:lnTo>
                  <a:lnTo>
                    <a:pt x="216363" y="4019"/>
                  </a:lnTo>
                  <a:lnTo>
                    <a:pt x="213211" y="0"/>
                  </a:lnTo>
                  <a:lnTo>
                    <a:pt x="209697" y="143"/>
                  </a:lnTo>
                  <a:lnTo>
                    <a:pt x="202029" y="7828"/>
                  </a:lnTo>
                  <a:lnTo>
                    <a:pt x="181950" y="52378"/>
                  </a:lnTo>
                  <a:lnTo>
                    <a:pt x="175116" y="85136"/>
                  </a:lnTo>
                  <a:lnTo>
                    <a:pt x="167845" y="122744"/>
                  </a:lnTo>
                  <a:lnTo>
                    <a:pt x="162027" y="162271"/>
                  </a:lnTo>
                  <a:lnTo>
                    <a:pt x="161793" y="201005"/>
                  </a:lnTo>
                  <a:lnTo>
                    <a:pt x="162256" y="248400"/>
                  </a:lnTo>
                  <a:lnTo>
                    <a:pt x="169135" y="282512"/>
                  </a:lnTo>
                  <a:lnTo>
                    <a:pt x="176241" y="293957"/>
                  </a:lnTo>
                  <a:lnTo>
                    <a:pt x="180111" y="297009"/>
                  </a:lnTo>
                  <a:lnTo>
                    <a:pt x="191938" y="298518"/>
                  </a:lnTo>
                  <a:lnTo>
                    <a:pt x="199042" y="297933"/>
                  </a:lnTo>
                  <a:lnTo>
                    <a:pt x="222525" y="286997"/>
                  </a:lnTo>
                  <a:lnTo>
                    <a:pt x="251352" y="2523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SMARTInkShape-6597"/>
            <p:cNvSpPr/>
            <p:nvPr>
              <p:custDataLst>
                <p:tags r:id="rId160"/>
              </p:custDataLst>
            </p:nvPr>
          </p:nvSpPr>
          <p:spPr>
            <a:xfrm>
              <a:off x="6038850" y="1187450"/>
              <a:ext cx="99385" cy="296351"/>
            </a:xfrm>
            <a:custGeom>
              <a:avLst/>
              <a:gdLst/>
              <a:ahLst/>
              <a:cxnLst/>
              <a:rect l="0" t="0" r="0" b="0"/>
              <a:pathLst>
                <a:path w="99385" h="296351">
                  <a:moveTo>
                    <a:pt x="38100" y="0"/>
                  </a:moveTo>
                  <a:lnTo>
                    <a:pt x="38100" y="0"/>
                  </a:lnTo>
                  <a:lnTo>
                    <a:pt x="39981" y="45190"/>
                  </a:lnTo>
                  <a:lnTo>
                    <a:pt x="45007" y="86532"/>
                  </a:lnTo>
                  <a:lnTo>
                    <a:pt x="47520" y="118187"/>
                  </a:lnTo>
                  <a:lnTo>
                    <a:pt x="46285" y="151070"/>
                  </a:lnTo>
                  <a:lnTo>
                    <a:pt x="45266" y="184499"/>
                  </a:lnTo>
                  <a:lnTo>
                    <a:pt x="42810" y="229409"/>
                  </a:lnTo>
                  <a:lnTo>
                    <a:pt x="37614" y="257532"/>
                  </a:lnTo>
                  <a:lnTo>
                    <a:pt x="34356" y="265448"/>
                  </a:lnTo>
                  <a:lnTo>
                    <a:pt x="33488" y="266571"/>
                  </a:lnTo>
                  <a:lnTo>
                    <a:pt x="32908" y="266614"/>
                  </a:lnTo>
                  <a:lnTo>
                    <a:pt x="43354" y="235599"/>
                  </a:lnTo>
                  <a:lnTo>
                    <a:pt x="65367" y="196385"/>
                  </a:lnTo>
                  <a:lnTo>
                    <a:pt x="68273" y="195834"/>
                  </a:lnTo>
                  <a:lnTo>
                    <a:pt x="75263" y="198986"/>
                  </a:lnTo>
                  <a:lnTo>
                    <a:pt x="81193" y="206971"/>
                  </a:lnTo>
                  <a:lnTo>
                    <a:pt x="96613" y="240516"/>
                  </a:lnTo>
                  <a:lnTo>
                    <a:pt x="99384" y="256709"/>
                  </a:lnTo>
                  <a:lnTo>
                    <a:pt x="94971" y="271432"/>
                  </a:lnTo>
                  <a:lnTo>
                    <a:pt x="90831" y="278321"/>
                  </a:lnTo>
                  <a:lnTo>
                    <a:pt x="78704" y="287858"/>
                  </a:lnTo>
                  <a:lnTo>
                    <a:pt x="63908" y="293742"/>
                  </a:lnTo>
                  <a:lnTo>
                    <a:pt x="39710" y="296350"/>
                  </a:lnTo>
                  <a:lnTo>
                    <a:pt x="23058" y="294459"/>
                  </a:lnTo>
                  <a:lnTo>
                    <a:pt x="16784" y="291556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SMARTInkShape-6598"/>
            <p:cNvSpPr/>
            <p:nvPr>
              <p:custDataLst>
                <p:tags r:id="rId161"/>
              </p:custDataLst>
            </p:nvPr>
          </p:nvSpPr>
          <p:spPr>
            <a:xfrm>
              <a:off x="5982091" y="1270000"/>
              <a:ext cx="5960" cy="107951"/>
            </a:xfrm>
            <a:custGeom>
              <a:avLst/>
              <a:gdLst/>
              <a:ahLst/>
              <a:cxnLst/>
              <a:rect l="0" t="0" r="0" b="0"/>
              <a:pathLst>
                <a:path w="5960" h="107951">
                  <a:moveTo>
                    <a:pt x="5959" y="107950"/>
                  </a:moveTo>
                  <a:lnTo>
                    <a:pt x="5959" y="107950"/>
                  </a:lnTo>
                  <a:lnTo>
                    <a:pt x="1595" y="68805"/>
                  </a:lnTo>
                  <a:lnTo>
                    <a:pt x="0" y="26370"/>
                  </a:lnTo>
                  <a:lnTo>
                    <a:pt x="489" y="14542"/>
                  </a:lnTo>
                  <a:lnTo>
                    <a:pt x="59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SMARTInkShape-6599"/>
            <p:cNvSpPr/>
            <p:nvPr>
              <p:custDataLst>
                <p:tags r:id="rId162"/>
              </p:custDataLst>
            </p:nvPr>
          </p:nvSpPr>
          <p:spPr>
            <a:xfrm>
              <a:off x="5975350" y="1365250"/>
              <a:ext cx="6351" cy="101601"/>
            </a:xfrm>
            <a:custGeom>
              <a:avLst/>
              <a:gdLst/>
              <a:ahLst/>
              <a:cxnLst/>
              <a:rect l="0" t="0" r="0" b="0"/>
              <a:pathLst>
                <a:path w="6351" h="101601">
                  <a:moveTo>
                    <a:pt x="6350" y="0"/>
                  </a:moveTo>
                  <a:lnTo>
                    <a:pt x="6350" y="0"/>
                  </a:lnTo>
                  <a:lnTo>
                    <a:pt x="6350" y="43738"/>
                  </a:lnTo>
                  <a:lnTo>
                    <a:pt x="1986" y="90434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SMARTInkShape-6600"/>
            <p:cNvSpPr/>
            <p:nvPr>
              <p:custDataLst>
                <p:tags r:id="rId163"/>
              </p:custDataLst>
            </p:nvPr>
          </p:nvSpPr>
          <p:spPr>
            <a:xfrm>
              <a:off x="5803900" y="1352550"/>
              <a:ext cx="127001" cy="155158"/>
            </a:xfrm>
            <a:custGeom>
              <a:avLst/>
              <a:gdLst/>
              <a:ahLst/>
              <a:cxnLst/>
              <a:rect l="0" t="0" r="0" b="0"/>
              <a:pathLst>
                <a:path w="127001" h="155158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1882"/>
                  </a:lnTo>
                  <a:lnTo>
                    <a:pt x="21669" y="15580"/>
                  </a:lnTo>
                  <a:lnTo>
                    <a:pt x="51145" y="56763"/>
                  </a:lnTo>
                  <a:lnTo>
                    <a:pt x="72897" y="94311"/>
                  </a:lnTo>
                  <a:lnTo>
                    <a:pt x="76378" y="114824"/>
                  </a:lnTo>
                  <a:lnTo>
                    <a:pt x="76319" y="125232"/>
                  </a:lnTo>
                  <a:lnTo>
                    <a:pt x="70608" y="140561"/>
                  </a:lnTo>
                  <a:lnTo>
                    <a:pt x="66122" y="146624"/>
                  </a:lnTo>
                  <a:lnTo>
                    <a:pt x="55494" y="153361"/>
                  </a:lnTo>
                  <a:lnTo>
                    <a:pt x="49695" y="155157"/>
                  </a:lnTo>
                  <a:lnTo>
                    <a:pt x="45124" y="154238"/>
                  </a:lnTo>
                  <a:lnTo>
                    <a:pt x="41372" y="151509"/>
                  </a:lnTo>
                  <a:lnTo>
                    <a:pt x="38165" y="147572"/>
                  </a:lnTo>
                  <a:lnTo>
                    <a:pt x="34601" y="137554"/>
                  </a:lnTo>
                  <a:lnTo>
                    <a:pt x="33722" y="123224"/>
                  </a:lnTo>
                  <a:lnTo>
                    <a:pt x="38607" y="88800"/>
                  </a:lnTo>
                  <a:lnTo>
                    <a:pt x="53537" y="57042"/>
                  </a:lnTo>
                  <a:lnTo>
                    <a:pt x="74109" y="35716"/>
                  </a:lnTo>
                  <a:lnTo>
                    <a:pt x="89065" y="28457"/>
                  </a:lnTo>
                  <a:lnTo>
                    <a:pt x="100395" y="26306"/>
                  </a:lnTo>
                  <a:lnTo>
                    <a:pt x="12700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SMARTInkShape-6601"/>
            <p:cNvSpPr/>
            <p:nvPr>
              <p:custDataLst>
                <p:tags r:id="rId164"/>
              </p:custDataLst>
            </p:nvPr>
          </p:nvSpPr>
          <p:spPr>
            <a:xfrm>
              <a:off x="5637225" y="1346200"/>
              <a:ext cx="153976" cy="12701"/>
            </a:xfrm>
            <a:custGeom>
              <a:avLst/>
              <a:gdLst/>
              <a:ahLst/>
              <a:cxnLst/>
              <a:rect l="0" t="0" r="0" b="0"/>
              <a:pathLst>
                <a:path w="153976" h="12701">
                  <a:moveTo>
                    <a:pt x="26975" y="12700"/>
                  </a:moveTo>
                  <a:lnTo>
                    <a:pt x="26975" y="12700"/>
                  </a:lnTo>
                  <a:lnTo>
                    <a:pt x="0" y="12700"/>
                  </a:lnTo>
                  <a:lnTo>
                    <a:pt x="46644" y="5792"/>
                  </a:lnTo>
                  <a:lnTo>
                    <a:pt x="78051" y="2574"/>
                  </a:lnTo>
                  <a:lnTo>
                    <a:pt x="115527" y="1144"/>
                  </a:lnTo>
                  <a:lnTo>
                    <a:pt x="153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SMARTInkShape-6602"/>
            <p:cNvSpPr/>
            <p:nvPr>
              <p:custDataLst>
                <p:tags r:id="rId165"/>
              </p:custDataLst>
            </p:nvPr>
          </p:nvSpPr>
          <p:spPr>
            <a:xfrm>
              <a:off x="5715541" y="1200150"/>
              <a:ext cx="62960" cy="287051"/>
            </a:xfrm>
            <a:custGeom>
              <a:avLst/>
              <a:gdLst/>
              <a:ahLst/>
              <a:cxnLst/>
              <a:rect l="0" t="0" r="0" b="0"/>
              <a:pathLst>
                <a:path w="62960" h="287051">
                  <a:moveTo>
                    <a:pt x="18509" y="0"/>
                  </a:moveTo>
                  <a:lnTo>
                    <a:pt x="18509" y="0"/>
                  </a:lnTo>
                  <a:lnTo>
                    <a:pt x="15138" y="36628"/>
                  </a:lnTo>
                  <a:lnTo>
                    <a:pt x="9670" y="81408"/>
                  </a:lnTo>
                  <a:lnTo>
                    <a:pt x="5644" y="116615"/>
                  </a:lnTo>
                  <a:lnTo>
                    <a:pt x="2208" y="153429"/>
                  </a:lnTo>
                  <a:lnTo>
                    <a:pt x="679" y="190957"/>
                  </a:lnTo>
                  <a:lnTo>
                    <a:pt x="0" y="225040"/>
                  </a:lnTo>
                  <a:lnTo>
                    <a:pt x="3382" y="264469"/>
                  </a:lnTo>
                  <a:lnTo>
                    <a:pt x="9669" y="279820"/>
                  </a:lnTo>
                  <a:lnTo>
                    <a:pt x="13321" y="283913"/>
                  </a:lnTo>
                  <a:lnTo>
                    <a:pt x="17167" y="286642"/>
                  </a:lnTo>
                  <a:lnTo>
                    <a:pt x="21848" y="287050"/>
                  </a:lnTo>
                  <a:lnTo>
                    <a:pt x="32693" y="283741"/>
                  </a:lnTo>
                  <a:lnTo>
                    <a:pt x="62959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SMARTInkShape-6603"/>
            <p:cNvSpPr/>
            <p:nvPr>
              <p:custDataLst>
                <p:tags r:id="rId166"/>
              </p:custDataLst>
            </p:nvPr>
          </p:nvSpPr>
          <p:spPr>
            <a:xfrm>
              <a:off x="5544227" y="1327411"/>
              <a:ext cx="80193" cy="156486"/>
            </a:xfrm>
            <a:custGeom>
              <a:avLst/>
              <a:gdLst/>
              <a:ahLst/>
              <a:cxnLst/>
              <a:rect l="0" t="0" r="0" b="0"/>
              <a:pathLst>
                <a:path w="80193" h="156486">
                  <a:moveTo>
                    <a:pt x="62823" y="6089"/>
                  </a:moveTo>
                  <a:lnTo>
                    <a:pt x="62823" y="6089"/>
                  </a:lnTo>
                  <a:lnTo>
                    <a:pt x="39679" y="622"/>
                  </a:lnTo>
                  <a:lnTo>
                    <a:pt x="23510" y="0"/>
                  </a:lnTo>
                  <a:lnTo>
                    <a:pt x="11484" y="3618"/>
                  </a:lnTo>
                  <a:lnTo>
                    <a:pt x="5314" y="6558"/>
                  </a:lnTo>
                  <a:lnTo>
                    <a:pt x="1905" y="10635"/>
                  </a:lnTo>
                  <a:lnTo>
                    <a:pt x="339" y="15470"/>
                  </a:lnTo>
                  <a:lnTo>
                    <a:pt x="0" y="20810"/>
                  </a:lnTo>
                  <a:lnTo>
                    <a:pt x="3387" y="32387"/>
                  </a:lnTo>
                  <a:lnTo>
                    <a:pt x="15108" y="50805"/>
                  </a:lnTo>
                  <a:lnTo>
                    <a:pt x="55420" y="93688"/>
                  </a:lnTo>
                  <a:lnTo>
                    <a:pt x="78294" y="120132"/>
                  </a:lnTo>
                  <a:lnTo>
                    <a:pt x="80192" y="126568"/>
                  </a:lnTo>
                  <a:lnTo>
                    <a:pt x="78539" y="139363"/>
                  </a:lnTo>
                  <a:lnTo>
                    <a:pt x="73101" y="148342"/>
                  </a:lnTo>
                  <a:lnTo>
                    <a:pt x="69675" y="151725"/>
                  </a:lnTo>
                  <a:lnTo>
                    <a:pt x="58341" y="155483"/>
                  </a:lnTo>
                  <a:lnTo>
                    <a:pt x="51369" y="156485"/>
                  </a:lnTo>
                  <a:lnTo>
                    <a:pt x="46014" y="155741"/>
                  </a:lnTo>
                  <a:lnTo>
                    <a:pt x="41739" y="153835"/>
                  </a:lnTo>
                  <a:lnTo>
                    <a:pt x="31073" y="145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SMARTInkShape-6604"/>
            <p:cNvSpPr/>
            <p:nvPr>
              <p:custDataLst>
                <p:tags r:id="rId167"/>
              </p:custDataLst>
            </p:nvPr>
          </p:nvSpPr>
          <p:spPr>
            <a:xfrm>
              <a:off x="5480050" y="1312629"/>
              <a:ext cx="1" cy="8172"/>
            </a:xfrm>
            <a:custGeom>
              <a:avLst/>
              <a:gdLst/>
              <a:ahLst/>
              <a:cxnLst/>
              <a:rect l="0" t="0" r="0" b="0"/>
              <a:pathLst>
                <a:path w="1" h="8172">
                  <a:moveTo>
                    <a:pt x="0" y="8171"/>
                  </a:moveTo>
                  <a:lnTo>
                    <a:pt x="0" y="8171"/>
                  </a:lnTo>
                  <a:lnTo>
                    <a:pt x="0" y="0"/>
                  </a:lnTo>
                  <a:lnTo>
                    <a:pt x="0" y="1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SMARTInkShape-6605"/>
            <p:cNvSpPr/>
            <p:nvPr>
              <p:custDataLst>
                <p:tags r:id="rId168"/>
              </p:custDataLst>
            </p:nvPr>
          </p:nvSpPr>
          <p:spPr>
            <a:xfrm>
              <a:off x="5473700" y="1390650"/>
              <a:ext cx="19051" cy="88901"/>
            </a:xfrm>
            <a:custGeom>
              <a:avLst/>
              <a:gdLst/>
              <a:ahLst/>
              <a:cxnLst/>
              <a:rect l="0" t="0" r="0" b="0"/>
              <a:pathLst>
                <a:path w="19051" h="88901">
                  <a:moveTo>
                    <a:pt x="0" y="0"/>
                  </a:moveTo>
                  <a:lnTo>
                    <a:pt x="0" y="0"/>
                  </a:lnTo>
                  <a:lnTo>
                    <a:pt x="0" y="41927"/>
                  </a:lnTo>
                  <a:lnTo>
                    <a:pt x="1881" y="72357"/>
                  </a:lnTo>
                  <a:lnTo>
                    <a:pt x="3371" y="77871"/>
                  </a:lnTo>
                  <a:lnTo>
                    <a:pt x="5775" y="81547"/>
                  </a:lnTo>
                  <a:lnTo>
                    <a:pt x="8789" y="83998"/>
                  </a:lnTo>
                  <a:lnTo>
                    <a:pt x="190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SMARTInkShape-6606"/>
            <p:cNvSpPr/>
            <p:nvPr>
              <p:custDataLst>
                <p:tags r:id="rId169"/>
              </p:custDataLst>
            </p:nvPr>
          </p:nvSpPr>
          <p:spPr>
            <a:xfrm>
              <a:off x="5264425" y="1183753"/>
              <a:ext cx="152126" cy="335788"/>
            </a:xfrm>
            <a:custGeom>
              <a:avLst/>
              <a:gdLst/>
              <a:ahLst/>
              <a:cxnLst/>
              <a:rect l="0" t="0" r="0" b="0"/>
              <a:pathLst>
                <a:path w="152126" h="335788">
                  <a:moveTo>
                    <a:pt x="94975" y="257697"/>
                  </a:moveTo>
                  <a:lnTo>
                    <a:pt x="94975" y="257697"/>
                  </a:lnTo>
                  <a:lnTo>
                    <a:pt x="94269" y="243194"/>
                  </a:lnTo>
                  <a:lnTo>
                    <a:pt x="89906" y="230979"/>
                  </a:lnTo>
                  <a:lnTo>
                    <a:pt x="86137" y="225126"/>
                  </a:lnTo>
                  <a:lnTo>
                    <a:pt x="82110" y="222054"/>
                  </a:lnTo>
                  <a:lnTo>
                    <a:pt x="80048" y="221235"/>
                  </a:lnTo>
                  <a:lnTo>
                    <a:pt x="73994" y="222207"/>
                  </a:lnTo>
                  <a:lnTo>
                    <a:pt x="48496" y="235321"/>
                  </a:lnTo>
                  <a:lnTo>
                    <a:pt x="23034" y="265727"/>
                  </a:lnTo>
                  <a:lnTo>
                    <a:pt x="4358" y="299274"/>
                  </a:lnTo>
                  <a:lnTo>
                    <a:pt x="139" y="317098"/>
                  </a:lnTo>
                  <a:lnTo>
                    <a:pt x="0" y="324814"/>
                  </a:lnTo>
                  <a:lnTo>
                    <a:pt x="2026" y="329958"/>
                  </a:lnTo>
                  <a:lnTo>
                    <a:pt x="5492" y="333388"/>
                  </a:lnTo>
                  <a:lnTo>
                    <a:pt x="9921" y="335674"/>
                  </a:lnTo>
                  <a:lnTo>
                    <a:pt x="14988" y="335787"/>
                  </a:lnTo>
                  <a:lnTo>
                    <a:pt x="26264" y="332150"/>
                  </a:lnTo>
                  <a:lnTo>
                    <a:pt x="60889" y="306767"/>
                  </a:lnTo>
                  <a:lnTo>
                    <a:pt x="90598" y="272942"/>
                  </a:lnTo>
                  <a:lnTo>
                    <a:pt x="116177" y="225682"/>
                  </a:lnTo>
                  <a:lnTo>
                    <a:pt x="128152" y="185142"/>
                  </a:lnTo>
                  <a:lnTo>
                    <a:pt x="136297" y="139373"/>
                  </a:lnTo>
                  <a:lnTo>
                    <a:pt x="140857" y="92220"/>
                  </a:lnTo>
                  <a:lnTo>
                    <a:pt x="140532" y="47744"/>
                  </a:lnTo>
                  <a:lnTo>
                    <a:pt x="134272" y="19510"/>
                  </a:lnTo>
                  <a:lnTo>
                    <a:pt x="125846" y="4375"/>
                  </a:lnTo>
                  <a:lnTo>
                    <a:pt x="122611" y="1327"/>
                  </a:lnTo>
                  <a:lnTo>
                    <a:pt x="119749" y="0"/>
                  </a:lnTo>
                  <a:lnTo>
                    <a:pt x="109044" y="7934"/>
                  </a:lnTo>
                  <a:lnTo>
                    <a:pt x="102237" y="14988"/>
                  </a:lnTo>
                  <a:lnTo>
                    <a:pt x="85916" y="51884"/>
                  </a:lnTo>
                  <a:lnTo>
                    <a:pt x="82246" y="84380"/>
                  </a:lnTo>
                  <a:lnTo>
                    <a:pt x="82968" y="119284"/>
                  </a:lnTo>
                  <a:lnTo>
                    <a:pt x="85640" y="153612"/>
                  </a:lnTo>
                  <a:lnTo>
                    <a:pt x="101224" y="197929"/>
                  </a:lnTo>
                  <a:lnTo>
                    <a:pt x="123047" y="239280"/>
                  </a:lnTo>
                  <a:lnTo>
                    <a:pt x="152125" y="2640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SMARTInkShape-Group1211"/>
          <p:cNvGrpSpPr/>
          <p:nvPr/>
        </p:nvGrpSpPr>
        <p:grpSpPr>
          <a:xfrm>
            <a:off x="7143750" y="1225550"/>
            <a:ext cx="971551" cy="400051"/>
            <a:chOff x="7143750" y="1225550"/>
            <a:chExt cx="971551" cy="400051"/>
          </a:xfrm>
        </p:grpSpPr>
        <p:sp>
          <p:nvSpPr>
            <p:cNvPr id="663" name="SMARTInkShape-6607"/>
            <p:cNvSpPr/>
            <p:nvPr>
              <p:custDataLst>
                <p:tags r:id="rId149"/>
              </p:custDataLst>
            </p:nvPr>
          </p:nvSpPr>
          <p:spPr>
            <a:xfrm>
              <a:off x="7842250" y="143510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12700" y="0"/>
                  </a:moveTo>
                  <a:lnTo>
                    <a:pt x="12700" y="0"/>
                  </a:lnTo>
                  <a:lnTo>
                    <a:pt x="9329" y="24418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SMARTInkShape-6608"/>
            <p:cNvSpPr/>
            <p:nvPr>
              <p:custDataLst>
                <p:tags r:id="rId150"/>
              </p:custDataLst>
            </p:nvPr>
          </p:nvSpPr>
          <p:spPr>
            <a:xfrm>
              <a:off x="7635951" y="1406329"/>
              <a:ext cx="140822" cy="114161"/>
            </a:xfrm>
            <a:custGeom>
              <a:avLst/>
              <a:gdLst/>
              <a:ahLst/>
              <a:cxnLst/>
              <a:rect l="0" t="0" r="0" b="0"/>
              <a:pathLst>
                <a:path w="140822" h="114161">
                  <a:moveTo>
                    <a:pt x="15799" y="3371"/>
                  </a:moveTo>
                  <a:lnTo>
                    <a:pt x="15799" y="3371"/>
                  </a:lnTo>
                  <a:lnTo>
                    <a:pt x="12428" y="3371"/>
                  </a:lnTo>
                  <a:lnTo>
                    <a:pt x="8892" y="1489"/>
                  </a:lnTo>
                  <a:lnTo>
                    <a:pt x="6960" y="0"/>
                  </a:lnTo>
                  <a:lnTo>
                    <a:pt x="5673" y="418"/>
                  </a:lnTo>
                  <a:lnTo>
                    <a:pt x="4815" y="2108"/>
                  </a:lnTo>
                  <a:lnTo>
                    <a:pt x="1368" y="43590"/>
                  </a:lnTo>
                  <a:lnTo>
                    <a:pt x="0" y="71967"/>
                  </a:lnTo>
                  <a:lnTo>
                    <a:pt x="3838" y="88892"/>
                  </a:lnTo>
                  <a:lnTo>
                    <a:pt x="16488" y="108203"/>
                  </a:lnTo>
                  <a:lnTo>
                    <a:pt x="22691" y="113463"/>
                  </a:lnTo>
                  <a:lnTo>
                    <a:pt x="25333" y="114160"/>
                  </a:lnTo>
                  <a:lnTo>
                    <a:pt x="27798" y="113919"/>
                  </a:lnTo>
                  <a:lnTo>
                    <a:pt x="30150" y="113053"/>
                  </a:lnTo>
                  <a:lnTo>
                    <a:pt x="60105" y="88432"/>
                  </a:lnTo>
                  <a:lnTo>
                    <a:pt x="71258" y="69989"/>
                  </a:lnTo>
                  <a:lnTo>
                    <a:pt x="71822" y="70361"/>
                  </a:lnTo>
                  <a:lnTo>
                    <a:pt x="72448" y="74537"/>
                  </a:lnTo>
                  <a:lnTo>
                    <a:pt x="69191" y="92374"/>
                  </a:lnTo>
                  <a:lnTo>
                    <a:pt x="70809" y="98902"/>
                  </a:lnTo>
                  <a:lnTo>
                    <a:pt x="75685" y="106543"/>
                  </a:lnTo>
                  <a:lnTo>
                    <a:pt x="79006" y="107431"/>
                  </a:lnTo>
                  <a:lnTo>
                    <a:pt x="88342" y="106534"/>
                  </a:lnTo>
                  <a:lnTo>
                    <a:pt x="123985" y="87432"/>
                  </a:lnTo>
                  <a:lnTo>
                    <a:pt x="132792" y="75539"/>
                  </a:lnTo>
                  <a:lnTo>
                    <a:pt x="139833" y="56739"/>
                  </a:lnTo>
                  <a:lnTo>
                    <a:pt x="140821" y="51650"/>
                  </a:lnTo>
                  <a:lnTo>
                    <a:pt x="138157" y="40351"/>
                  </a:lnTo>
                  <a:lnTo>
                    <a:pt x="132268" y="29684"/>
                  </a:lnTo>
                  <a:lnTo>
                    <a:pt x="124948" y="22592"/>
                  </a:lnTo>
                  <a:lnTo>
                    <a:pt x="121019" y="21124"/>
                  </a:lnTo>
                  <a:lnTo>
                    <a:pt x="104699" y="22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SMARTInkShape-6609"/>
            <p:cNvSpPr/>
            <p:nvPr>
              <p:custDataLst>
                <p:tags r:id="rId151"/>
              </p:custDataLst>
            </p:nvPr>
          </p:nvSpPr>
          <p:spPr>
            <a:xfrm>
              <a:off x="7435850" y="1581150"/>
              <a:ext cx="50801" cy="44451"/>
            </a:xfrm>
            <a:custGeom>
              <a:avLst/>
              <a:gdLst/>
              <a:ahLst/>
              <a:cxnLst/>
              <a:rect l="0" t="0" r="0" b="0"/>
              <a:pathLst>
                <a:path w="50801" h="44451">
                  <a:moveTo>
                    <a:pt x="50800" y="0"/>
                  </a:moveTo>
                  <a:lnTo>
                    <a:pt x="50800" y="0"/>
                  </a:lnTo>
                  <a:lnTo>
                    <a:pt x="34179" y="19573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SMARTInkShape-6610"/>
            <p:cNvSpPr/>
            <p:nvPr>
              <p:custDataLst>
                <p:tags r:id="rId152"/>
              </p:custDataLst>
            </p:nvPr>
          </p:nvSpPr>
          <p:spPr>
            <a:xfrm>
              <a:off x="7188200" y="1295400"/>
              <a:ext cx="165101" cy="254001"/>
            </a:xfrm>
            <a:custGeom>
              <a:avLst/>
              <a:gdLst/>
              <a:ahLst/>
              <a:cxnLst/>
              <a:rect l="0" t="0" r="0" b="0"/>
              <a:pathLst>
                <a:path w="165101" h="254001">
                  <a:moveTo>
                    <a:pt x="165100" y="0"/>
                  </a:moveTo>
                  <a:lnTo>
                    <a:pt x="165100" y="0"/>
                  </a:lnTo>
                  <a:lnTo>
                    <a:pt x="117537" y="47563"/>
                  </a:lnTo>
                  <a:lnTo>
                    <a:pt x="84998" y="86843"/>
                  </a:lnTo>
                  <a:lnTo>
                    <a:pt x="53015" y="129762"/>
                  </a:lnTo>
                  <a:lnTo>
                    <a:pt x="27939" y="173758"/>
                  </a:lnTo>
                  <a:lnTo>
                    <a:pt x="6981" y="221321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7" name="SMARTInkShape-6611"/>
            <p:cNvSpPr/>
            <p:nvPr>
              <p:custDataLst>
                <p:tags r:id="rId153"/>
              </p:custDataLst>
            </p:nvPr>
          </p:nvSpPr>
          <p:spPr>
            <a:xfrm>
              <a:off x="7143750" y="1298092"/>
              <a:ext cx="223633" cy="266487"/>
            </a:xfrm>
            <a:custGeom>
              <a:avLst/>
              <a:gdLst/>
              <a:ahLst/>
              <a:cxnLst/>
              <a:rect l="0" t="0" r="0" b="0"/>
              <a:pathLst>
                <a:path w="223633" h="266487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1411" y="0"/>
                  </a:lnTo>
                  <a:lnTo>
                    <a:pt x="6741" y="1562"/>
                  </a:lnTo>
                  <a:lnTo>
                    <a:pt x="38282" y="38538"/>
                  </a:lnTo>
                  <a:lnTo>
                    <a:pt x="73667" y="82667"/>
                  </a:lnTo>
                  <a:lnTo>
                    <a:pt x="101180" y="114973"/>
                  </a:lnTo>
                  <a:lnTo>
                    <a:pt x="129870" y="148146"/>
                  </a:lnTo>
                  <a:lnTo>
                    <a:pt x="163677" y="195185"/>
                  </a:lnTo>
                  <a:lnTo>
                    <a:pt x="188197" y="233660"/>
                  </a:lnTo>
                  <a:lnTo>
                    <a:pt x="214033" y="261646"/>
                  </a:lnTo>
                  <a:lnTo>
                    <a:pt x="221656" y="266486"/>
                  </a:lnTo>
                  <a:lnTo>
                    <a:pt x="223265" y="265660"/>
                  </a:lnTo>
                  <a:lnTo>
                    <a:pt x="223632" y="262992"/>
                  </a:lnTo>
                  <a:lnTo>
                    <a:pt x="222250" y="251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8" name="SMARTInkShape-6612"/>
            <p:cNvSpPr/>
            <p:nvPr>
              <p:custDataLst>
                <p:tags r:id="rId154"/>
              </p:custDataLst>
            </p:nvPr>
          </p:nvSpPr>
          <p:spPr>
            <a:xfrm>
              <a:off x="7860650" y="1225550"/>
              <a:ext cx="254651" cy="286485"/>
            </a:xfrm>
            <a:custGeom>
              <a:avLst/>
              <a:gdLst/>
              <a:ahLst/>
              <a:cxnLst/>
              <a:rect l="0" t="0" r="0" b="0"/>
              <a:pathLst>
                <a:path w="254651" h="286485">
                  <a:moveTo>
                    <a:pt x="114950" y="0"/>
                  </a:moveTo>
                  <a:lnTo>
                    <a:pt x="114950" y="0"/>
                  </a:lnTo>
                  <a:lnTo>
                    <a:pt x="114245" y="6481"/>
                  </a:lnTo>
                  <a:lnTo>
                    <a:pt x="99370" y="46087"/>
                  </a:lnTo>
                  <a:lnTo>
                    <a:pt x="92460" y="86406"/>
                  </a:lnTo>
                  <a:lnTo>
                    <a:pt x="90413" y="133003"/>
                  </a:lnTo>
                  <a:lnTo>
                    <a:pt x="89933" y="167768"/>
                  </a:lnTo>
                  <a:lnTo>
                    <a:pt x="89721" y="202975"/>
                  </a:lnTo>
                  <a:lnTo>
                    <a:pt x="89601" y="247740"/>
                  </a:lnTo>
                  <a:lnTo>
                    <a:pt x="91441" y="279496"/>
                  </a:lnTo>
                  <a:lnTo>
                    <a:pt x="93918" y="285793"/>
                  </a:lnTo>
                  <a:lnTo>
                    <a:pt x="94578" y="286484"/>
                  </a:lnTo>
                  <a:lnTo>
                    <a:pt x="95018" y="286239"/>
                  </a:lnTo>
                  <a:lnTo>
                    <a:pt x="87969" y="248216"/>
                  </a:lnTo>
                  <a:lnTo>
                    <a:pt x="79675" y="232144"/>
                  </a:lnTo>
                  <a:lnTo>
                    <a:pt x="67051" y="219357"/>
                  </a:lnTo>
                  <a:lnTo>
                    <a:pt x="51328" y="209675"/>
                  </a:lnTo>
                  <a:lnTo>
                    <a:pt x="3949" y="192636"/>
                  </a:lnTo>
                  <a:lnTo>
                    <a:pt x="733" y="191924"/>
                  </a:lnTo>
                  <a:lnTo>
                    <a:pt x="0" y="191450"/>
                  </a:lnTo>
                  <a:lnTo>
                    <a:pt x="921" y="191133"/>
                  </a:lnTo>
                  <a:lnTo>
                    <a:pt x="22654" y="187254"/>
                  </a:lnTo>
                  <a:lnTo>
                    <a:pt x="60918" y="168849"/>
                  </a:lnTo>
                  <a:lnTo>
                    <a:pt x="104329" y="136887"/>
                  </a:lnTo>
                  <a:lnTo>
                    <a:pt x="150090" y="93440"/>
                  </a:lnTo>
                  <a:lnTo>
                    <a:pt x="176480" y="51984"/>
                  </a:lnTo>
                  <a:lnTo>
                    <a:pt x="182335" y="38764"/>
                  </a:lnTo>
                  <a:lnTo>
                    <a:pt x="183157" y="37837"/>
                  </a:lnTo>
                  <a:lnTo>
                    <a:pt x="183704" y="37925"/>
                  </a:lnTo>
                  <a:lnTo>
                    <a:pt x="184475" y="48161"/>
                  </a:lnTo>
                  <a:lnTo>
                    <a:pt x="179667" y="87908"/>
                  </a:lnTo>
                  <a:lnTo>
                    <a:pt x="175934" y="119504"/>
                  </a:lnTo>
                  <a:lnTo>
                    <a:pt x="170040" y="154713"/>
                  </a:lnTo>
                  <a:lnTo>
                    <a:pt x="162012" y="190117"/>
                  </a:lnTo>
                  <a:lnTo>
                    <a:pt x="147709" y="234993"/>
                  </a:lnTo>
                  <a:lnTo>
                    <a:pt x="141320" y="267620"/>
                  </a:lnTo>
                  <a:lnTo>
                    <a:pt x="142407" y="268019"/>
                  </a:lnTo>
                  <a:lnTo>
                    <a:pt x="147379" y="264699"/>
                  </a:lnTo>
                  <a:lnTo>
                    <a:pt x="190280" y="223055"/>
                  </a:lnTo>
                  <a:lnTo>
                    <a:pt x="213391" y="210416"/>
                  </a:lnTo>
                  <a:lnTo>
                    <a:pt x="224789" y="209464"/>
                  </a:lnTo>
                  <a:lnTo>
                    <a:pt x="242510" y="216267"/>
                  </a:lnTo>
                  <a:lnTo>
                    <a:pt x="246556" y="221083"/>
                  </a:lnTo>
                  <a:lnTo>
                    <a:pt x="251053" y="233961"/>
                  </a:lnTo>
                  <a:lnTo>
                    <a:pt x="25465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SMARTInkShape-6613"/>
            <p:cNvSpPr/>
            <p:nvPr>
              <p:custDataLst>
                <p:tags r:id="rId155"/>
              </p:custDataLst>
            </p:nvPr>
          </p:nvSpPr>
          <p:spPr>
            <a:xfrm>
              <a:off x="7848600" y="134620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6350" y="69850"/>
                  </a:moveTo>
                  <a:lnTo>
                    <a:pt x="6350" y="69850"/>
                  </a:lnTo>
                  <a:lnTo>
                    <a:pt x="2979" y="2693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SMARTInkShape-Group1212"/>
          <p:cNvGrpSpPr/>
          <p:nvPr/>
        </p:nvGrpSpPr>
        <p:grpSpPr>
          <a:xfrm>
            <a:off x="8440032" y="1233383"/>
            <a:ext cx="2107319" cy="417618"/>
            <a:chOff x="8440032" y="1233383"/>
            <a:chExt cx="2107319" cy="417618"/>
          </a:xfrm>
        </p:grpSpPr>
        <p:sp>
          <p:nvSpPr>
            <p:cNvPr id="671" name="SMARTInkShape-6614"/>
            <p:cNvSpPr/>
            <p:nvPr>
              <p:custDataLst>
                <p:tags r:id="rId137"/>
              </p:custDataLst>
            </p:nvPr>
          </p:nvSpPr>
          <p:spPr>
            <a:xfrm>
              <a:off x="10513638" y="1301750"/>
              <a:ext cx="33713" cy="222251"/>
            </a:xfrm>
            <a:custGeom>
              <a:avLst/>
              <a:gdLst/>
              <a:ahLst/>
              <a:cxnLst/>
              <a:rect l="0" t="0" r="0" b="0"/>
              <a:pathLst>
                <a:path w="33713" h="222251">
                  <a:moveTo>
                    <a:pt x="33712" y="0"/>
                  </a:moveTo>
                  <a:lnTo>
                    <a:pt x="33712" y="0"/>
                  </a:lnTo>
                  <a:lnTo>
                    <a:pt x="19210" y="28875"/>
                  </a:lnTo>
                  <a:lnTo>
                    <a:pt x="10567" y="61046"/>
                  </a:lnTo>
                  <a:lnTo>
                    <a:pt x="3906" y="100745"/>
                  </a:lnTo>
                  <a:lnTo>
                    <a:pt x="0" y="142848"/>
                  </a:lnTo>
                  <a:lnTo>
                    <a:pt x="620" y="182727"/>
                  </a:lnTo>
                  <a:lnTo>
                    <a:pt x="1962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SMARTInkShape-6615"/>
            <p:cNvSpPr/>
            <p:nvPr>
              <p:custDataLst>
                <p:tags r:id="rId138"/>
              </p:custDataLst>
            </p:nvPr>
          </p:nvSpPr>
          <p:spPr>
            <a:xfrm>
              <a:off x="10419206" y="1403350"/>
              <a:ext cx="109095" cy="167336"/>
            </a:xfrm>
            <a:custGeom>
              <a:avLst/>
              <a:gdLst/>
              <a:ahLst/>
              <a:cxnLst/>
              <a:rect l="0" t="0" r="0" b="0"/>
              <a:pathLst>
                <a:path w="109095" h="167336">
                  <a:moveTo>
                    <a:pt x="90044" y="101600"/>
                  </a:moveTo>
                  <a:lnTo>
                    <a:pt x="90044" y="101600"/>
                  </a:lnTo>
                  <a:lnTo>
                    <a:pt x="93415" y="91487"/>
                  </a:lnTo>
                  <a:lnTo>
                    <a:pt x="93188" y="80877"/>
                  </a:lnTo>
                  <a:lnTo>
                    <a:pt x="92138" y="75085"/>
                  </a:lnTo>
                  <a:lnTo>
                    <a:pt x="87212" y="66768"/>
                  </a:lnTo>
                  <a:lnTo>
                    <a:pt x="83923" y="63562"/>
                  </a:lnTo>
                  <a:lnTo>
                    <a:pt x="74624" y="60000"/>
                  </a:lnTo>
                  <a:lnTo>
                    <a:pt x="69180" y="59050"/>
                  </a:lnTo>
                  <a:lnTo>
                    <a:pt x="41293" y="67826"/>
                  </a:lnTo>
                  <a:lnTo>
                    <a:pt x="16333" y="87203"/>
                  </a:lnTo>
                  <a:lnTo>
                    <a:pt x="2273" y="110818"/>
                  </a:lnTo>
                  <a:lnTo>
                    <a:pt x="0" y="127334"/>
                  </a:lnTo>
                  <a:lnTo>
                    <a:pt x="381" y="135689"/>
                  </a:lnTo>
                  <a:lnTo>
                    <a:pt x="6449" y="150617"/>
                  </a:lnTo>
                  <a:lnTo>
                    <a:pt x="11031" y="157561"/>
                  </a:lnTo>
                  <a:lnTo>
                    <a:pt x="16907" y="162191"/>
                  </a:lnTo>
                  <a:lnTo>
                    <a:pt x="30963" y="167335"/>
                  </a:lnTo>
                  <a:lnTo>
                    <a:pt x="37250" y="167295"/>
                  </a:lnTo>
                  <a:lnTo>
                    <a:pt x="48000" y="163489"/>
                  </a:lnTo>
                  <a:lnTo>
                    <a:pt x="68728" y="150041"/>
                  </a:lnTo>
                  <a:lnTo>
                    <a:pt x="86003" y="125909"/>
                  </a:lnTo>
                  <a:lnTo>
                    <a:pt x="96685" y="89674"/>
                  </a:lnTo>
                  <a:lnTo>
                    <a:pt x="101934" y="56318"/>
                  </a:lnTo>
                  <a:lnTo>
                    <a:pt x="1090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3" name="SMARTInkShape-6616"/>
            <p:cNvSpPr/>
            <p:nvPr>
              <p:custDataLst>
                <p:tags r:id="rId139"/>
              </p:custDataLst>
            </p:nvPr>
          </p:nvSpPr>
          <p:spPr>
            <a:xfrm>
              <a:off x="10152922" y="1463672"/>
              <a:ext cx="218431" cy="114972"/>
            </a:xfrm>
            <a:custGeom>
              <a:avLst/>
              <a:gdLst/>
              <a:ahLst/>
              <a:cxnLst/>
              <a:rect l="0" t="0" r="0" b="0"/>
              <a:pathLst>
                <a:path w="218431" h="114972">
                  <a:moveTo>
                    <a:pt x="89628" y="53978"/>
                  </a:moveTo>
                  <a:lnTo>
                    <a:pt x="89628" y="53978"/>
                  </a:lnTo>
                  <a:lnTo>
                    <a:pt x="92999" y="50607"/>
                  </a:lnTo>
                  <a:lnTo>
                    <a:pt x="94653" y="47070"/>
                  </a:lnTo>
                  <a:lnTo>
                    <a:pt x="95715" y="32309"/>
                  </a:lnTo>
                  <a:lnTo>
                    <a:pt x="93979" y="24827"/>
                  </a:lnTo>
                  <a:lnTo>
                    <a:pt x="87117" y="7532"/>
                  </a:lnTo>
                  <a:lnTo>
                    <a:pt x="83721" y="3964"/>
                  </a:lnTo>
                  <a:lnTo>
                    <a:pt x="74303" y="0"/>
                  </a:lnTo>
                  <a:lnTo>
                    <a:pt x="63060" y="2000"/>
                  </a:lnTo>
                  <a:lnTo>
                    <a:pt x="57100" y="4510"/>
                  </a:lnTo>
                  <a:lnTo>
                    <a:pt x="31619" y="29521"/>
                  </a:lnTo>
                  <a:lnTo>
                    <a:pt x="5784" y="65819"/>
                  </a:lnTo>
                  <a:lnTo>
                    <a:pt x="152" y="82524"/>
                  </a:lnTo>
                  <a:lnTo>
                    <a:pt x="0" y="97004"/>
                  </a:lnTo>
                  <a:lnTo>
                    <a:pt x="2360" y="102418"/>
                  </a:lnTo>
                  <a:lnTo>
                    <a:pt x="10627" y="110314"/>
                  </a:lnTo>
                  <a:lnTo>
                    <a:pt x="25117" y="112413"/>
                  </a:lnTo>
                  <a:lnTo>
                    <a:pt x="42613" y="110288"/>
                  </a:lnTo>
                  <a:lnTo>
                    <a:pt x="59795" y="104640"/>
                  </a:lnTo>
                  <a:lnTo>
                    <a:pt x="73076" y="95544"/>
                  </a:lnTo>
                  <a:lnTo>
                    <a:pt x="94127" y="74857"/>
                  </a:lnTo>
                  <a:lnTo>
                    <a:pt x="90813" y="100559"/>
                  </a:lnTo>
                  <a:lnTo>
                    <a:pt x="93212" y="109018"/>
                  </a:lnTo>
                  <a:lnTo>
                    <a:pt x="96251" y="111838"/>
                  </a:lnTo>
                  <a:lnTo>
                    <a:pt x="105271" y="114971"/>
                  </a:lnTo>
                  <a:lnTo>
                    <a:pt x="122250" y="113364"/>
                  </a:lnTo>
                  <a:lnTo>
                    <a:pt x="132584" y="104596"/>
                  </a:lnTo>
                  <a:lnTo>
                    <a:pt x="159345" y="62899"/>
                  </a:lnTo>
                  <a:lnTo>
                    <a:pt x="171052" y="29213"/>
                  </a:lnTo>
                  <a:lnTo>
                    <a:pt x="171427" y="29001"/>
                  </a:lnTo>
                  <a:lnTo>
                    <a:pt x="166254" y="43870"/>
                  </a:lnTo>
                  <a:lnTo>
                    <a:pt x="150100" y="78900"/>
                  </a:lnTo>
                  <a:lnTo>
                    <a:pt x="147215" y="95578"/>
                  </a:lnTo>
                  <a:lnTo>
                    <a:pt x="147070" y="95117"/>
                  </a:lnTo>
                  <a:lnTo>
                    <a:pt x="146906" y="90842"/>
                  </a:lnTo>
                  <a:lnTo>
                    <a:pt x="152579" y="70824"/>
                  </a:lnTo>
                  <a:lnTo>
                    <a:pt x="170546" y="28871"/>
                  </a:lnTo>
                  <a:lnTo>
                    <a:pt x="182506" y="14362"/>
                  </a:lnTo>
                  <a:lnTo>
                    <a:pt x="195817" y="4621"/>
                  </a:lnTo>
                  <a:lnTo>
                    <a:pt x="206437" y="292"/>
                  </a:lnTo>
                  <a:lnTo>
                    <a:pt x="210541" y="1959"/>
                  </a:lnTo>
                  <a:lnTo>
                    <a:pt x="216979" y="11338"/>
                  </a:lnTo>
                  <a:lnTo>
                    <a:pt x="218430" y="26796"/>
                  </a:lnTo>
                  <a:lnTo>
                    <a:pt x="216018" y="44719"/>
                  </a:lnTo>
                  <a:lnTo>
                    <a:pt x="208843" y="70677"/>
                  </a:lnTo>
                  <a:lnTo>
                    <a:pt x="210278" y="1047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4" name="SMARTInkShape-6617"/>
            <p:cNvSpPr/>
            <p:nvPr>
              <p:custDataLst>
                <p:tags r:id="rId140"/>
              </p:custDataLst>
            </p:nvPr>
          </p:nvSpPr>
          <p:spPr>
            <a:xfrm>
              <a:off x="9620250" y="1396374"/>
              <a:ext cx="317501" cy="254627"/>
            </a:xfrm>
            <a:custGeom>
              <a:avLst/>
              <a:gdLst/>
              <a:ahLst/>
              <a:cxnLst/>
              <a:rect l="0" t="0" r="0" b="0"/>
              <a:pathLst>
                <a:path w="317501" h="254627">
                  <a:moveTo>
                    <a:pt x="0" y="254626"/>
                  </a:moveTo>
                  <a:lnTo>
                    <a:pt x="0" y="254626"/>
                  </a:lnTo>
                  <a:lnTo>
                    <a:pt x="6741" y="251255"/>
                  </a:lnTo>
                  <a:lnTo>
                    <a:pt x="11933" y="245837"/>
                  </a:lnTo>
                  <a:lnTo>
                    <a:pt x="18709" y="238020"/>
                  </a:lnTo>
                  <a:lnTo>
                    <a:pt x="44172" y="211991"/>
                  </a:lnTo>
                  <a:lnTo>
                    <a:pt x="65301" y="177788"/>
                  </a:lnTo>
                  <a:lnTo>
                    <a:pt x="79819" y="147098"/>
                  </a:lnTo>
                  <a:lnTo>
                    <a:pt x="90980" y="112291"/>
                  </a:lnTo>
                  <a:lnTo>
                    <a:pt x="102525" y="79418"/>
                  </a:lnTo>
                  <a:lnTo>
                    <a:pt x="115277" y="38788"/>
                  </a:lnTo>
                  <a:lnTo>
                    <a:pt x="120336" y="0"/>
                  </a:lnTo>
                  <a:lnTo>
                    <a:pt x="119029" y="208"/>
                  </a:lnTo>
                  <a:lnTo>
                    <a:pt x="113814" y="6085"/>
                  </a:lnTo>
                  <a:lnTo>
                    <a:pt x="102945" y="31406"/>
                  </a:lnTo>
                  <a:lnTo>
                    <a:pt x="97530" y="72462"/>
                  </a:lnTo>
                  <a:lnTo>
                    <a:pt x="95924" y="113633"/>
                  </a:lnTo>
                  <a:lnTo>
                    <a:pt x="102191" y="152643"/>
                  </a:lnTo>
                  <a:lnTo>
                    <a:pt x="112988" y="177529"/>
                  </a:lnTo>
                  <a:lnTo>
                    <a:pt x="122888" y="186964"/>
                  </a:lnTo>
                  <a:lnTo>
                    <a:pt x="128491" y="190468"/>
                  </a:lnTo>
                  <a:lnTo>
                    <a:pt x="135051" y="191393"/>
                  </a:lnTo>
                  <a:lnTo>
                    <a:pt x="149863" y="188658"/>
                  </a:lnTo>
                  <a:lnTo>
                    <a:pt x="174068" y="175813"/>
                  </a:lnTo>
                  <a:lnTo>
                    <a:pt x="199116" y="155231"/>
                  </a:lnTo>
                  <a:lnTo>
                    <a:pt x="221040" y="124516"/>
                  </a:lnTo>
                  <a:lnTo>
                    <a:pt x="237570" y="85234"/>
                  </a:lnTo>
                  <a:lnTo>
                    <a:pt x="246766" y="38317"/>
                  </a:lnTo>
                  <a:lnTo>
                    <a:pt x="246355" y="37042"/>
                  </a:lnTo>
                  <a:lnTo>
                    <a:pt x="245376" y="36898"/>
                  </a:lnTo>
                  <a:lnTo>
                    <a:pt x="244016" y="37507"/>
                  </a:lnTo>
                  <a:lnTo>
                    <a:pt x="242507" y="43829"/>
                  </a:lnTo>
                  <a:lnTo>
                    <a:pt x="243539" y="63051"/>
                  </a:lnTo>
                  <a:lnTo>
                    <a:pt x="253581" y="104522"/>
                  </a:lnTo>
                  <a:lnTo>
                    <a:pt x="273517" y="152068"/>
                  </a:lnTo>
                  <a:lnTo>
                    <a:pt x="282900" y="171886"/>
                  </a:lnTo>
                  <a:lnTo>
                    <a:pt x="295538" y="184456"/>
                  </a:lnTo>
                  <a:lnTo>
                    <a:pt x="317500" y="1974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SMARTInkShape-6618"/>
            <p:cNvSpPr/>
            <p:nvPr>
              <p:custDataLst>
                <p:tags r:id="rId141"/>
              </p:custDataLst>
            </p:nvPr>
          </p:nvSpPr>
          <p:spPr>
            <a:xfrm>
              <a:off x="9404348" y="1555750"/>
              <a:ext cx="107953" cy="25401"/>
            </a:xfrm>
            <a:custGeom>
              <a:avLst/>
              <a:gdLst/>
              <a:ahLst/>
              <a:cxnLst/>
              <a:rect l="0" t="0" r="0" b="0"/>
              <a:pathLst>
                <a:path w="107953" h="25401">
                  <a:moveTo>
                    <a:pt x="2" y="0"/>
                  </a:moveTo>
                  <a:lnTo>
                    <a:pt x="2" y="0"/>
                  </a:lnTo>
                  <a:lnTo>
                    <a:pt x="0" y="6742"/>
                  </a:lnTo>
                  <a:lnTo>
                    <a:pt x="1883" y="11933"/>
                  </a:lnTo>
                  <a:lnTo>
                    <a:pt x="3372" y="14306"/>
                  </a:lnTo>
                  <a:lnTo>
                    <a:pt x="15582" y="21015"/>
                  </a:lnTo>
                  <a:lnTo>
                    <a:pt x="54585" y="24534"/>
                  </a:lnTo>
                  <a:lnTo>
                    <a:pt x="107952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SMARTInkShape-6619"/>
            <p:cNvSpPr/>
            <p:nvPr>
              <p:custDataLst>
                <p:tags r:id="rId142"/>
              </p:custDataLst>
            </p:nvPr>
          </p:nvSpPr>
          <p:spPr>
            <a:xfrm>
              <a:off x="9394341" y="1466850"/>
              <a:ext cx="149710" cy="12701"/>
            </a:xfrm>
            <a:custGeom>
              <a:avLst/>
              <a:gdLst/>
              <a:ahLst/>
              <a:cxnLst/>
              <a:rect l="0" t="0" r="0" b="0"/>
              <a:pathLst>
                <a:path w="149710" h="12701">
                  <a:moveTo>
                    <a:pt x="3659" y="12700"/>
                  </a:moveTo>
                  <a:lnTo>
                    <a:pt x="3659" y="12700"/>
                  </a:lnTo>
                  <a:lnTo>
                    <a:pt x="288" y="12700"/>
                  </a:lnTo>
                  <a:lnTo>
                    <a:pt x="0" y="11994"/>
                  </a:lnTo>
                  <a:lnTo>
                    <a:pt x="1561" y="9329"/>
                  </a:lnTo>
                  <a:lnTo>
                    <a:pt x="8370" y="7674"/>
                  </a:lnTo>
                  <a:lnTo>
                    <a:pt x="43921" y="2160"/>
                  </a:lnTo>
                  <a:lnTo>
                    <a:pt x="85752" y="640"/>
                  </a:lnTo>
                  <a:lnTo>
                    <a:pt x="128250" y="190"/>
                  </a:lnTo>
                  <a:lnTo>
                    <a:pt x="1497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SMARTInkShape-6620"/>
            <p:cNvSpPr/>
            <p:nvPr>
              <p:custDataLst>
                <p:tags r:id="rId143"/>
              </p:custDataLst>
            </p:nvPr>
          </p:nvSpPr>
          <p:spPr>
            <a:xfrm>
              <a:off x="9117633" y="1233383"/>
              <a:ext cx="142555" cy="363375"/>
            </a:xfrm>
            <a:custGeom>
              <a:avLst/>
              <a:gdLst/>
              <a:ahLst/>
              <a:cxnLst/>
              <a:rect l="0" t="0" r="0" b="0"/>
              <a:pathLst>
                <a:path w="142555" h="363375">
                  <a:moveTo>
                    <a:pt x="7317" y="23917"/>
                  </a:moveTo>
                  <a:lnTo>
                    <a:pt x="7317" y="23917"/>
                  </a:lnTo>
                  <a:lnTo>
                    <a:pt x="574" y="20546"/>
                  </a:lnTo>
                  <a:lnTo>
                    <a:pt x="0" y="18142"/>
                  </a:lnTo>
                  <a:lnTo>
                    <a:pt x="3123" y="11708"/>
                  </a:lnTo>
                  <a:lnTo>
                    <a:pt x="12817" y="3523"/>
                  </a:lnTo>
                  <a:lnTo>
                    <a:pt x="34741" y="0"/>
                  </a:lnTo>
                  <a:lnTo>
                    <a:pt x="73751" y="3174"/>
                  </a:lnTo>
                  <a:lnTo>
                    <a:pt x="102809" y="5777"/>
                  </a:lnTo>
                  <a:lnTo>
                    <a:pt x="115846" y="11386"/>
                  </a:lnTo>
                  <a:lnTo>
                    <a:pt x="131115" y="25849"/>
                  </a:lnTo>
                  <a:lnTo>
                    <a:pt x="141209" y="40168"/>
                  </a:lnTo>
                  <a:lnTo>
                    <a:pt x="142554" y="52777"/>
                  </a:lnTo>
                  <a:lnTo>
                    <a:pt x="140094" y="67788"/>
                  </a:lnTo>
                  <a:lnTo>
                    <a:pt x="126472" y="108786"/>
                  </a:lnTo>
                  <a:lnTo>
                    <a:pt x="118213" y="151924"/>
                  </a:lnTo>
                  <a:lnTo>
                    <a:pt x="115848" y="195148"/>
                  </a:lnTo>
                  <a:lnTo>
                    <a:pt x="115382" y="234286"/>
                  </a:lnTo>
                  <a:lnTo>
                    <a:pt x="122190" y="275865"/>
                  </a:lnTo>
                  <a:lnTo>
                    <a:pt x="129341" y="318981"/>
                  </a:lnTo>
                  <a:lnTo>
                    <a:pt x="133334" y="335261"/>
                  </a:lnTo>
                  <a:lnTo>
                    <a:pt x="130654" y="346335"/>
                  </a:lnTo>
                  <a:lnTo>
                    <a:pt x="125391" y="355182"/>
                  </a:lnTo>
                  <a:lnTo>
                    <a:pt x="122723" y="356944"/>
                  </a:lnTo>
                  <a:lnTo>
                    <a:pt x="97529" y="363374"/>
                  </a:lnTo>
                  <a:lnTo>
                    <a:pt x="51767" y="360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SMARTInkShape-6621"/>
            <p:cNvSpPr/>
            <p:nvPr>
              <p:custDataLst>
                <p:tags r:id="rId144"/>
              </p:custDataLst>
            </p:nvPr>
          </p:nvSpPr>
          <p:spPr>
            <a:xfrm>
              <a:off x="8971461" y="1365250"/>
              <a:ext cx="121740" cy="165101"/>
            </a:xfrm>
            <a:custGeom>
              <a:avLst/>
              <a:gdLst/>
              <a:ahLst/>
              <a:cxnLst/>
              <a:rect l="0" t="0" r="0" b="0"/>
              <a:pathLst>
                <a:path w="121740" h="165101">
                  <a:moveTo>
                    <a:pt x="121739" y="0"/>
                  </a:moveTo>
                  <a:lnTo>
                    <a:pt x="121739" y="0"/>
                  </a:lnTo>
                  <a:lnTo>
                    <a:pt x="107237" y="5775"/>
                  </a:lnTo>
                  <a:lnTo>
                    <a:pt x="63492" y="42635"/>
                  </a:lnTo>
                  <a:lnTo>
                    <a:pt x="33877" y="84700"/>
                  </a:lnTo>
                  <a:lnTo>
                    <a:pt x="4989" y="130637"/>
                  </a:lnTo>
                  <a:lnTo>
                    <a:pt x="0" y="144139"/>
                  </a:lnTo>
                  <a:lnTo>
                    <a:pt x="1089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9" name="SMARTInkShape-6622"/>
            <p:cNvSpPr/>
            <p:nvPr>
              <p:custDataLst>
                <p:tags r:id="rId145"/>
              </p:custDataLst>
            </p:nvPr>
          </p:nvSpPr>
          <p:spPr>
            <a:xfrm>
              <a:off x="8940800" y="1339850"/>
              <a:ext cx="152401" cy="171451"/>
            </a:xfrm>
            <a:custGeom>
              <a:avLst/>
              <a:gdLst/>
              <a:ahLst/>
              <a:cxnLst/>
              <a:rect l="0" t="0" r="0" b="0"/>
              <a:pathLst>
                <a:path w="152401" h="171451">
                  <a:moveTo>
                    <a:pt x="0" y="0"/>
                  </a:moveTo>
                  <a:lnTo>
                    <a:pt x="0" y="0"/>
                  </a:lnTo>
                  <a:lnTo>
                    <a:pt x="41442" y="39345"/>
                  </a:lnTo>
                  <a:lnTo>
                    <a:pt x="62609" y="75471"/>
                  </a:lnTo>
                  <a:lnTo>
                    <a:pt x="93793" y="121081"/>
                  </a:lnTo>
                  <a:lnTo>
                    <a:pt x="127130" y="154236"/>
                  </a:lnTo>
                  <a:lnTo>
                    <a:pt x="15240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0" name="SMARTInkShape-6623"/>
            <p:cNvSpPr/>
            <p:nvPr>
              <p:custDataLst>
                <p:tags r:id="rId146"/>
              </p:custDataLst>
            </p:nvPr>
          </p:nvSpPr>
          <p:spPr>
            <a:xfrm>
              <a:off x="8751784" y="1252390"/>
              <a:ext cx="195367" cy="287674"/>
            </a:xfrm>
            <a:custGeom>
              <a:avLst/>
              <a:gdLst/>
              <a:ahLst/>
              <a:cxnLst/>
              <a:rect l="0" t="0" r="0" b="0"/>
              <a:pathLst>
                <a:path w="195367" h="287674">
                  <a:moveTo>
                    <a:pt x="195366" y="11260"/>
                  </a:moveTo>
                  <a:lnTo>
                    <a:pt x="195366" y="11260"/>
                  </a:lnTo>
                  <a:lnTo>
                    <a:pt x="151745" y="6234"/>
                  </a:lnTo>
                  <a:lnTo>
                    <a:pt x="105980" y="0"/>
                  </a:lnTo>
                  <a:lnTo>
                    <a:pt x="82805" y="868"/>
                  </a:lnTo>
                  <a:lnTo>
                    <a:pt x="69844" y="4525"/>
                  </a:lnTo>
                  <a:lnTo>
                    <a:pt x="59381" y="10854"/>
                  </a:lnTo>
                  <a:lnTo>
                    <a:pt x="45556" y="25721"/>
                  </a:lnTo>
                  <a:lnTo>
                    <a:pt x="32523" y="50274"/>
                  </a:lnTo>
                  <a:lnTo>
                    <a:pt x="25615" y="90881"/>
                  </a:lnTo>
                  <a:lnTo>
                    <a:pt x="24419" y="127279"/>
                  </a:lnTo>
                  <a:lnTo>
                    <a:pt x="23359" y="168324"/>
                  </a:lnTo>
                  <a:lnTo>
                    <a:pt x="18185" y="207610"/>
                  </a:lnTo>
                  <a:lnTo>
                    <a:pt x="6034" y="251285"/>
                  </a:lnTo>
                  <a:lnTo>
                    <a:pt x="0" y="270966"/>
                  </a:lnTo>
                  <a:lnTo>
                    <a:pt x="917" y="274003"/>
                  </a:lnTo>
                  <a:lnTo>
                    <a:pt x="5699" y="279259"/>
                  </a:lnTo>
                  <a:lnTo>
                    <a:pt x="12527" y="282065"/>
                  </a:lnTo>
                  <a:lnTo>
                    <a:pt x="47763" y="287673"/>
                  </a:lnTo>
                  <a:lnTo>
                    <a:pt x="89826" y="285183"/>
                  </a:lnTo>
                  <a:lnTo>
                    <a:pt x="125516" y="2843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SMARTInkShape-6624"/>
            <p:cNvSpPr/>
            <p:nvPr>
              <p:custDataLst>
                <p:tags r:id="rId147"/>
              </p:custDataLst>
            </p:nvPr>
          </p:nvSpPr>
          <p:spPr>
            <a:xfrm>
              <a:off x="8440032" y="1422400"/>
              <a:ext cx="113419" cy="25401"/>
            </a:xfrm>
            <a:custGeom>
              <a:avLst/>
              <a:gdLst/>
              <a:ahLst/>
              <a:cxnLst/>
              <a:rect l="0" t="0" r="0" b="0"/>
              <a:pathLst>
                <a:path w="113419" h="25401">
                  <a:moveTo>
                    <a:pt x="5468" y="25400"/>
                  </a:moveTo>
                  <a:lnTo>
                    <a:pt x="5468" y="25400"/>
                  </a:lnTo>
                  <a:lnTo>
                    <a:pt x="0" y="25400"/>
                  </a:lnTo>
                  <a:lnTo>
                    <a:pt x="2750" y="22029"/>
                  </a:lnTo>
                  <a:lnTo>
                    <a:pt x="14775" y="16562"/>
                  </a:lnTo>
                  <a:lnTo>
                    <a:pt x="54422" y="8393"/>
                  </a:lnTo>
                  <a:lnTo>
                    <a:pt x="1134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SMARTInkShape-6625"/>
            <p:cNvSpPr/>
            <p:nvPr>
              <p:custDataLst>
                <p:tags r:id="rId148"/>
              </p:custDataLst>
            </p:nvPr>
          </p:nvSpPr>
          <p:spPr>
            <a:xfrm>
              <a:off x="8448921" y="1264949"/>
              <a:ext cx="168030" cy="288329"/>
            </a:xfrm>
            <a:custGeom>
              <a:avLst/>
              <a:gdLst/>
              <a:ahLst/>
              <a:cxnLst/>
              <a:rect l="0" t="0" r="0" b="0"/>
              <a:pathLst>
                <a:path w="168030" h="288329">
                  <a:moveTo>
                    <a:pt x="123579" y="24101"/>
                  </a:moveTo>
                  <a:lnTo>
                    <a:pt x="123579" y="24101"/>
                  </a:lnTo>
                  <a:lnTo>
                    <a:pt x="137884" y="9795"/>
                  </a:lnTo>
                  <a:lnTo>
                    <a:pt x="138055" y="7508"/>
                  </a:lnTo>
                  <a:lnTo>
                    <a:pt x="136757" y="5278"/>
                  </a:lnTo>
                  <a:lnTo>
                    <a:pt x="134481" y="3086"/>
                  </a:lnTo>
                  <a:lnTo>
                    <a:pt x="124426" y="650"/>
                  </a:lnTo>
                  <a:lnTo>
                    <a:pt x="117793" y="0"/>
                  </a:lnTo>
                  <a:lnTo>
                    <a:pt x="84862" y="9199"/>
                  </a:lnTo>
                  <a:lnTo>
                    <a:pt x="57309" y="25330"/>
                  </a:lnTo>
                  <a:lnTo>
                    <a:pt x="46383" y="37347"/>
                  </a:lnTo>
                  <a:lnTo>
                    <a:pt x="39175" y="51155"/>
                  </a:lnTo>
                  <a:lnTo>
                    <a:pt x="30680" y="88764"/>
                  </a:lnTo>
                  <a:lnTo>
                    <a:pt x="25422" y="133535"/>
                  </a:lnTo>
                  <a:lnTo>
                    <a:pt x="16258" y="170591"/>
                  </a:lnTo>
                  <a:lnTo>
                    <a:pt x="6293" y="210899"/>
                  </a:lnTo>
                  <a:lnTo>
                    <a:pt x="0" y="254609"/>
                  </a:lnTo>
                  <a:lnTo>
                    <a:pt x="271" y="261028"/>
                  </a:lnTo>
                  <a:lnTo>
                    <a:pt x="1864" y="266014"/>
                  </a:lnTo>
                  <a:lnTo>
                    <a:pt x="11184" y="282455"/>
                  </a:lnTo>
                  <a:lnTo>
                    <a:pt x="14783" y="285237"/>
                  </a:lnTo>
                  <a:lnTo>
                    <a:pt x="24425" y="288328"/>
                  </a:lnTo>
                  <a:lnTo>
                    <a:pt x="63070" y="285243"/>
                  </a:lnTo>
                  <a:lnTo>
                    <a:pt x="99065" y="279825"/>
                  </a:lnTo>
                  <a:lnTo>
                    <a:pt x="168029" y="265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SMARTInkShape-Group1213"/>
          <p:cNvGrpSpPr/>
          <p:nvPr/>
        </p:nvGrpSpPr>
        <p:grpSpPr>
          <a:xfrm>
            <a:off x="10833100" y="1299032"/>
            <a:ext cx="1263651" cy="313869"/>
            <a:chOff x="10833100" y="1299032"/>
            <a:chExt cx="1263651" cy="313869"/>
          </a:xfrm>
        </p:grpSpPr>
        <p:sp>
          <p:nvSpPr>
            <p:cNvPr id="684" name="SMARTInkShape-6626"/>
            <p:cNvSpPr/>
            <p:nvPr>
              <p:custDataLst>
                <p:tags r:id="rId126"/>
              </p:custDataLst>
            </p:nvPr>
          </p:nvSpPr>
          <p:spPr>
            <a:xfrm>
              <a:off x="12033250" y="15684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6350"/>
                  </a:moveTo>
                  <a:lnTo>
                    <a:pt x="12700" y="6350"/>
                  </a:lnTo>
                  <a:lnTo>
                    <a:pt x="9330" y="2979"/>
                  </a:lnTo>
                  <a:lnTo>
                    <a:pt x="5793" y="132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SMARTInkShape-6627"/>
            <p:cNvSpPr/>
            <p:nvPr>
              <p:custDataLst>
                <p:tags r:id="rId127"/>
              </p:custDataLst>
            </p:nvPr>
          </p:nvSpPr>
          <p:spPr>
            <a:xfrm>
              <a:off x="11976100" y="1299032"/>
              <a:ext cx="120651" cy="81581"/>
            </a:xfrm>
            <a:custGeom>
              <a:avLst/>
              <a:gdLst/>
              <a:ahLst/>
              <a:cxnLst/>
              <a:rect l="0" t="0" r="0" b="0"/>
              <a:pathLst>
                <a:path w="120651" h="81581">
                  <a:moveTo>
                    <a:pt x="0" y="15418"/>
                  </a:moveTo>
                  <a:lnTo>
                    <a:pt x="0" y="15418"/>
                  </a:lnTo>
                  <a:lnTo>
                    <a:pt x="0" y="9951"/>
                  </a:lnTo>
                  <a:lnTo>
                    <a:pt x="17677" y="307"/>
                  </a:lnTo>
                  <a:lnTo>
                    <a:pt x="27611" y="0"/>
                  </a:lnTo>
                  <a:lnTo>
                    <a:pt x="51237" y="5552"/>
                  </a:lnTo>
                  <a:lnTo>
                    <a:pt x="55324" y="8841"/>
                  </a:lnTo>
                  <a:lnTo>
                    <a:pt x="59866" y="18139"/>
                  </a:lnTo>
                  <a:lnTo>
                    <a:pt x="59666" y="22877"/>
                  </a:lnTo>
                  <a:lnTo>
                    <a:pt x="55681" y="31903"/>
                  </a:lnTo>
                  <a:lnTo>
                    <a:pt x="27194" y="75254"/>
                  </a:lnTo>
                  <a:lnTo>
                    <a:pt x="27301" y="77181"/>
                  </a:lnTo>
                  <a:lnTo>
                    <a:pt x="29303" y="81203"/>
                  </a:lnTo>
                  <a:lnTo>
                    <a:pt x="40069" y="81580"/>
                  </a:lnTo>
                  <a:lnTo>
                    <a:pt x="81398" y="79268"/>
                  </a:lnTo>
                  <a:lnTo>
                    <a:pt x="120650" y="789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SMARTInkShape-6628"/>
            <p:cNvSpPr/>
            <p:nvPr>
              <p:custDataLst>
                <p:tags r:id="rId128"/>
              </p:custDataLst>
            </p:nvPr>
          </p:nvSpPr>
          <p:spPr>
            <a:xfrm>
              <a:off x="11863750" y="1460500"/>
              <a:ext cx="188551" cy="115340"/>
            </a:xfrm>
            <a:custGeom>
              <a:avLst/>
              <a:gdLst/>
              <a:ahLst/>
              <a:cxnLst/>
              <a:rect l="0" t="0" r="0" b="0"/>
              <a:pathLst>
                <a:path w="188551" h="115340">
                  <a:moveTo>
                    <a:pt x="55200" y="0"/>
                  </a:moveTo>
                  <a:lnTo>
                    <a:pt x="55200" y="0"/>
                  </a:lnTo>
                  <a:lnTo>
                    <a:pt x="49732" y="0"/>
                  </a:lnTo>
                  <a:lnTo>
                    <a:pt x="56722" y="45503"/>
                  </a:lnTo>
                  <a:lnTo>
                    <a:pt x="58701" y="61146"/>
                  </a:lnTo>
                  <a:lnTo>
                    <a:pt x="55140" y="82558"/>
                  </a:lnTo>
                  <a:lnTo>
                    <a:pt x="49058" y="98311"/>
                  </a:lnTo>
                  <a:lnTo>
                    <a:pt x="39768" y="109075"/>
                  </a:lnTo>
                  <a:lnTo>
                    <a:pt x="34331" y="112933"/>
                  </a:lnTo>
                  <a:lnTo>
                    <a:pt x="22641" y="115339"/>
                  </a:lnTo>
                  <a:lnTo>
                    <a:pt x="16560" y="114993"/>
                  </a:lnTo>
                  <a:lnTo>
                    <a:pt x="11801" y="113351"/>
                  </a:lnTo>
                  <a:lnTo>
                    <a:pt x="4632" y="107763"/>
                  </a:lnTo>
                  <a:lnTo>
                    <a:pt x="974" y="98695"/>
                  </a:lnTo>
                  <a:lnTo>
                    <a:pt x="0" y="93313"/>
                  </a:lnTo>
                  <a:lnTo>
                    <a:pt x="4561" y="77926"/>
                  </a:lnTo>
                  <a:lnTo>
                    <a:pt x="20911" y="51311"/>
                  </a:lnTo>
                  <a:lnTo>
                    <a:pt x="43630" y="29314"/>
                  </a:lnTo>
                  <a:lnTo>
                    <a:pt x="61346" y="19379"/>
                  </a:lnTo>
                  <a:lnTo>
                    <a:pt x="105333" y="7251"/>
                  </a:lnTo>
                  <a:lnTo>
                    <a:pt x="148201" y="1432"/>
                  </a:lnTo>
                  <a:lnTo>
                    <a:pt x="188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7" name="SMARTInkShape-6629"/>
            <p:cNvSpPr/>
            <p:nvPr>
              <p:custDataLst>
                <p:tags r:id="rId129"/>
              </p:custDataLst>
            </p:nvPr>
          </p:nvSpPr>
          <p:spPr>
            <a:xfrm>
              <a:off x="11728450" y="1536700"/>
              <a:ext cx="114301" cy="9722"/>
            </a:xfrm>
            <a:custGeom>
              <a:avLst/>
              <a:gdLst/>
              <a:ahLst/>
              <a:cxnLst/>
              <a:rect l="0" t="0" r="0" b="0"/>
              <a:pathLst>
                <a:path w="114301" h="9722">
                  <a:moveTo>
                    <a:pt x="0" y="6350"/>
                  </a:moveTo>
                  <a:lnTo>
                    <a:pt x="0" y="6350"/>
                  </a:lnTo>
                  <a:lnTo>
                    <a:pt x="3370" y="9721"/>
                  </a:lnTo>
                  <a:lnTo>
                    <a:pt x="12554" y="9494"/>
                  </a:lnTo>
                  <a:lnTo>
                    <a:pt x="48185" y="3600"/>
                  </a:lnTo>
                  <a:lnTo>
                    <a:pt x="87027" y="1067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8" name="SMARTInkShape-6630"/>
            <p:cNvSpPr/>
            <p:nvPr>
              <p:custDataLst>
                <p:tags r:id="rId130"/>
              </p:custDataLst>
            </p:nvPr>
          </p:nvSpPr>
          <p:spPr>
            <a:xfrm>
              <a:off x="11709400" y="1492250"/>
              <a:ext cx="101601" cy="6351"/>
            </a:xfrm>
            <a:custGeom>
              <a:avLst/>
              <a:gdLst/>
              <a:ahLst/>
              <a:cxnLst/>
              <a:rect l="0" t="0" r="0" b="0"/>
              <a:pathLst>
                <a:path w="101601" h="6351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16855" y="883"/>
                  </a:lnTo>
                  <a:lnTo>
                    <a:pt x="62177" y="174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9" name="SMARTInkShape-6631"/>
            <p:cNvSpPr/>
            <p:nvPr>
              <p:custDataLst>
                <p:tags r:id="rId131"/>
              </p:custDataLst>
            </p:nvPr>
          </p:nvSpPr>
          <p:spPr>
            <a:xfrm>
              <a:off x="11557000" y="1371600"/>
              <a:ext cx="68446" cy="241301"/>
            </a:xfrm>
            <a:custGeom>
              <a:avLst/>
              <a:gdLst/>
              <a:ahLst/>
              <a:cxnLst/>
              <a:rect l="0" t="0" r="0" b="0"/>
              <a:pathLst>
                <a:path w="68446" h="241301">
                  <a:moveTo>
                    <a:pt x="50800" y="0"/>
                  </a:moveTo>
                  <a:lnTo>
                    <a:pt x="50800" y="0"/>
                  </a:lnTo>
                  <a:lnTo>
                    <a:pt x="50797" y="6742"/>
                  </a:lnTo>
                  <a:lnTo>
                    <a:pt x="62734" y="52097"/>
                  </a:lnTo>
                  <a:lnTo>
                    <a:pt x="67739" y="97516"/>
                  </a:lnTo>
                  <a:lnTo>
                    <a:pt x="68445" y="113694"/>
                  </a:lnTo>
                  <a:lnTo>
                    <a:pt x="57935" y="156129"/>
                  </a:lnTo>
                  <a:lnTo>
                    <a:pt x="39860" y="197801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SMARTInkShape-6632"/>
            <p:cNvSpPr/>
            <p:nvPr>
              <p:custDataLst>
                <p:tags r:id="rId132"/>
              </p:custDataLst>
            </p:nvPr>
          </p:nvSpPr>
          <p:spPr>
            <a:xfrm>
              <a:off x="11416318" y="1428750"/>
              <a:ext cx="102583" cy="146051"/>
            </a:xfrm>
            <a:custGeom>
              <a:avLst/>
              <a:gdLst/>
              <a:ahLst/>
              <a:cxnLst/>
              <a:rect l="0" t="0" r="0" b="0"/>
              <a:pathLst>
                <a:path w="102583" h="146051">
                  <a:moveTo>
                    <a:pt x="102582" y="0"/>
                  </a:moveTo>
                  <a:lnTo>
                    <a:pt x="102582" y="0"/>
                  </a:lnTo>
                  <a:lnTo>
                    <a:pt x="76068" y="12209"/>
                  </a:lnTo>
                  <a:lnTo>
                    <a:pt x="57801" y="23765"/>
                  </a:lnTo>
                  <a:lnTo>
                    <a:pt x="28302" y="60590"/>
                  </a:lnTo>
                  <a:lnTo>
                    <a:pt x="5124" y="104867"/>
                  </a:lnTo>
                  <a:lnTo>
                    <a:pt x="0" y="122102"/>
                  </a:lnTo>
                  <a:lnTo>
                    <a:pt x="982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1" name="SMARTInkShape-6633"/>
            <p:cNvSpPr/>
            <p:nvPr>
              <p:custDataLst>
                <p:tags r:id="rId133"/>
              </p:custDataLst>
            </p:nvPr>
          </p:nvSpPr>
          <p:spPr>
            <a:xfrm>
              <a:off x="11423650" y="1416050"/>
              <a:ext cx="95251" cy="158751"/>
            </a:xfrm>
            <a:custGeom>
              <a:avLst/>
              <a:gdLst/>
              <a:ahLst/>
              <a:cxnLst/>
              <a:rect l="0" t="0" r="0" b="0"/>
              <a:pathLst>
                <a:path w="95251" h="1587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22603" y="50547"/>
                  </a:lnTo>
                  <a:lnTo>
                    <a:pt x="50248" y="96454"/>
                  </a:lnTo>
                  <a:lnTo>
                    <a:pt x="80597" y="141331"/>
                  </a:lnTo>
                  <a:lnTo>
                    <a:pt x="9525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2" name="SMARTInkShape-6634"/>
            <p:cNvSpPr/>
            <p:nvPr>
              <p:custDataLst>
                <p:tags r:id="rId134"/>
              </p:custDataLst>
            </p:nvPr>
          </p:nvSpPr>
          <p:spPr>
            <a:xfrm>
              <a:off x="11304430" y="1342400"/>
              <a:ext cx="87471" cy="216470"/>
            </a:xfrm>
            <a:custGeom>
              <a:avLst/>
              <a:gdLst/>
              <a:ahLst/>
              <a:cxnLst/>
              <a:rect l="0" t="0" r="0" b="0"/>
              <a:pathLst>
                <a:path w="87471" h="216470">
                  <a:moveTo>
                    <a:pt x="87470" y="29200"/>
                  </a:moveTo>
                  <a:lnTo>
                    <a:pt x="87470" y="29200"/>
                  </a:lnTo>
                  <a:lnTo>
                    <a:pt x="86765" y="14697"/>
                  </a:lnTo>
                  <a:lnTo>
                    <a:pt x="84099" y="6056"/>
                  </a:lnTo>
                  <a:lnTo>
                    <a:pt x="82401" y="3187"/>
                  </a:lnTo>
                  <a:lnTo>
                    <a:pt x="78631" y="0"/>
                  </a:lnTo>
                  <a:lnTo>
                    <a:pt x="68960" y="2346"/>
                  </a:lnTo>
                  <a:lnTo>
                    <a:pt x="62430" y="4948"/>
                  </a:lnTo>
                  <a:lnTo>
                    <a:pt x="43128" y="22092"/>
                  </a:lnTo>
                  <a:lnTo>
                    <a:pt x="20631" y="55159"/>
                  </a:lnTo>
                  <a:lnTo>
                    <a:pt x="8141" y="85893"/>
                  </a:lnTo>
                  <a:lnTo>
                    <a:pt x="0" y="119308"/>
                  </a:lnTo>
                  <a:lnTo>
                    <a:pt x="797" y="164476"/>
                  </a:lnTo>
                  <a:lnTo>
                    <a:pt x="13108" y="198712"/>
                  </a:lnTo>
                  <a:lnTo>
                    <a:pt x="21728" y="212959"/>
                  </a:lnTo>
                  <a:lnTo>
                    <a:pt x="27416" y="215912"/>
                  </a:lnTo>
                  <a:lnTo>
                    <a:pt x="34028" y="216469"/>
                  </a:lnTo>
                  <a:lnTo>
                    <a:pt x="55720" y="21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SMARTInkShape-6635"/>
            <p:cNvSpPr/>
            <p:nvPr>
              <p:custDataLst>
                <p:tags r:id="rId135"/>
              </p:custDataLst>
            </p:nvPr>
          </p:nvSpPr>
          <p:spPr>
            <a:xfrm>
              <a:off x="11043987" y="1447800"/>
              <a:ext cx="170114" cy="115785"/>
            </a:xfrm>
            <a:custGeom>
              <a:avLst/>
              <a:gdLst/>
              <a:ahLst/>
              <a:cxnLst/>
              <a:rect l="0" t="0" r="0" b="0"/>
              <a:pathLst>
                <a:path w="170114" h="115785">
                  <a:moveTo>
                    <a:pt x="49463" y="31750"/>
                  </a:moveTo>
                  <a:lnTo>
                    <a:pt x="49463" y="31750"/>
                  </a:lnTo>
                  <a:lnTo>
                    <a:pt x="46092" y="25008"/>
                  </a:lnTo>
                  <a:lnTo>
                    <a:pt x="40674" y="19817"/>
                  </a:lnTo>
                  <a:lnTo>
                    <a:pt x="34268" y="15863"/>
                  </a:lnTo>
                  <a:lnTo>
                    <a:pt x="29068" y="14106"/>
                  </a:lnTo>
                  <a:lnTo>
                    <a:pt x="25988" y="15754"/>
                  </a:lnTo>
                  <a:lnTo>
                    <a:pt x="18802" y="23229"/>
                  </a:lnTo>
                  <a:lnTo>
                    <a:pt x="7764" y="50345"/>
                  </a:lnTo>
                  <a:lnTo>
                    <a:pt x="0" y="87864"/>
                  </a:lnTo>
                  <a:lnTo>
                    <a:pt x="1140" y="97377"/>
                  </a:lnTo>
                  <a:lnTo>
                    <a:pt x="2429" y="100901"/>
                  </a:lnTo>
                  <a:lnTo>
                    <a:pt x="4701" y="102545"/>
                  </a:lnTo>
                  <a:lnTo>
                    <a:pt x="7628" y="102936"/>
                  </a:lnTo>
                  <a:lnTo>
                    <a:pt x="10989" y="102491"/>
                  </a:lnTo>
                  <a:lnTo>
                    <a:pt x="13936" y="100077"/>
                  </a:lnTo>
                  <a:lnTo>
                    <a:pt x="31809" y="69864"/>
                  </a:lnTo>
                  <a:lnTo>
                    <a:pt x="36110" y="53589"/>
                  </a:lnTo>
                  <a:lnTo>
                    <a:pt x="37033" y="54071"/>
                  </a:lnTo>
                  <a:lnTo>
                    <a:pt x="39941" y="58368"/>
                  </a:lnTo>
                  <a:lnTo>
                    <a:pt x="46205" y="82822"/>
                  </a:lnTo>
                  <a:lnTo>
                    <a:pt x="51869" y="90470"/>
                  </a:lnTo>
                  <a:lnTo>
                    <a:pt x="53888" y="91358"/>
                  </a:lnTo>
                  <a:lnTo>
                    <a:pt x="55941" y="91244"/>
                  </a:lnTo>
                  <a:lnTo>
                    <a:pt x="58015" y="90463"/>
                  </a:lnTo>
                  <a:lnTo>
                    <a:pt x="62203" y="83950"/>
                  </a:lnTo>
                  <a:lnTo>
                    <a:pt x="76748" y="52247"/>
                  </a:lnTo>
                  <a:lnTo>
                    <a:pt x="88797" y="37523"/>
                  </a:lnTo>
                  <a:lnTo>
                    <a:pt x="91913" y="36304"/>
                  </a:lnTo>
                  <a:lnTo>
                    <a:pt x="99138" y="36831"/>
                  </a:lnTo>
                  <a:lnTo>
                    <a:pt x="107054" y="43181"/>
                  </a:lnTo>
                  <a:lnTo>
                    <a:pt x="114570" y="53058"/>
                  </a:lnTo>
                  <a:lnTo>
                    <a:pt x="120264" y="64504"/>
                  </a:lnTo>
                  <a:lnTo>
                    <a:pt x="121381" y="76646"/>
                  </a:lnTo>
                  <a:lnTo>
                    <a:pt x="116350" y="101688"/>
                  </a:lnTo>
                  <a:lnTo>
                    <a:pt x="110596" y="113934"/>
                  </a:lnTo>
                  <a:lnTo>
                    <a:pt x="109269" y="115467"/>
                  </a:lnTo>
                  <a:lnTo>
                    <a:pt x="108383" y="115784"/>
                  </a:lnTo>
                  <a:lnTo>
                    <a:pt x="107794" y="115289"/>
                  </a:lnTo>
                  <a:lnTo>
                    <a:pt x="106963" y="104480"/>
                  </a:lnTo>
                  <a:lnTo>
                    <a:pt x="112413" y="93708"/>
                  </a:lnTo>
                  <a:lnTo>
                    <a:pt x="139833" y="48088"/>
                  </a:lnTo>
                  <a:lnTo>
                    <a:pt x="1701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4" name="SMARTInkShape-6636"/>
            <p:cNvSpPr/>
            <p:nvPr>
              <p:custDataLst>
                <p:tags r:id="rId136"/>
              </p:custDataLst>
            </p:nvPr>
          </p:nvSpPr>
          <p:spPr>
            <a:xfrm>
              <a:off x="10833100" y="1339850"/>
              <a:ext cx="184151" cy="236761"/>
            </a:xfrm>
            <a:custGeom>
              <a:avLst/>
              <a:gdLst/>
              <a:ahLst/>
              <a:cxnLst/>
              <a:rect l="0" t="0" r="0" b="0"/>
              <a:pathLst>
                <a:path w="184151" h="236761">
                  <a:moveTo>
                    <a:pt x="0" y="31750"/>
                  </a:moveTo>
                  <a:lnTo>
                    <a:pt x="0" y="31750"/>
                  </a:lnTo>
                  <a:lnTo>
                    <a:pt x="5025" y="19816"/>
                  </a:lnTo>
                  <a:lnTo>
                    <a:pt x="5467" y="17444"/>
                  </a:lnTo>
                  <a:lnTo>
                    <a:pt x="6467" y="16568"/>
                  </a:lnTo>
                  <a:lnTo>
                    <a:pt x="7841" y="16690"/>
                  </a:lnTo>
                  <a:lnTo>
                    <a:pt x="9459" y="17477"/>
                  </a:lnTo>
                  <a:lnTo>
                    <a:pt x="22198" y="46204"/>
                  </a:lnTo>
                  <a:lnTo>
                    <a:pt x="35585" y="87616"/>
                  </a:lnTo>
                  <a:lnTo>
                    <a:pt x="56092" y="132186"/>
                  </a:lnTo>
                  <a:lnTo>
                    <a:pt x="75886" y="178004"/>
                  </a:lnTo>
                  <a:lnTo>
                    <a:pt x="97775" y="218318"/>
                  </a:lnTo>
                  <a:lnTo>
                    <a:pt x="104133" y="231086"/>
                  </a:lnTo>
                  <a:lnTo>
                    <a:pt x="109311" y="236760"/>
                  </a:lnTo>
                  <a:lnTo>
                    <a:pt x="112385" y="236157"/>
                  </a:lnTo>
                  <a:lnTo>
                    <a:pt x="119564" y="229842"/>
                  </a:lnTo>
                  <a:lnTo>
                    <a:pt x="137082" y="193332"/>
                  </a:lnTo>
                  <a:lnTo>
                    <a:pt x="156955" y="154180"/>
                  </a:lnTo>
                  <a:lnTo>
                    <a:pt x="167594" y="116032"/>
                  </a:lnTo>
                  <a:lnTo>
                    <a:pt x="175144" y="76970"/>
                  </a:lnTo>
                  <a:lnTo>
                    <a:pt x="180148" y="41970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SMARTInkShape-Group1214"/>
          <p:cNvGrpSpPr/>
          <p:nvPr/>
        </p:nvGrpSpPr>
        <p:grpSpPr>
          <a:xfrm>
            <a:off x="630999" y="2061826"/>
            <a:ext cx="334202" cy="313075"/>
            <a:chOff x="630999" y="2061826"/>
            <a:chExt cx="334202" cy="313075"/>
          </a:xfrm>
        </p:grpSpPr>
        <p:sp>
          <p:nvSpPr>
            <p:cNvPr id="696" name="SMARTInkShape-6637"/>
            <p:cNvSpPr/>
            <p:nvPr>
              <p:custDataLst>
                <p:tags r:id="rId123"/>
              </p:custDataLst>
            </p:nvPr>
          </p:nvSpPr>
          <p:spPr>
            <a:xfrm>
              <a:off x="952004" y="2266950"/>
              <a:ext cx="13197" cy="12701"/>
            </a:xfrm>
            <a:custGeom>
              <a:avLst/>
              <a:gdLst/>
              <a:ahLst/>
              <a:cxnLst/>
              <a:rect l="0" t="0" r="0" b="0"/>
              <a:pathLst>
                <a:path w="13197" h="12701">
                  <a:moveTo>
                    <a:pt x="13196" y="0"/>
                  </a:moveTo>
                  <a:lnTo>
                    <a:pt x="13196" y="0"/>
                  </a:lnTo>
                  <a:lnTo>
                    <a:pt x="3083" y="3371"/>
                  </a:lnTo>
                  <a:lnTo>
                    <a:pt x="810" y="5069"/>
                  </a:lnTo>
                  <a:lnTo>
                    <a:pt x="0" y="6908"/>
                  </a:lnTo>
                  <a:lnTo>
                    <a:pt x="496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SMARTInkShape-6638"/>
            <p:cNvSpPr/>
            <p:nvPr>
              <p:custDataLst>
                <p:tags r:id="rId124"/>
              </p:custDataLst>
            </p:nvPr>
          </p:nvSpPr>
          <p:spPr>
            <a:xfrm>
              <a:off x="949129" y="2120900"/>
              <a:ext cx="3372" cy="31751"/>
            </a:xfrm>
            <a:custGeom>
              <a:avLst/>
              <a:gdLst/>
              <a:ahLst/>
              <a:cxnLst/>
              <a:rect l="0" t="0" r="0" b="0"/>
              <a:pathLst>
                <a:path w="3372" h="31751">
                  <a:moveTo>
                    <a:pt x="3371" y="0"/>
                  </a:moveTo>
                  <a:lnTo>
                    <a:pt x="3371" y="0"/>
                  </a:lnTo>
                  <a:lnTo>
                    <a:pt x="0" y="6742"/>
                  </a:lnTo>
                  <a:lnTo>
                    <a:pt x="226" y="15696"/>
                  </a:lnTo>
                  <a:lnTo>
                    <a:pt x="3371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SMARTInkShape-6639"/>
            <p:cNvSpPr/>
            <p:nvPr>
              <p:custDataLst>
                <p:tags r:id="rId125"/>
              </p:custDataLst>
            </p:nvPr>
          </p:nvSpPr>
          <p:spPr>
            <a:xfrm>
              <a:off x="630999" y="2061826"/>
              <a:ext cx="198532" cy="313075"/>
            </a:xfrm>
            <a:custGeom>
              <a:avLst/>
              <a:gdLst/>
              <a:ahLst/>
              <a:cxnLst/>
              <a:rect l="0" t="0" r="0" b="0"/>
              <a:pathLst>
                <a:path w="198532" h="313075">
                  <a:moveTo>
                    <a:pt x="131001" y="20974"/>
                  </a:moveTo>
                  <a:lnTo>
                    <a:pt x="131001" y="20974"/>
                  </a:lnTo>
                  <a:lnTo>
                    <a:pt x="125226" y="15904"/>
                  </a:lnTo>
                  <a:lnTo>
                    <a:pt x="115100" y="10848"/>
                  </a:lnTo>
                  <a:lnTo>
                    <a:pt x="107236" y="9418"/>
                  </a:lnTo>
                  <a:lnTo>
                    <a:pt x="91504" y="11984"/>
                  </a:lnTo>
                  <a:lnTo>
                    <a:pt x="70066" y="23955"/>
                  </a:lnTo>
                  <a:lnTo>
                    <a:pt x="45840" y="51020"/>
                  </a:lnTo>
                  <a:lnTo>
                    <a:pt x="20788" y="92592"/>
                  </a:lnTo>
                  <a:lnTo>
                    <a:pt x="7699" y="126182"/>
                  </a:lnTo>
                  <a:lnTo>
                    <a:pt x="0" y="161572"/>
                  </a:lnTo>
                  <a:lnTo>
                    <a:pt x="1282" y="196116"/>
                  </a:lnTo>
                  <a:lnTo>
                    <a:pt x="10319" y="222757"/>
                  </a:lnTo>
                  <a:lnTo>
                    <a:pt x="23742" y="242594"/>
                  </a:lnTo>
                  <a:lnTo>
                    <a:pt x="39116" y="256114"/>
                  </a:lnTo>
                  <a:lnTo>
                    <a:pt x="57237" y="263064"/>
                  </a:lnTo>
                  <a:lnTo>
                    <a:pt x="67008" y="264917"/>
                  </a:lnTo>
                  <a:lnTo>
                    <a:pt x="89154" y="261332"/>
                  </a:lnTo>
                  <a:lnTo>
                    <a:pt x="112402" y="251272"/>
                  </a:lnTo>
                  <a:lnTo>
                    <a:pt x="156072" y="214187"/>
                  </a:lnTo>
                  <a:lnTo>
                    <a:pt x="191927" y="169677"/>
                  </a:lnTo>
                  <a:lnTo>
                    <a:pt x="198531" y="144449"/>
                  </a:lnTo>
                  <a:lnTo>
                    <a:pt x="197703" y="116069"/>
                  </a:lnTo>
                  <a:lnTo>
                    <a:pt x="185337" y="69063"/>
                  </a:lnTo>
                  <a:lnTo>
                    <a:pt x="174200" y="38584"/>
                  </a:lnTo>
                  <a:lnTo>
                    <a:pt x="158432" y="17982"/>
                  </a:lnTo>
                  <a:lnTo>
                    <a:pt x="139665" y="5533"/>
                  </a:lnTo>
                  <a:lnTo>
                    <a:pt x="119565" y="0"/>
                  </a:lnTo>
                  <a:lnTo>
                    <a:pt x="88415" y="256"/>
                  </a:lnTo>
                  <a:lnTo>
                    <a:pt x="71152" y="8709"/>
                  </a:lnTo>
                  <a:lnTo>
                    <a:pt x="57129" y="21873"/>
                  </a:lnTo>
                  <a:lnTo>
                    <a:pt x="46193" y="37131"/>
                  </a:lnTo>
                  <a:lnTo>
                    <a:pt x="38845" y="64959"/>
                  </a:lnTo>
                  <a:lnTo>
                    <a:pt x="40039" y="95547"/>
                  </a:lnTo>
                  <a:lnTo>
                    <a:pt x="54974" y="126952"/>
                  </a:lnTo>
                  <a:lnTo>
                    <a:pt x="90374" y="163394"/>
                  </a:lnTo>
                  <a:lnTo>
                    <a:pt x="135067" y="198296"/>
                  </a:lnTo>
                  <a:lnTo>
                    <a:pt x="171879" y="242299"/>
                  </a:lnTo>
                  <a:lnTo>
                    <a:pt x="182232" y="265371"/>
                  </a:lnTo>
                  <a:lnTo>
                    <a:pt x="194501" y="3130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SMARTInkShape-Group1215"/>
          <p:cNvGrpSpPr/>
          <p:nvPr/>
        </p:nvGrpSpPr>
        <p:grpSpPr>
          <a:xfrm>
            <a:off x="1257300" y="2018421"/>
            <a:ext cx="717551" cy="318177"/>
            <a:chOff x="1257300" y="2018421"/>
            <a:chExt cx="717551" cy="318177"/>
          </a:xfrm>
        </p:grpSpPr>
        <p:sp>
          <p:nvSpPr>
            <p:cNvPr id="700" name="SMARTInkShape-6640"/>
            <p:cNvSpPr/>
            <p:nvPr>
              <p:custDataLst>
                <p:tags r:id="rId119"/>
              </p:custDataLst>
            </p:nvPr>
          </p:nvSpPr>
          <p:spPr>
            <a:xfrm>
              <a:off x="1811515" y="2127250"/>
              <a:ext cx="163336" cy="50801"/>
            </a:xfrm>
            <a:custGeom>
              <a:avLst/>
              <a:gdLst/>
              <a:ahLst/>
              <a:cxnLst/>
              <a:rect l="0" t="0" r="0" b="0"/>
              <a:pathLst>
                <a:path w="163336" h="50801">
                  <a:moveTo>
                    <a:pt x="10935" y="50800"/>
                  </a:moveTo>
                  <a:lnTo>
                    <a:pt x="10935" y="50800"/>
                  </a:lnTo>
                  <a:lnTo>
                    <a:pt x="0" y="50800"/>
                  </a:lnTo>
                  <a:lnTo>
                    <a:pt x="47451" y="34899"/>
                  </a:lnTo>
                  <a:lnTo>
                    <a:pt x="92624" y="22257"/>
                  </a:lnTo>
                  <a:lnTo>
                    <a:pt x="139561" y="7535"/>
                  </a:lnTo>
                  <a:lnTo>
                    <a:pt x="1633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SMARTInkShape-6641"/>
            <p:cNvSpPr/>
            <p:nvPr>
              <p:custDataLst>
                <p:tags r:id="rId120"/>
              </p:custDataLst>
            </p:nvPr>
          </p:nvSpPr>
          <p:spPr>
            <a:xfrm>
              <a:off x="1705729" y="2018421"/>
              <a:ext cx="243722" cy="251536"/>
            </a:xfrm>
            <a:custGeom>
              <a:avLst/>
              <a:gdLst/>
              <a:ahLst/>
              <a:cxnLst/>
              <a:rect l="0" t="0" r="0" b="0"/>
              <a:pathLst>
                <a:path w="243722" h="251536">
                  <a:moveTo>
                    <a:pt x="91321" y="191379"/>
                  </a:moveTo>
                  <a:lnTo>
                    <a:pt x="91321" y="191379"/>
                  </a:lnTo>
                  <a:lnTo>
                    <a:pt x="91321" y="188008"/>
                  </a:lnTo>
                  <a:lnTo>
                    <a:pt x="73317" y="159882"/>
                  </a:lnTo>
                  <a:lnTo>
                    <a:pt x="63564" y="153156"/>
                  </a:lnTo>
                  <a:lnTo>
                    <a:pt x="58705" y="151786"/>
                  </a:lnTo>
                  <a:lnTo>
                    <a:pt x="49544" y="152145"/>
                  </a:lnTo>
                  <a:lnTo>
                    <a:pt x="29710" y="163056"/>
                  </a:lnTo>
                  <a:lnTo>
                    <a:pt x="9331" y="183065"/>
                  </a:lnTo>
                  <a:lnTo>
                    <a:pt x="1964" y="198738"/>
                  </a:lnTo>
                  <a:lnTo>
                    <a:pt x="0" y="206868"/>
                  </a:lnTo>
                  <a:lnTo>
                    <a:pt x="101" y="213700"/>
                  </a:lnTo>
                  <a:lnTo>
                    <a:pt x="3977" y="225053"/>
                  </a:lnTo>
                  <a:lnTo>
                    <a:pt x="14093" y="239378"/>
                  </a:lnTo>
                  <a:lnTo>
                    <a:pt x="17963" y="241017"/>
                  </a:lnTo>
                  <a:lnTo>
                    <a:pt x="21954" y="240699"/>
                  </a:lnTo>
                  <a:lnTo>
                    <a:pt x="46360" y="230695"/>
                  </a:lnTo>
                  <a:lnTo>
                    <a:pt x="70669" y="207665"/>
                  </a:lnTo>
                  <a:lnTo>
                    <a:pt x="73320" y="206470"/>
                  </a:lnTo>
                  <a:lnTo>
                    <a:pt x="75087" y="206378"/>
                  </a:lnTo>
                  <a:lnTo>
                    <a:pt x="76265" y="207023"/>
                  </a:lnTo>
                  <a:lnTo>
                    <a:pt x="77050" y="208158"/>
                  </a:lnTo>
                  <a:lnTo>
                    <a:pt x="87418" y="243594"/>
                  </a:lnTo>
                  <a:lnTo>
                    <a:pt x="90130" y="247356"/>
                  </a:lnTo>
                  <a:lnTo>
                    <a:pt x="96906" y="251535"/>
                  </a:lnTo>
                  <a:lnTo>
                    <a:pt x="104622" y="251511"/>
                  </a:lnTo>
                  <a:lnTo>
                    <a:pt x="127815" y="242376"/>
                  </a:lnTo>
                  <a:lnTo>
                    <a:pt x="147995" y="224285"/>
                  </a:lnTo>
                  <a:lnTo>
                    <a:pt x="177436" y="177679"/>
                  </a:lnTo>
                  <a:lnTo>
                    <a:pt x="193585" y="133306"/>
                  </a:lnTo>
                  <a:lnTo>
                    <a:pt x="202859" y="96189"/>
                  </a:lnTo>
                  <a:lnTo>
                    <a:pt x="206040" y="61818"/>
                  </a:lnTo>
                  <a:lnTo>
                    <a:pt x="203863" y="22228"/>
                  </a:lnTo>
                  <a:lnTo>
                    <a:pt x="199901" y="6839"/>
                  </a:lnTo>
                  <a:lnTo>
                    <a:pt x="196869" y="2736"/>
                  </a:lnTo>
                  <a:lnTo>
                    <a:pt x="193436" y="0"/>
                  </a:lnTo>
                  <a:lnTo>
                    <a:pt x="189737" y="1704"/>
                  </a:lnTo>
                  <a:lnTo>
                    <a:pt x="181863" y="13005"/>
                  </a:lnTo>
                  <a:lnTo>
                    <a:pt x="172868" y="42572"/>
                  </a:lnTo>
                  <a:lnTo>
                    <a:pt x="169105" y="84886"/>
                  </a:lnTo>
                  <a:lnTo>
                    <a:pt x="166344" y="118649"/>
                  </a:lnTo>
                  <a:lnTo>
                    <a:pt x="164175" y="153410"/>
                  </a:lnTo>
                  <a:lnTo>
                    <a:pt x="167627" y="198630"/>
                  </a:lnTo>
                  <a:lnTo>
                    <a:pt x="177274" y="229432"/>
                  </a:lnTo>
                  <a:lnTo>
                    <a:pt x="185026" y="242629"/>
                  </a:lnTo>
                  <a:lnTo>
                    <a:pt x="193175" y="249435"/>
                  </a:lnTo>
                  <a:lnTo>
                    <a:pt x="197323" y="251249"/>
                  </a:lnTo>
                  <a:lnTo>
                    <a:pt x="202206" y="251048"/>
                  </a:lnTo>
                  <a:lnTo>
                    <a:pt x="213276" y="247061"/>
                  </a:lnTo>
                  <a:lnTo>
                    <a:pt x="231407" y="233512"/>
                  </a:lnTo>
                  <a:lnTo>
                    <a:pt x="238248" y="222099"/>
                  </a:lnTo>
                  <a:lnTo>
                    <a:pt x="243721" y="2040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SMARTInkShape-6642"/>
            <p:cNvSpPr/>
            <p:nvPr>
              <p:custDataLst>
                <p:tags r:id="rId121"/>
              </p:custDataLst>
            </p:nvPr>
          </p:nvSpPr>
          <p:spPr>
            <a:xfrm>
              <a:off x="1543050" y="2051933"/>
              <a:ext cx="107951" cy="234612"/>
            </a:xfrm>
            <a:custGeom>
              <a:avLst/>
              <a:gdLst/>
              <a:ahLst/>
              <a:cxnLst/>
              <a:rect l="0" t="0" r="0" b="0"/>
              <a:pathLst>
                <a:path w="107951" h="234612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1882" y="11785"/>
                  </a:lnTo>
                  <a:lnTo>
                    <a:pt x="8838" y="47324"/>
                  </a:lnTo>
                  <a:lnTo>
                    <a:pt x="11556" y="86151"/>
                  </a:lnTo>
                  <a:lnTo>
                    <a:pt x="15732" y="128935"/>
                  </a:lnTo>
                  <a:lnTo>
                    <a:pt x="18067" y="172891"/>
                  </a:lnTo>
                  <a:lnTo>
                    <a:pt x="13496" y="219507"/>
                  </a:lnTo>
                  <a:lnTo>
                    <a:pt x="13054" y="222187"/>
                  </a:lnTo>
                  <a:lnTo>
                    <a:pt x="12936" y="221913"/>
                  </a:lnTo>
                  <a:lnTo>
                    <a:pt x="9399" y="218158"/>
                  </a:lnTo>
                  <a:lnTo>
                    <a:pt x="7253" y="205834"/>
                  </a:lnTo>
                  <a:lnTo>
                    <a:pt x="11897" y="159384"/>
                  </a:lnTo>
                  <a:lnTo>
                    <a:pt x="15833" y="142637"/>
                  </a:lnTo>
                  <a:lnTo>
                    <a:pt x="18316" y="139247"/>
                  </a:lnTo>
                  <a:lnTo>
                    <a:pt x="24839" y="135480"/>
                  </a:lnTo>
                  <a:lnTo>
                    <a:pt x="34323" y="135688"/>
                  </a:lnTo>
                  <a:lnTo>
                    <a:pt x="39815" y="136731"/>
                  </a:lnTo>
                  <a:lnTo>
                    <a:pt x="49681" y="143534"/>
                  </a:lnTo>
                  <a:lnTo>
                    <a:pt x="67512" y="165149"/>
                  </a:lnTo>
                  <a:lnTo>
                    <a:pt x="84276" y="202399"/>
                  </a:lnTo>
                  <a:lnTo>
                    <a:pt x="91865" y="231586"/>
                  </a:lnTo>
                  <a:lnTo>
                    <a:pt x="94404" y="233824"/>
                  </a:lnTo>
                  <a:lnTo>
                    <a:pt x="97508" y="234611"/>
                  </a:lnTo>
                  <a:lnTo>
                    <a:pt x="107950" y="234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SMARTInkShape-6643"/>
            <p:cNvSpPr/>
            <p:nvPr>
              <p:custDataLst>
                <p:tags r:id="rId122"/>
              </p:custDataLst>
            </p:nvPr>
          </p:nvSpPr>
          <p:spPr>
            <a:xfrm>
              <a:off x="1257300" y="2076789"/>
              <a:ext cx="201268" cy="259809"/>
            </a:xfrm>
            <a:custGeom>
              <a:avLst/>
              <a:gdLst/>
              <a:ahLst/>
              <a:cxnLst/>
              <a:rect l="0" t="0" r="0" b="0"/>
              <a:pathLst>
                <a:path w="201268" h="259809">
                  <a:moveTo>
                    <a:pt x="0" y="12361"/>
                  </a:moveTo>
                  <a:lnTo>
                    <a:pt x="0" y="12361"/>
                  </a:lnTo>
                  <a:lnTo>
                    <a:pt x="0" y="0"/>
                  </a:lnTo>
                  <a:lnTo>
                    <a:pt x="18298" y="39636"/>
                  </a:lnTo>
                  <a:lnTo>
                    <a:pt x="29067" y="85247"/>
                  </a:lnTo>
                  <a:lnTo>
                    <a:pt x="35815" y="131637"/>
                  </a:lnTo>
                  <a:lnTo>
                    <a:pt x="40142" y="166972"/>
                  </a:lnTo>
                  <a:lnTo>
                    <a:pt x="46545" y="209082"/>
                  </a:lnTo>
                  <a:lnTo>
                    <a:pt x="59393" y="251388"/>
                  </a:lnTo>
                  <a:lnTo>
                    <a:pt x="64732" y="259706"/>
                  </a:lnTo>
                  <a:lnTo>
                    <a:pt x="67144" y="259808"/>
                  </a:lnTo>
                  <a:lnTo>
                    <a:pt x="69457" y="257759"/>
                  </a:lnTo>
                  <a:lnTo>
                    <a:pt x="71704" y="254276"/>
                  </a:lnTo>
                  <a:lnTo>
                    <a:pt x="77490" y="216835"/>
                  </a:lnTo>
                  <a:lnTo>
                    <a:pt x="84814" y="187951"/>
                  </a:lnTo>
                  <a:lnTo>
                    <a:pt x="88292" y="180221"/>
                  </a:lnTo>
                  <a:lnTo>
                    <a:pt x="91317" y="176479"/>
                  </a:lnTo>
                  <a:lnTo>
                    <a:pt x="94039" y="175395"/>
                  </a:lnTo>
                  <a:lnTo>
                    <a:pt x="96560" y="176084"/>
                  </a:lnTo>
                  <a:lnTo>
                    <a:pt x="101241" y="182493"/>
                  </a:lnTo>
                  <a:lnTo>
                    <a:pt x="119767" y="227673"/>
                  </a:lnTo>
                  <a:lnTo>
                    <a:pt x="127548" y="236936"/>
                  </a:lnTo>
                  <a:lnTo>
                    <a:pt x="131599" y="240395"/>
                  </a:lnTo>
                  <a:lnTo>
                    <a:pt x="136416" y="241994"/>
                  </a:lnTo>
                  <a:lnTo>
                    <a:pt x="147413" y="241891"/>
                  </a:lnTo>
                  <a:lnTo>
                    <a:pt x="152603" y="238758"/>
                  </a:lnTo>
                  <a:lnTo>
                    <a:pt x="166650" y="220866"/>
                  </a:lnTo>
                  <a:lnTo>
                    <a:pt x="179043" y="195574"/>
                  </a:lnTo>
                  <a:lnTo>
                    <a:pt x="187497" y="156330"/>
                  </a:lnTo>
                  <a:lnTo>
                    <a:pt x="192223" y="122914"/>
                  </a:lnTo>
                  <a:lnTo>
                    <a:pt x="196675" y="88777"/>
                  </a:lnTo>
                  <a:lnTo>
                    <a:pt x="201267" y="43469"/>
                  </a:lnTo>
                  <a:lnTo>
                    <a:pt x="200746" y="15228"/>
                  </a:lnTo>
                  <a:lnTo>
                    <a:pt x="199447" y="10039"/>
                  </a:lnTo>
                  <a:lnTo>
                    <a:pt x="197876" y="7991"/>
                  </a:lnTo>
                  <a:lnTo>
                    <a:pt x="196123" y="8036"/>
                  </a:lnTo>
                  <a:lnTo>
                    <a:pt x="190500" y="123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SMARTInkShape-Group1216"/>
          <p:cNvGrpSpPr/>
          <p:nvPr/>
        </p:nvGrpSpPr>
        <p:grpSpPr>
          <a:xfrm>
            <a:off x="2288979" y="2082800"/>
            <a:ext cx="127010" cy="177801"/>
            <a:chOff x="2288979" y="2082800"/>
            <a:chExt cx="127010" cy="177801"/>
          </a:xfrm>
        </p:grpSpPr>
        <p:sp>
          <p:nvSpPr>
            <p:cNvPr id="705" name="SMARTInkShape-6644"/>
            <p:cNvSpPr/>
            <p:nvPr>
              <p:custDataLst>
                <p:tags r:id="rId116"/>
              </p:custDataLst>
            </p:nvPr>
          </p:nvSpPr>
          <p:spPr>
            <a:xfrm>
              <a:off x="2341472" y="2139525"/>
              <a:ext cx="74517" cy="114726"/>
            </a:xfrm>
            <a:custGeom>
              <a:avLst/>
              <a:gdLst/>
              <a:ahLst/>
              <a:cxnLst/>
              <a:rect l="0" t="0" r="0" b="0"/>
              <a:pathLst>
                <a:path w="74517" h="114726">
                  <a:moveTo>
                    <a:pt x="65178" y="32175"/>
                  </a:moveTo>
                  <a:lnTo>
                    <a:pt x="65178" y="32175"/>
                  </a:lnTo>
                  <a:lnTo>
                    <a:pt x="61807" y="28804"/>
                  </a:lnTo>
                  <a:lnTo>
                    <a:pt x="53641" y="8252"/>
                  </a:lnTo>
                  <a:lnTo>
                    <a:pt x="46880" y="846"/>
                  </a:lnTo>
                  <a:lnTo>
                    <a:pt x="42396" y="0"/>
                  </a:lnTo>
                  <a:lnTo>
                    <a:pt x="26678" y="4846"/>
                  </a:lnTo>
                  <a:lnTo>
                    <a:pt x="17257" y="8975"/>
                  </a:lnTo>
                  <a:lnTo>
                    <a:pt x="10248" y="15043"/>
                  </a:lnTo>
                  <a:lnTo>
                    <a:pt x="4781" y="23150"/>
                  </a:lnTo>
                  <a:lnTo>
                    <a:pt x="0" y="33808"/>
                  </a:lnTo>
                  <a:lnTo>
                    <a:pt x="559" y="38908"/>
                  </a:lnTo>
                  <a:lnTo>
                    <a:pt x="6825" y="48338"/>
                  </a:lnTo>
                  <a:lnTo>
                    <a:pt x="28800" y="65890"/>
                  </a:lnTo>
                  <a:lnTo>
                    <a:pt x="71900" y="88759"/>
                  </a:lnTo>
                  <a:lnTo>
                    <a:pt x="73893" y="91064"/>
                  </a:lnTo>
                  <a:lnTo>
                    <a:pt x="74516" y="93307"/>
                  </a:lnTo>
                  <a:lnTo>
                    <a:pt x="74225" y="95507"/>
                  </a:lnTo>
                  <a:lnTo>
                    <a:pt x="73326" y="97680"/>
                  </a:lnTo>
                  <a:lnTo>
                    <a:pt x="66683" y="101975"/>
                  </a:lnTo>
                  <a:lnTo>
                    <a:pt x="27078" y="114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SMARTInkShape-6645"/>
            <p:cNvSpPr/>
            <p:nvPr>
              <p:custDataLst>
                <p:tags r:id="rId117"/>
              </p:custDataLst>
            </p:nvPr>
          </p:nvSpPr>
          <p:spPr>
            <a:xfrm>
              <a:off x="2288979" y="2082800"/>
              <a:ext cx="9722" cy="19051"/>
            </a:xfrm>
            <a:custGeom>
              <a:avLst/>
              <a:gdLst/>
              <a:ahLst/>
              <a:cxnLst/>
              <a:rect l="0" t="0" r="0" b="0"/>
              <a:pathLst>
                <a:path w="9722" h="19051">
                  <a:moveTo>
                    <a:pt x="3371" y="19050"/>
                  </a:moveTo>
                  <a:lnTo>
                    <a:pt x="3371" y="19050"/>
                  </a:lnTo>
                  <a:lnTo>
                    <a:pt x="0" y="12308"/>
                  </a:lnTo>
                  <a:lnTo>
                    <a:pt x="418" y="9616"/>
                  </a:lnTo>
                  <a:lnTo>
                    <a:pt x="2108" y="7116"/>
                  </a:lnTo>
                  <a:lnTo>
                    <a:pt x="97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SMARTInkShape-6646"/>
            <p:cNvSpPr/>
            <p:nvPr>
              <p:custDataLst>
                <p:tags r:id="rId118"/>
              </p:custDataLst>
            </p:nvPr>
          </p:nvSpPr>
          <p:spPr>
            <a:xfrm>
              <a:off x="2317750" y="218440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0" y="0"/>
                  </a:moveTo>
                  <a:lnTo>
                    <a:pt x="0" y="0"/>
                  </a:lnTo>
                  <a:lnTo>
                    <a:pt x="706" y="47397"/>
                  </a:lnTo>
                  <a:lnTo>
                    <a:pt x="63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SMARTInkShape-Group1217"/>
          <p:cNvGrpSpPr/>
          <p:nvPr/>
        </p:nvGrpSpPr>
        <p:grpSpPr>
          <a:xfrm>
            <a:off x="1799964" y="1012538"/>
            <a:ext cx="3259634" cy="647834"/>
            <a:chOff x="1799964" y="1012538"/>
            <a:chExt cx="3259634" cy="647834"/>
          </a:xfrm>
        </p:grpSpPr>
        <p:sp>
          <p:nvSpPr>
            <p:cNvPr id="709" name="SMARTInkShape-6647"/>
            <p:cNvSpPr/>
            <p:nvPr>
              <p:custDataLst>
                <p:tags r:id="rId114"/>
              </p:custDataLst>
            </p:nvPr>
          </p:nvSpPr>
          <p:spPr>
            <a:xfrm>
              <a:off x="3759200" y="1549400"/>
              <a:ext cx="987380" cy="82289"/>
            </a:xfrm>
            <a:custGeom>
              <a:avLst/>
              <a:gdLst/>
              <a:ahLst/>
              <a:cxnLst/>
              <a:rect l="0" t="0" r="0" b="0"/>
              <a:pathLst>
                <a:path w="987380" h="82289">
                  <a:moveTo>
                    <a:pt x="0" y="76200"/>
                  </a:moveTo>
                  <a:lnTo>
                    <a:pt x="0" y="76200"/>
                  </a:lnTo>
                  <a:lnTo>
                    <a:pt x="0" y="79571"/>
                  </a:lnTo>
                  <a:lnTo>
                    <a:pt x="2117" y="80564"/>
                  </a:lnTo>
                  <a:lnTo>
                    <a:pt x="43369" y="82288"/>
                  </a:lnTo>
                  <a:lnTo>
                    <a:pt x="82540" y="78671"/>
                  </a:lnTo>
                  <a:lnTo>
                    <a:pt x="105827" y="75730"/>
                  </a:lnTo>
                  <a:lnTo>
                    <a:pt x="132640" y="73065"/>
                  </a:lnTo>
                  <a:lnTo>
                    <a:pt x="161804" y="70582"/>
                  </a:lnTo>
                  <a:lnTo>
                    <a:pt x="192536" y="68221"/>
                  </a:lnTo>
                  <a:lnTo>
                    <a:pt x="225724" y="65237"/>
                  </a:lnTo>
                  <a:lnTo>
                    <a:pt x="260549" y="61835"/>
                  </a:lnTo>
                  <a:lnTo>
                    <a:pt x="296466" y="58157"/>
                  </a:lnTo>
                  <a:lnTo>
                    <a:pt x="335933" y="54999"/>
                  </a:lnTo>
                  <a:lnTo>
                    <a:pt x="377766" y="52188"/>
                  </a:lnTo>
                  <a:lnTo>
                    <a:pt x="421177" y="49609"/>
                  </a:lnTo>
                  <a:lnTo>
                    <a:pt x="466346" y="47184"/>
                  </a:lnTo>
                  <a:lnTo>
                    <a:pt x="512687" y="44861"/>
                  </a:lnTo>
                  <a:lnTo>
                    <a:pt x="559807" y="42608"/>
                  </a:lnTo>
                  <a:lnTo>
                    <a:pt x="605332" y="40399"/>
                  </a:lnTo>
                  <a:lnTo>
                    <a:pt x="649794" y="38222"/>
                  </a:lnTo>
                  <a:lnTo>
                    <a:pt x="693546" y="36065"/>
                  </a:lnTo>
                  <a:lnTo>
                    <a:pt x="734002" y="33921"/>
                  </a:lnTo>
                  <a:lnTo>
                    <a:pt x="772263" y="31786"/>
                  </a:lnTo>
                  <a:lnTo>
                    <a:pt x="809058" y="29657"/>
                  </a:lnTo>
                  <a:lnTo>
                    <a:pt x="841349" y="28944"/>
                  </a:lnTo>
                  <a:lnTo>
                    <a:pt x="870639" y="29174"/>
                  </a:lnTo>
                  <a:lnTo>
                    <a:pt x="897925" y="30032"/>
                  </a:lnTo>
                  <a:lnTo>
                    <a:pt x="939533" y="30987"/>
                  </a:lnTo>
                  <a:lnTo>
                    <a:pt x="983884" y="31599"/>
                  </a:lnTo>
                  <a:lnTo>
                    <a:pt x="986828" y="30944"/>
                  </a:lnTo>
                  <a:lnTo>
                    <a:pt x="987379" y="29801"/>
                  </a:lnTo>
                  <a:lnTo>
                    <a:pt x="986336" y="28334"/>
                  </a:lnTo>
                  <a:lnTo>
                    <a:pt x="944942" y="25274"/>
                  </a:lnTo>
                  <a:lnTo>
                    <a:pt x="902339" y="22287"/>
                  </a:lnTo>
                  <a:lnTo>
                    <a:pt x="876021" y="21208"/>
                  </a:lnTo>
                  <a:lnTo>
                    <a:pt x="847186" y="20488"/>
                  </a:lnTo>
                  <a:lnTo>
                    <a:pt x="816674" y="20009"/>
                  </a:lnTo>
                  <a:lnTo>
                    <a:pt x="782221" y="20395"/>
                  </a:lnTo>
                  <a:lnTo>
                    <a:pt x="745142" y="21358"/>
                  </a:lnTo>
                  <a:lnTo>
                    <a:pt x="706312" y="22705"/>
                  </a:lnTo>
                  <a:lnTo>
                    <a:pt x="664196" y="23604"/>
                  </a:lnTo>
                  <a:lnTo>
                    <a:pt x="619892" y="24202"/>
                  </a:lnTo>
                  <a:lnTo>
                    <a:pt x="574128" y="24601"/>
                  </a:lnTo>
                  <a:lnTo>
                    <a:pt x="528802" y="24868"/>
                  </a:lnTo>
                  <a:lnTo>
                    <a:pt x="483768" y="25045"/>
                  </a:lnTo>
                  <a:lnTo>
                    <a:pt x="438929" y="25163"/>
                  </a:lnTo>
                  <a:lnTo>
                    <a:pt x="395630" y="25948"/>
                  </a:lnTo>
                  <a:lnTo>
                    <a:pt x="353359" y="27176"/>
                  </a:lnTo>
                  <a:lnTo>
                    <a:pt x="311772" y="28701"/>
                  </a:lnTo>
                  <a:lnTo>
                    <a:pt x="272054" y="31128"/>
                  </a:lnTo>
                  <a:lnTo>
                    <a:pt x="233581" y="34158"/>
                  </a:lnTo>
                  <a:lnTo>
                    <a:pt x="195937" y="37588"/>
                  </a:lnTo>
                  <a:lnTo>
                    <a:pt x="163080" y="41287"/>
                  </a:lnTo>
                  <a:lnTo>
                    <a:pt x="133415" y="45164"/>
                  </a:lnTo>
                  <a:lnTo>
                    <a:pt x="105876" y="49159"/>
                  </a:lnTo>
                  <a:lnTo>
                    <a:pt x="63989" y="55480"/>
                  </a:lnTo>
                  <a:lnTo>
                    <a:pt x="19460" y="65287"/>
                  </a:lnTo>
                  <a:lnTo>
                    <a:pt x="20029" y="67513"/>
                  </a:lnTo>
                  <a:lnTo>
                    <a:pt x="33831" y="71869"/>
                  </a:lnTo>
                  <a:lnTo>
                    <a:pt x="69599" y="72394"/>
                  </a:lnTo>
                  <a:lnTo>
                    <a:pt x="92966" y="71546"/>
                  </a:lnTo>
                  <a:lnTo>
                    <a:pt x="124771" y="69569"/>
                  </a:lnTo>
                  <a:lnTo>
                    <a:pt x="162203" y="66840"/>
                  </a:lnTo>
                  <a:lnTo>
                    <a:pt x="203385" y="63610"/>
                  </a:lnTo>
                  <a:lnTo>
                    <a:pt x="249184" y="60046"/>
                  </a:lnTo>
                  <a:lnTo>
                    <a:pt x="298062" y="56258"/>
                  </a:lnTo>
                  <a:lnTo>
                    <a:pt x="348991" y="52322"/>
                  </a:lnTo>
                  <a:lnTo>
                    <a:pt x="401994" y="48287"/>
                  </a:lnTo>
                  <a:lnTo>
                    <a:pt x="456379" y="44186"/>
                  </a:lnTo>
                  <a:lnTo>
                    <a:pt x="511686" y="40040"/>
                  </a:lnTo>
                  <a:lnTo>
                    <a:pt x="564785" y="35866"/>
                  </a:lnTo>
                  <a:lnTo>
                    <a:pt x="616412" y="31671"/>
                  </a:lnTo>
                  <a:lnTo>
                    <a:pt x="667058" y="27464"/>
                  </a:lnTo>
                  <a:lnTo>
                    <a:pt x="714933" y="23249"/>
                  </a:lnTo>
                  <a:lnTo>
                    <a:pt x="760961" y="19027"/>
                  </a:lnTo>
                  <a:lnTo>
                    <a:pt x="805757" y="14801"/>
                  </a:lnTo>
                  <a:lnTo>
                    <a:pt x="844794" y="11279"/>
                  </a:lnTo>
                  <a:lnTo>
                    <a:pt x="879990" y="8224"/>
                  </a:lnTo>
                  <a:lnTo>
                    <a:pt x="912626" y="5483"/>
                  </a:lnTo>
                  <a:lnTo>
                    <a:pt x="9779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SMARTInkShape-6648"/>
            <p:cNvSpPr/>
            <p:nvPr>
              <p:custDataLst>
                <p:tags r:id="rId115"/>
              </p:custDataLst>
            </p:nvPr>
          </p:nvSpPr>
          <p:spPr>
            <a:xfrm>
              <a:off x="1799964" y="1012538"/>
              <a:ext cx="3259634" cy="647834"/>
            </a:xfrm>
            <a:custGeom>
              <a:avLst/>
              <a:gdLst/>
              <a:ahLst/>
              <a:cxnLst/>
              <a:rect l="0" t="0" r="0" b="0"/>
              <a:pathLst>
                <a:path w="3259634" h="647834">
                  <a:moveTo>
                    <a:pt x="333636" y="581312"/>
                  </a:moveTo>
                  <a:lnTo>
                    <a:pt x="333636" y="581312"/>
                  </a:lnTo>
                  <a:lnTo>
                    <a:pt x="372981" y="581312"/>
                  </a:lnTo>
                  <a:lnTo>
                    <a:pt x="409108" y="581312"/>
                  </a:lnTo>
                  <a:lnTo>
                    <a:pt x="440557" y="583194"/>
                  </a:lnTo>
                  <a:lnTo>
                    <a:pt x="477112" y="585676"/>
                  </a:lnTo>
                  <a:lnTo>
                    <a:pt x="519229" y="586779"/>
                  </a:lnTo>
                  <a:lnTo>
                    <a:pt x="542737" y="586368"/>
                  </a:lnTo>
                  <a:lnTo>
                    <a:pt x="567581" y="585388"/>
                  </a:lnTo>
                  <a:lnTo>
                    <a:pt x="593316" y="584029"/>
                  </a:lnTo>
                  <a:lnTo>
                    <a:pt x="620350" y="582418"/>
                  </a:lnTo>
                  <a:lnTo>
                    <a:pt x="648251" y="580638"/>
                  </a:lnTo>
                  <a:lnTo>
                    <a:pt x="676729" y="578746"/>
                  </a:lnTo>
                  <a:lnTo>
                    <a:pt x="705593" y="578190"/>
                  </a:lnTo>
                  <a:lnTo>
                    <a:pt x="734713" y="578525"/>
                  </a:lnTo>
                  <a:lnTo>
                    <a:pt x="764004" y="579454"/>
                  </a:lnTo>
                  <a:lnTo>
                    <a:pt x="791998" y="581485"/>
                  </a:lnTo>
                  <a:lnTo>
                    <a:pt x="819127" y="584249"/>
                  </a:lnTo>
                  <a:lnTo>
                    <a:pt x="845680" y="587503"/>
                  </a:lnTo>
                  <a:lnTo>
                    <a:pt x="872554" y="590379"/>
                  </a:lnTo>
                  <a:lnTo>
                    <a:pt x="899643" y="593001"/>
                  </a:lnTo>
                  <a:lnTo>
                    <a:pt x="926874" y="595454"/>
                  </a:lnTo>
                  <a:lnTo>
                    <a:pt x="954906" y="598501"/>
                  </a:lnTo>
                  <a:lnTo>
                    <a:pt x="983471" y="601944"/>
                  </a:lnTo>
                  <a:lnTo>
                    <a:pt x="1012393" y="605650"/>
                  </a:lnTo>
                  <a:lnTo>
                    <a:pt x="1041552" y="608121"/>
                  </a:lnTo>
                  <a:lnTo>
                    <a:pt x="1070869" y="609768"/>
                  </a:lnTo>
                  <a:lnTo>
                    <a:pt x="1100291" y="610866"/>
                  </a:lnTo>
                  <a:lnTo>
                    <a:pt x="1129078" y="613009"/>
                  </a:lnTo>
                  <a:lnTo>
                    <a:pt x="1157442" y="615849"/>
                  </a:lnTo>
                  <a:lnTo>
                    <a:pt x="1185523" y="619153"/>
                  </a:lnTo>
                  <a:lnTo>
                    <a:pt x="1212711" y="622062"/>
                  </a:lnTo>
                  <a:lnTo>
                    <a:pt x="1239303" y="624706"/>
                  </a:lnTo>
                  <a:lnTo>
                    <a:pt x="1265497" y="627175"/>
                  </a:lnTo>
                  <a:lnTo>
                    <a:pt x="1291427" y="629526"/>
                  </a:lnTo>
                  <a:lnTo>
                    <a:pt x="1317180" y="631799"/>
                  </a:lnTo>
                  <a:lnTo>
                    <a:pt x="1342815" y="634020"/>
                  </a:lnTo>
                  <a:lnTo>
                    <a:pt x="1369783" y="634795"/>
                  </a:lnTo>
                  <a:lnTo>
                    <a:pt x="1397640" y="634606"/>
                  </a:lnTo>
                  <a:lnTo>
                    <a:pt x="1426089" y="633775"/>
                  </a:lnTo>
                  <a:lnTo>
                    <a:pt x="1455637" y="633221"/>
                  </a:lnTo>
                  <a:lnTo>
                    <a:pt x="1485920" y="632851"/>
                  </a:lnTo>
                  <a:lnTo>
                    <a:pt x="1516692" y="632605"/>
                  </a:lnTo>
                  <a:lnTo>
                    <a:pt x="1547084" y="633146"/>
                  </a:lnTo>
                  <a:lnTo>
                    <a:pt x="1577224" y="634212"/>
                  </a:lnTo>
                  <a:lnTo>
                    <a:pt x="1607195" y="635629"/>
                  </a:lnTo>
                  <a:lnTo>
                    <a:pt x="1637758" y="636573"/>
                  </a:lnTo>
                  <a:lnTo>
                    <a:pt x="1668717" y="637203"/>
                  </a:lnTo>
                  <a:lnTo>
                    <a:pt x="1699939" y="637622"/>
                  </a:lnTo>
                  <a:lnTo>
                    <a:pt x="1731339" y="638608"/>
                  </a:lnTo>
                  <a:lnTo>
                    <a:pt x="1762855" y="639970"/>
                  </a:lnTo>
                  <a:lnTo>
                    <a:pt x="1794448" y="641584"/>
                  </a:lnTo>
                  <a:lnTo>
                    <a:pt x="1826800" y="643366"/>
                  </a:lnTo>
                  <a:lnTo>
                    <a:pt x="1859656" y="645259"/>
                  </a:lnTo>
                  <a:lnTo>
                    <a:pt x="1892850" y="647227"/>
                  </a:lnTo>
                  <a:lnTo>
                    <a:pt x="1925562" y="647833"/>
                  </a:lnTo>
                  <a:lnTo>
                    <a:pt x="1957953" y="647531"/>
                  </a:lnTo>
                  <a:lnTo>
                    <a:pt x="1990131" y="646625"/>
                  </a:lnTo>
                  <a:lnTo>
                    <a:pt x="2024282" y="645315"/>
                  </a:lnTo>
                  <a:lnTo>
                    <a:pt x="2059750" y="643736"/>
                  </a:lnTo>
                  <a:lnTo>
                    <a:pt x="2096096" y="641978"/>
                  </a:lnTo>
                  <a:lnTo>
                    <a:pt x="2133026" y="640100"/>
                  </a:lnTo>
                  <a:lnTo>
                    <a:pt x="2170346" y="638143"/>
                  </a:lnTo>
                  <a:lnTo>
                    <a:pt x="2207925" y="636133"/>
                  </a:lnTo>
                  <a:lnTo>
                    <a:pt x="2244268" y="634792"/>
                  </a:lnTo>
                  <a:lnTo>
                    <a:pt x="2279785" y="633899"/>
                  </a:lnTo>
                  <a:lnTo>
                    <a:pt x="2314752" y="633303"/>
                  </a:lnTo>
                  <a:lnTo>
                    <a:pt x="2349352" y="632906"/>
                  </a:lnTo>
                  <a:lnTo>
                    <a:pt x="2383708" y="632641"/>
                  </a:lnTo>
                  <a:lnTo>
                    <a:pt x="2417901" y="632465"/>
                  </a:lnTo>
                  <a:lnTo>
                    <a:pt x="2451279" y="632347"/>
                  </a:lnTo>
                  <a:lnTo>
                    <a:pt x="2484115" y="632269"/>
                  </a:lnTo>
                  <a:lnTo>
                    <a:pt x="2516588" y="632216"/>
                  </a:lnTo>
                  <a:lnTo>
                    <a:pt x="2548115" y="632182"/>
                  </a:lnTo>
                  <a:lnTo>
                    <a:pt x="2579011" y="632159"/>
                  </a:lnTo>
                  <a:lnTo>
                    <a:pt x="2609486" y="632143"/>
                  </a:lnTo>
                  <a:lnTo>
                    <a:pt x="2639680" y="632133"/>
                  </a:lnTo>
                  <a:lnTo>
                    <a:pt x="2669688" y="632126"/>
                  </a:lnTo>
                  <a:lnTo>
                    <a:pt x="2699570" y="632121"/>
                  </a:lnTo>
                  <a:lnTo>
                    <a:pt x="2727959" y="631413"/>
                  </a:lnTo>
                  <a:lnTo>
                    <a:pt x="2755351" y="630234"/>
                  </a:lnTo>
                  <a:lnTo>
                    <a:pt x="2782080" y="628744"/>
                  </a:lnTo>
                  <a:lnTo>
                    <a:pt x="2807659" y="627750"/>
                  </a:lnTo>
                  <a:lnTo>
                    <a:pt x="2832473" y="627087"/>
                  </a:lnTo>
                  <a:lnTo>
                    <a:pt x="2879331" y="625645"/>
                  </a:lnTo>
                  <a:lnTo>
                    <a:pt x="2921322" y="622653"/>
                  </a:lnTo>
                  <a:lnTo>
                    <a:pt x="2959270" y="618971"/>
                  </a:lnTo>
                  <a:lnTo>
                    <a:pt x="2994246" y="614982"/>
                  </a:lnTo>
                  <a:lnTo>
                    <a:pt x="3041703" y="608065"/>
                  </a:lnTo>
                  <a:lnTo>
                    <a:pt x="3085634" y="597392"/>
                  </a:lnTo>
                  <a:lnTo>
                    <a:pt x="3132798" y="581143"/>
                  </a:lnTo>
                  <a:lnTo>
                    <a:pt x="3172714" y="564345"/>
                  </a:lnTo>
                  <a:lnTo>
                    <a:pt x="3216034" y="530137"/>
                  </a:lnTo>
                  <a:lnTo>
                    <a:pt x="3240286" y="489008"/>
                  </a:lnTo>
                  <a:lnTo>
                    <a:pt x="3256422" y="442753"/>
                  </a:lnTo>
                  <a:lnTo>
                    <a:pt x="3259633" y="416158"/>
                  </a:lnTo>
                  <a:lnTo>
                    <a:pt x="3250756" y="372034"/>
                  </a:lnTo>
                  <a:lnTo>
                    <a:pt x="3247267" y="354244"/>
                  </a:lnTo>
                  <a:lnTo>
                    <a:pt x="3221916" y="307044"/>
                  </a:lnTo>
                  <a:lnTo>
                    <a:pt x="3191519" y="273162"/>
                  </a:lnTo>
                  <a:lnTo>
                    <a:pt x="3145317" y="238807"/>
                  </a:lnTo>
                  <a:lnTo>
                    <a:pt x="3109277" y="216108"/>
                  </a:lnTo>
                  <a:lnTo>
                    <a:pt x="3070691" y="194879"/>
                  </a:lnTo>
                  <a:lnTo>
                    <a:pt x="3029076" y="175184"/>
                  </a:lnTo>
                  <a:lnTo>
                    <a:pt x="2996342" y="162333"/>
                  </a:lnTo>
                  <a:lnTo>
                    <a:pt x="2959922" y="149566"/>
                  </a:lnTo>
                  <a:lnTo>
                    <a:pt x="2920216" y="136836"/>
                  </a:lnTo>
                  <a:lnTo>
                    <a:pt x="2879051" y="126004"/>
                  </a:lnTo>
                  <a:lnTo>
                    <a:pt x="2837237" y="115781"/>
                  </a:lnTo>
                  <a:lnTo>
                    <a:pt x="2795135" y="104181"/>
                  </a:lnTo>
                  <a:lnTo>
                    <a:pt x="2771913" y="98831"/>
                  </a:lnTo>
                  <a:lnTo>
                    <a:pt x="2747260" y="93852"/>
                  </a:lnTo>
                  <a:lnTo>
                    <a:pt x="2721652" y="89122"/>
                  </a:lnTo>
                  <a:lnTo>
                    <a:pt x="2694702" y="85263"/>
                  </a:lnTo>
                  <a:lnTo>
                    <a:pt x="2666858" y="81985"/>
                  </a:lnTo>
                  <a:lnTo>
                    <a:pt x="2638417" y="79094"/>
                  </a:lnTo>
                  <a:lnTo>
                    <a:pt x="2608873" y="76461"/>
                  </a:lnTo>
                  <a:lnTo>
                    <a:pt x="2578594" y="74000"/>
                  </a:lnTo>
                  <a:lnTo>
                    <a:pt x="2547825" y="71654"/>
                  </a:lnTo>
                  <a:lnTo>
                    <a:pt x="2516728" y="69385"/>
                  </a:lnTo>
                  <a:lnTo>
                    <a:pt x="2485414" y="67166"/>
                  </a:lnTo>
                  <a:lnTo>
                    <a:pt x="2453955" y="64981"/>
                  </a:lnTo>
                  <a:lnTo>
                    <a:pt x="2421693" y="62819"/>
                  </a:lnTo>
                  <a:lnTo>
                    <a:pt x="2388896" y="60672"/>
                  </a:lnTo>
                  <a:lnTo>
                    <a:pt x="2355743" y="58536"/>
                  </a:lnTo>
                  <a:lnTo>
                    <a:pt x="2323057" y="56405"/>
                  </a:lnTo>
                  <a:lnTo>
                    <a:pt x="2290683" y="54280"/>
                  </a:lnTo>
                  <a:lnTo>
                    <a:pt x="2258517" y="52157"/>
                  </a:lnTo>
                  <a:lnTo>
                    <a:pt x="2225784" y="50037"/>
                  </a:lnTo>
                  <a:lnTo>
                    <a:pt x="2192674" y="47917"/>
                  </a:lnTo>
                  <a:lnTo>
                    <a:pt x="2159311" y="45799"/>
                  </a:lnTo>
                  <a:lnTo>
                    <a:pt x="2127192" y="42975"/>
                  </a:lnTo>
                  <a:lnTo>
                    <a:pt x="2095901" y="39682"/>
                  </a:lnTo>
                  <a:lnTo>
                    <a:pt x="2065162" y="36075"/>
                  </a:lnTo>
                  <a:lnTo>
                    <a:pt x="2034793" y="32965"/>
                  </a:lnTo>
                  <a:lnTo>
                    <a:pt x="2004668" y="30186"/>
                  </a:lnTo>
                  <a:lnTo>
                    <a:pt x="1974708" y="27628"/>
                  </a:lnTo>
                  <a:lnTo>
                    <a:pt x="1944150" y="25217"/>
                  </a:lnTo>
                  <a:lnTo>
                    <a:pt x="1913195" y="22904"/>
                  </a:lnTo>
                  <a:lnTo>
                    <a:pt x="1881975" y="20657"/>
                  </a:lnTo>
                  <a:lnTo>
                    <a:pt x="1850579" y="18453"/>
                  </a:lnTo>
                  <a:lnTo>
                    <a:pt x="1819065" y="16278"/>
                  </a:lnTo>
                  <a:lnTo>
                    <a:pt x="1787472" y="14123"/>
                  </a:lnTo>
                  <a:lnTo>
                    <a:pt x="1756532" y="12686"/>
                  </a:lnTo>
                  <a:lnTo>
                    <a:pt x="1726028" y="11728"/>
                  </a:lnTo>
                  <a:lnTo>
                    <a:pt x="1695813" y="11089"/>
                  </a:lnTo>
                  <a:lnTo>
                    <a:pt x="1665088" y="9958"/>
                  </a:lnTo>
                  <a:lnTo>
                    <a:pt x="1634021" y="8498"/>
                  </a:lnTo>
                  <a:lnTo>
                    <a:pt x="1602726" y="6819"/>
                  </a:lnTo>
                  <a:lnTo>
                    <a:pt x="1571984" y="5700"/>
                  </a:lnTo>
                  <a:lnTo>
                    <a:pt x="1541613" y="4954"/>
                  </a:lnTo>
                  <a:lnTo>
                    <a:pt x="1511487" y="4457"/>
                  </a:lnTo>
                  <a:lnTo>
                    <a:pt x="1480820" y="3420"/>
                  </a:lnTo>
                  <a:lnTo>
                    <a:pt x="1449792" y="2023"/>
                  </a:lnTo>
                  <a:lnTo>
                    <a:pt x="1418523" y="386"/>
                  </a:lnTo>
                  <a:lnTo>
                    <a:pt x="1387095" y="0"/>
                  </a:lnTo>
                  <a:lnTo>
                    <a:pt x="1355558" y="448"/>
                  </a:lnTo>
                  <a:lnTo>
                    <a:pt x="1323951" y="1453"/>
                  </a:lnTo>
                  <a:lnTo>
                    <a:pt x="1292296" y="2123"/>
                  </a:lnTo>
                  <a:lnTo>
                    <a:pt x="1260609" y="2569"/>
                  </a:lnTo>
                  <a:lnTo>
                    <a:pt x="1228901" y="2867"/>
                  </a:lnTo>
                  <a:lnTo>
                    <a:pt x="1197885" y="3065"/>
                  </a:lnTo>
                  <a:lnTo>
                    <a:pt x="1167330" y="3197"/>
                  </a:lnTo>
                  <a:lnTo>
                    <a:pt x="1137082" y="3286"/>
                  </a:lnTo>
                  <a:lnTo>
                    <a:pt x="1106333" y="4050"/>
                  </a:lnTo>
                  <a:lnTo>
                    <a:pt x="1075251" y="5265"/>
                  </a:lnTo>
                  <a:lnTo>
                    <a:pt x="1043946" y="6781"/>
                  </a:lnTo>
                  <a:lnTo>
                    <a:pt x="1013198" y="7791"/>
                  </a:lnTo>
                  <a:lnTo>
                    <a:pt x="982822" y="8465"/>
                  </a:lnTo>
                  <a:lnTo>
                    <a:pt x="952693" y="8914"/>
                  </a:lnTo>
                  <a:lnTo>
                    <a:pt x="922024" y="9919"/>
                  </a:lnTo>
                  <a:lnTo>
                    <a:pt x="890995" y="11294"/>
                  </a:lnTo>
                  <a:lnTo>
                    <a:pt x="859725" y="12917"/>
                  </a:lnTo>
                  <a:lnTo>
                    <a:pt x="828296" y="13999"/>
                  </a:lnTo>
                  <a:lnTo>
                    <a:pt x="796759" y="14720"/>
                  </a:lnTo>
                  <a:lnTo>
                    <a:pt x="765152" y="15200"/>
                  </a:lnTo>
                  <a:lnTo>
                    <a:pt x="732791" y="16932"/>
                  </a:lnTo>
                  <a:lnTo>
                    <a:pt x="699928" y="19498"/>
                  </a:lnTo>
                  <a:lnTo>
                    <a:pt x="666731" y="22619"/>
                  </a:lnTo>
                  <a:lnTo>
                    <a:pt x="634721" y="25406"/>
                  </a:lnTo>
                  <a:lnTo>
                    <a:pt x="603504" y="27969"/>
                  </a:lnTo>
                  <a:lnTo>
                    <a:pt x="572815" y="30383"/>
                  </a:lnTo>
                  <a:lnTo>
                    <a:pt x="542477" y="33404"/>
                  </a:lnTo>
                  <a:lnTo>
                    <a:pt x="512375" y="36829"/>
                  </a:lnTo>
                  <a:lnTo>
                    <a:pt x="482428" y="40523"/>
                  </a:lnTo>
                  <a:lnTo>
                    <a:pt x="453292" y="45103"/>
                  </a:lnTo>
                  <a:lnTo>
                    <a:pt x="424696" y="50273"/>
                  </a:lnTo>
                  <a:lnTo>
                    <a:pt x="396459" y="55836"/>
                  </a:lnTo>
                  <a:lnTo>
                    <a:pt x="369168" y="61661"/>
                  </a:lnTo>
                  <a:lnTo>
                    <a:pt x="342507" y="67661"/>
                  </a:lnTo>
                  <a:lnTo>
                    <a:pt x="316267" y="73778"/>
                  </a:lnTo>
                  <a:lnTo>
                    <a:pt x="291012" y="80678"/>
                  </a:lnTo>
                  <a:lnTo>
                    <a:pt x="266415" y="88101"/>
                  </a:lnTo>
                  <a:lnTo>
                    <a:pt x="219799" y="103874"/>
                  </a:lnTo>
                  <a:lnTo>
                    <a:pt x="177914" y="120291"/>
                  </a:lnTo>
                  <a:lnTo>
                    <a:pt x="138132" y="144521"/>
                  </a:lnTo>
                  <a:lnTo>
                    <a:pt x="101401" y="172694"/>
                  </a:lnTo>
                  <a:lnTo>
                    <a:pt x="58333" y="212355"/>
                  </a:lnTo>
                  <a:lnTo>
                    <a:pt x="28482" y="251623"/>
                  </a:lnTo>
                  <a:lnTo>
                    <a:pt x="10779" y="292813"/>
                  </a:lnTo>
                  <a:lnTo>
                    <a:pt x="0" y="339051"/>
                  </a:lnTo>
                  <a:lnTo>
                    <a:pt x="1032" y="382155"/>
                  </a:lnTo>
                  <a:lnTo>
                    <a:pt x="9466" y="414039"/>
                  </a:lnTo>
                  <a:lnTo>
                    <a:pt x="35097" y="455712"/>
                  </a:lnTo>
                  <a:lnTo>
                    <a:pt x="60481" y="482400"/>
                  </a:lnTo>
                  <a:lnTo>
                    <a:pt x="94892" y="504027"/>
                  </a:lnTo>
                  <a:lnTo>
                    <a:pt x="136054" y="523135"/>
                  </a:lnTo>
                  <a:lnTo>
                    <a:pt x="180235" y="538047"/>
                  </a:lnTo>
                  <a:lnTo>
                    <a:pt x="212306" y="547031"/>
                  </a:lnTo>
                  <a:lnTo>
                    <a:pt x="247256" y="555728"/>
                  </a:lnTo>
                  <a:lnTo>
                    <a:pt x="283250" y="563591"/>
                  </a:lnTo>
                  <a:lnTo>
                    <a:pt x="318063" y="569438"/>
                  </a:lnTo>
                  <a:lnTo>
                    <a:pt x="356113" y="574388"/>
                  </a:lnTo>
                  <a:lnTo>
                    <a:pt x="395837" y="578940"/>
                  </a:lnTo>
                  <a:lnTo>
                    <a:pt x="434659" y="583315"/>
                  </a:lnTo>
                  <a:lnTo>
                    <a:pt x="473079" y="583849"/>
                  </a:lnTo>
                  <a:lnTo>
                    <a:pt x="512733" y="582439"/>
                  </a:lnTo>
                  <a:lnTo>
                    <a:pt x="556227" y="581813"/>
                  </a:lnTo>
                  <a:lnTo>
                    <a:pt x="599547" y="579653"/>
                  </a:lnTo>
                  <a:lnTo>
                    <a:pt x="642319" y="575636"/>
                  </a:lnTo>
                  <a:lnTo>
                    <a:pt x="684847" y="569147"/>
                  </a:lnTo>
                  <a:lnTo>
                    <a:pt x="727267" y="561559"/>
                  </a:lnTo>
                  <a:lnTo>
                    <a:pt x="770344" y="553483"/>
                  </a:lnTo>
                  <a:lnTo>
                    <a:pt x="815360" y="545190"/>
                  </a:lnTo>
                  <a:lnTo>
                    <a:pt x="859356" y="534919"/>
                  </a:lnTo>
                  <a:lnTo>
                    <a:pt x="900311" y="524004"/>
                  </a:lnTo>
                  <a:lnTo>
                    <a:pt x="934977" y="514449"/>
                  </a:lnTo>
                  <a:lnTo>
                    <a:pt x="975518" y="504508"/>
                  </a:lnTo>
                  <a:lnTo>
                    <a:pt x="1000386" y="4987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2" name="SMARTInkShape-6649"/>
          <p:cNvSpPr/>
          <p:nvPr>
            <p:custDataLst>
              <p:tags r:id="rId2"/>
            </p:custDataLst>
          </p:nvPr>
        </p:nvSpPr>
        <p:spPr>
          <a:xfrm>
            <a:off x="2733759" y="2142685"/>
            <a:ext cx="174542" cy="175066"/>
          </a:xfrm>
          <a:custGeom>
            <a:avLst/>
            <a:gdLst/>
            <a:ahLst/>
            <a:cxnLst/>
            <a:rect l="0" t="0" r="0" b="0"/>
            <a:pathLst>
              <a:path w="174542" h="175066">
                <a:moveTo>
                  <a:pt x="98341" y="54415"/>
                </a:moveTo>
                <a:lnTo>
                  <a:pt x="98341" y="54415"/>
                </a:lnTo>
                <a:lnTo>
                  <a:pt x="98341" y="45577"/>
                </a:lnTo>
                <a:lnTo>
                  <a:pt x="91168" y="15915"/>
                </a:lnTo>
                <a:lnTo>
                  <a:pt x="85510" y="6494"/>
                </a:lnTo>
                <a:lnTo>
                  <a:pt x="78292" y="1367"/>
                </a:lnTo>
                <a:lnTo>
                  <a:pt x="74392" y="0"/>
                </a:lnTo>
                <a:lnTo>
                  <a:pt x="60651" y="6006"/>
                </a:lnTo>
                <a:lnTo>
                  <a:pt x="34962" y="27137"/>
                </a:lnTo>
                <a:lnTo>
                  <a:pt x="19373" y="47230"/>
                </a:lnTo>
                <a:lnTo>
                  <a:pt x="4074" y="85604"/>
                </a:lnTo>
                <a:lnTo>
                  <a:pt x="0" y="111316"/>
                </a:lnTo>
                <a:lnTo>
                  <a:pt x="3834" y="131210"/>
                </a:lnTo>
                <a:lnTo>
                  <a:pt x="7820" y="139478"/>
                </a:lnTo>
                <a:lnTo>
                  <a:pt x="13299" y="144285"/>
                </a:lnTo>
                <a:lnTo>
                  <a:pt x="19774" y="146784"/>
                </a:lnTo>
                <a:lnTo>
                  <a:pt x="26913" y="147744"/>
                </a:lnTo>
                <a:lnTo>
                  <a:pt x="44252" y="141285"/>
                </a:lnTo>
                <a:lnTo>
                  <a:pt x="80758" y="114143"/>
                </a:lnTo>
                <a:lnTo>
                  <a:pt x="107959" y="71984"/>
                </a:lnTo>
                <a:lnTo>
                  <a:pt x="112493" y="62223"/>
                </a:lnTo>
                <a:lnTo>
                  <a:pt x="112715" y="59621"/>
                </a:lnTo>
                <a:lnTo>
                  <a:pt x="112157" y="57885"/>
                </a:lnTo>
                <a:lnTo>
                  <a:pt x="111785" y="58845"/>
                </a:lnTo>
                <a:lnTo>
                  <a:pt x="112966" y="101935"/>
                </a:lnTo>
                <a:lnTo>
                  <a:pt x="117541" y="121396"/>
                </a:lnTo>
                <a:lnTo>
                  <a:pt x="126630" y="141805"/>
                </a:lnTo>
                <a:lnTo>
                  <a:pt x="143369" y="156990"/>
                </a:lnTo>
                <a:lnTo>
                  <a:pt x="174541" y="17506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SMARTInkShape-Group1219"/>
          <p:cNvGrpSpPr/>
          <p:nvPr/>
        </p:nvGrpSpPr>
        <p:grpSpPr>
          <a:xfrm>
            <a:off x="3239350" y="1953172"/>
            <a:ext cx="504299" cy="491222"/>
            <a:chOff x="3239350" y="1953172"/>
            <a:chExt cx="504299" cy="491222"/>
          </a:xfrm>
        </p:grpSpPr>
        <p:sp>
          <p:nvSpPr>
            <p:cNvPr id="713" name="SMARTInkShape-6650"/>
            <p:cNvSpPr/>
            <p:nvPr>
              <p:custDataLst>
                <p:tags r:id="rId110"/>
              </p:custDataLst>
            </p:nvPr>
          </p:nvSpPr>
          <p:spPr>
            <a:xfrm>
              <a:off x="3239350" y="2188739"/>
              <a:ext cx="103180" cy="255655"/>
            </a:xfrm>
            <a:custGeom>
              <a:avLst/>
              <a:gdLst/>
              <a:ahLst/>
              <a:cxnLst/>
              <a:rect l="0" t="0" r="0" b="0"/>
              <a:pathLst>
                <a:path w="103180" h="255655">
                  <a:moveTo>
                    <a:pt x="88050" y="33761"/>
                  </a:moveTo>
                  <a:lnTo>
                    <a:pt x="88050" y="33761"/>
                  </a:lnTo>
                  <a:lnTo>
                    <a:pt x="82275" y="19258"/>
                  </a:lnTo>
                  <a:lnTo>
                    <a:pt x="75841" y="10617"/>
                  </a:lnTo>
                  <a:lnTo>
                    <a:pt x="60914" y="1190"/>
                  </a:lnTo>
                  <a:lnTo>
                    <a:pt x="49178" y="0"/>
                  </a:lnTo>
                  <a:lnTo>
                    <a:pt x="43085" y="670"/>
                  </a:lnTo>
                  <a:lnTo>
                    <a:pt x="30671" y="7060"/>
                  </a:lnTo>
                  <a:lnTo>
                    <a:pt x="18804" y="17660"/>
                  </a:lnTo>
                  <a:lnTo>
                    <a:pt x="8826" y="31779"/>
                  </a:lnTo>
                  <a:lnTo>
                    <a:pt x="2017" y="58966"/>
                  </a:lnTo>
                  <a:lnTo>
                    <a:pt x="0" y="82622"/>
                  </a:lnTo>
                  <a:lnTo>
                    <a:pt x="2538" y="88207"/>
                  </a:lnTo>
                  <a:lnTo>
                    <a:pt x="12885" y="96294"/>
                  </a:lnTo>
                  <a:lnTo>
                    <a:pt x="26891" y="98478"/>
                  </a:lnTo>
                  <a:lnTo>
                    <a:pt x="34578" y="98072"/>
                  </a:lnTo>
                  <a:lnTo>
                    <a:pt x="48762" y="91977"/>
                  </a:lnTo>
                  <a:lnTo>
                    <a:pt x="68648" y="74764"/>
                  </a:lnTo>
                  <a:lnTo>
                    <a:pt x="89859" y="46268"/>
                  </a:lnTo>
                  <a:lnTo>
                    <a:pt x="92382" y="39790"/>
                  </a:lnTo>
                  <a:lnTo>
                    <a:pt x="90430" y="45660"/>
                  </a:lnTo>
                  <a:lnTo>
                    <a:pt x="93726" y="90908"/>
                  </a:lnTo>
                  <a:lnTo>
                    <a:pt x="97572" y="127912"/>
                  </a:lnTo>
                  <a:lnTo>
                    <a:pt x="103179" y="170157"/>
                  </a:lnTo>
                  <a:lnTo>
                    <a:pt x="102567" y="210582"/>
                  </a:lnTo>
                  <a:lnTo>
                    <a:pt x="94547" y="239258"/>
                  </a:lnTo>
                  <a:lnTo>
                    <a:pt x="89559" y="245548"/>
                  </a:lnTo>
                  <a:lnTo>
                    <a:pt x="76491" y="254418"/>
                  </a:lnTo>
                  <a:lnTo>
                    <a:pt x="69055" y="255654"/>
                  </a:lnTo>
                  <a:lnTo>
                    <a:pt x="53267" y="253266"/>
                  </a:lnTo>
                  <a:lnTo>
                    <a:pt x="28512" y="243987"/>
                  </a:lnTo>
                  <a:lnTo>
                    <a:pt x="10045" y="228930"/>
                  </a:lnTo>
                  <a:lnTo>
                    <a:pt x="3992" y="215282"/>
                  </a:lnTo>
                  <a:lnTo>
                    <a:pt x="2378" y="207692"/>
                  </a:lnTo>
                  <a:lnTo>
                    <a:pt x="8111" y="189851"/>
                  </a:lnTo>
                  <a:lnTo>
                    <a:pt x="24550" y="1607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SMARTInkShape-6651"/>
            <p:cNvSpPr/>
            <p:nvPr>
              <p:custDataLst>
                <p:tags r:id="rId111"/>
              </p:custDataLst>
            </p:nvPr>
          </p:nvSpPr>
          <p:spPr>
            <a:xfrm>
              <a:off x="3344016" y="2199897"/>
              <a:ext cx="110385" cy="80753"/>
            </a:xfrm>
            <a:custGeom>
              <a:avLst/>
              <a:gdLst/>
              <a:ahLst/>
              <a:cxnLst/>
              <a:rect l="0" t="0" r="0" b="0"/>
              <a:pathLst>
                <a:path w="110385" h="80753">
                  <a:moveTo>
                    <a:pt x="110384" y="22603"/>
                  </a:moveTo>
                  <a:lnTo>
                    <a:pt x="110384" y="22603"/>
                  </a:lnTo>
                  <a:lnTo>
                    <a:pt x="70718" y="16136"/>
                  </a:lnTo>
                  <a:lnTo>
                    <a:pt x="44460" y="13474"/>
                  </a:lnTo>
                  <a:lnTo>
                    <a:pt x="29579" y="17605"/>
                  </a:lnTo>
                  <a:lnTo>
                    <a:pt x="9301" y="31235"/>
                  </a:lnTo>
                  <a:lnTo>
                    <a:pt x="1958" y="42667"/>
                  </a:lnTo>
                  <a:lnTo>
                    <a:pt x="0" y="48679"/>
                  </a:lnTo>
                  <a:lnTo>
                    <a:pt x="1588" y="61003"/>
                  </a:lnTo>
                  <a:lnTo>
                    <a:pt x="3986" y="67253"/>
                  </a:lnTo>
                  <a:lnTo>
                    <a:pt x="9113" y="72125"/>
                  </a:lnTo>
                  <a:lnTo>
                    <a:pt x="24217" y="79420"/>
                  </a:lnTo>
                  <a:lnTo>
                    <a:pt x="55925" y="80752"/>
                  </a:lnTo>
                  <a:lnTo>
                    <a:pt x="74186" y="72671"/>
                  </a:lnTo>
                  <a:lnTo>
                    <a:pt x="99784" y="47858"/>
                  </a:lnTo>
                  <a:lnTo>
                    <a:pt x="101906" y="40851"/>
                  </a:lnTo>
                  <a:lnTo>
                    <a:pt x="100501" y="25539"/>
                  </a:lnTo>
                  <a:lnTo>
                    <a:pt x="93292" y="13089"/>
                  </a:lnTo>
                  <a:lnTo>
                    <a:pt x="88405" y="7794"/>
                  </a:lnTo>
                  <a:lnTo>
                    <a:pt x="75451" y="1910"/>
                  </a:lnTo>
                  <a:lnTo>
                    <a:pt x="61697" y="0"/>
                  </a:lnTo>
                  <a:lnTo>
                    <a:pt x="40534" y="35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5" name="SMARTInkShape-6652"/>
            <p:cNvSpPr/>
            <p:nvPr>
              <p:custDataLst>
                <p:tags r:id="rId112"/>
              </p:custDataLst>
            </p:nvPr>
          </p:nvSpPr>
          <p:spPr>
            <a:xfrm>
              <a:off x="3492274" y="2191633"/>
              <a:ext cx="95746" cy="90964"/>
            </a:xfrm>
            <a:custGeom>
              <a:avLst/>
              <a:gdLst/>
              <a:ahLst/>
              <a:cxnLst/>
              <a:rect l="0" t="0" r="0" b="0"/>
              <a:pathLst>
                <a:path w="95746" h="90964">
                  <a:moveTo>
                    <a:pt x="57376" y="5467"/>
                  </a:moveTo>
                  <a:lnTo>
                    <a:pt x="57376" y="5467"/>
                  </a:lnTo>
                  <a:lnTo>
                    <a:pt x="50634" y="2096"/>
                  </a:lnTo>
                  <a:lnTo>
                    <a:pt x="36328" y="0"/>
                  </a:lnTo>
                  <a:lnTo>
                    <a:pt x="18684" y="2749"/>
                  </a:lnTo>
                  <a:lnTo>
                    <a:pt x="8195" y="11785"/>
                  </a:lnTo>
                  <a:lnTo>
                    <a:pt x="3422" y="18146"/>
                  </a:lnTo>
                  <a:lnTo>
                    <a:pt x="0" y="30858"/>
                  </a:lnTo>
                  <a:lnTo>
                    <a:pt x="3552" y="63007"/>
                  </a:lnTo>
                  <a:lnTo>
                    <a:pt x="7382" y="70638"/>
                  </a:lnTo>
                  <a:lnTo>
                    <a:pt x="19164" y="82880"/>
                  </a:lnTo>
                  <a:lnTo>
                    <a:pt x="31926" y="89261"/>
                  </a:lnTo>
                  <a:lnTo>
                    <a:pt x="38293" y="90963"/>
                  </a:lnTo>
                  <a:lnTo>
                    <a:pt x="52893" y="87210"/>
                  </a:lnTo>
                  <a:lnTo>
                    <a:pt x="68083" y="77780"/>
                  </a:lnTo>
                  <a:lnTo>
                    <a:pt x="87125" y="56605"/>
                  </a:lnTo>
                  <a:lnTo>
                    <a:pt x="94821" y="40660"/>
                  </a:lnTo>
                  <a:lnTo>
                    <a:pt x="95745" y="33868"/>
                  </a:lnTo>
                  <a:lnTo>
                    <a:pt x="93008" y="22558"/>
                  </a:lnTo>
                  <a:lnTo>
                    <a:pt x="85207" y="12828"/>
                  </a:lnTo>
                  <a:lnTo>
                    <a:pt x="80163" y="8258"/>
                  </a:lnTo>
                  <a:lnTo>
                    <a:pt x="76095" y="6622"/>
                  </a:lnTo>
                  <a:lnTo>
                    <a:pt x="72677" y="6942"/>
                  </a:lnTo>
                  <a:lnTo>
                    <a:pt x="63726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" name="SMARTInkShape-6653"/>
            <p:cNvSpPr/>
            <p:nvPr>
              <p:custDataLst>
                <p:tags r:id="rId113"/>
              </p:custDataLst>
            </p:nvPr>
          </p:nvSpPr>
          <p:spPr>
            <a:xfrm>
              <a:off x="3595200" y="1953172"/>
              <a:ext cx="148449" cy="332722"/>
            </a:xfrm>
            <a:custGeom>
              <a:avLst/>
              <a:gdLst/>
              <a:ahLst/>
              <a:cxnLst/>
              <a:rect l="0" t="0" r="0" b="0"/>
              <a:pathLst>
                <a:path w="148449" h="332722">
                  <a:moveTo>
                    <a:pt x="81450" y="269328"/>
                  </a:moveTo>
                  <a:lnTo>
                    <a:pt x="81450" y="269328"/>
                  </a:lnTo>
                  <a:lnTo>
                    <a:pt x="84821" y="265957"/>
                  </a:lnTo>
                  <a:lnTo>
                    <a:pt x="86476" y="260539"/>
                  </a:lnTo>
                  <a:lnTo>
                    <a:pt x="86917" y="257119"/>
                  </a:lnTo>
                  <a:lnTo>
                    <a:pt x="84167" y="245563"/>
                  </a:lnTo>
                  <a:lnTo>
                    <a:pt x="77013" y="239245"/>
                  </a:lnTo>
                  <a:lnTo>
                    <a:pt x="72142" y="236573"/>
                  </a:lnTo>
                  <a:lnTo>
                    <a:pt x="59204" y="235485"/>
                  </a:lnTo>
                  <a:lnTo>
                    <a:pt x="51803" y="236183"/>
                  </a:lnTo>
                  <a:lnTo>
                    <a:pt x="36053" y="244484"/>
                  </a:lnTo>
                  <a:lnTo>
                    <a:pt x="6317" y="272809"/>
                  </a:lnTo>
                  <a:lnTo>
                    <a:pt x="550" y="290866"/>
                  </a:lnTo>
                  <a:lnTo>
                    <a:pt x="0" y="300620"/>
                  </a:lnTo>
                  <a:lnTo>
                    <a:pt x="2456" y="308534"/>
                  </a:lnTo>
                  <a:lnTo>
                    <a:pt x="12710" y="321090"/>
                  </a:lnTo>
                  <a:lnTo>
                    <a:pt x="34350" y="332721"/>
                  </a:lnTo>
                  <a:lnTo>
                    <a:pt x="50404" y="332545"/>
                  </a:lnTo>
                  <a:lnTo>
                    <a:pt x="58636" y="330523"/>
                  </a:lnTo>
                  <a:lnTo>
                    <a:pt x="93819" y="304080"/>
                  </a:lnTo>
                  <a:lnTo>
                    <a:pt x="122039" y="268336"/>
                  </a:lnTo>
                  <a:lnTo>
                    <a:pt x="140435" y="220821"/>
                  </a:lnTo>
                  <a:lnTo>
                    <a:pt x="146471" y="181212"/>
                  </a:lnTo>
                  <a:lnTo>
                    <a:pt x="148448" y="135621"/>
                  </a:lnTo>
                  <a:lnTo>
                    <a:pt x="147988" y="109634"/>
                  </a:lnTo>
                  <a:lnTo>
                    <a:pt x="146975" y="82432"/>
                  </a:lnTo>
                  <a:lnTo>
                    <a:pt x="140206" y="40919"/>
                  </a:lnTo>
                  <a:lnTo>
                    <a:pt x="129435" y="12591"/>
                  </a:lnTo>
                  <a:lnTo>
                    <a:pt x="122613" y="5036"/>
                  </a:lnTo>
                  <a:lnTo>
                    <a:pt x="115242" y="0"/>
                  </a:lnTo>
                  <a:lnTo>
                    <a:pt x="108917" y="170"/>
                  </a:lnTo>
                  <a:lnTo>
                    <a:pt x="103289" y="3812"/>
                  </a:lnTo>
                  <a:lnTo>
                    <a:pt x="98126" y="9767"/>
                  </a:lnTo>
                  <a:lnTo>
                    <a:pt x="87488" y="45116"/>
                  </a:lnTo>
                  <a:lnTo>
                    <a:pt x="84134" y="82895"/>
                  </a:lnTo>
                  <a:lnTo>
                    <a:pt x="84054" y="127908"/>
                  </a:lnTo>
                  <a:lnTo>
                    <a:pt x="86008" y="151764"/>
                  </a:lnTo>
                  <a:lnTo>
                    <a:pt x="93354" y="197322"/>
                  </a:lnTo>
                  <a:lnTo>
                    <a:pt x="106024" y="234033"/>
                  </a:lnTo>
                  <a:lnTo>
                    <a:pt x="134334" y="279812"/>
                  </a:lnTo>
                  <a:lnTo>
                    <a:pt x="144950" y="2947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SMARTInkShape-Group1220"/>
          <p:cNvGrpSpPr/>
          <p:nvPr/>
        </p:nvGrpSpPr>
        <p:grpSpPr>
          <a:xfrm>
            <a:off x="4004652" y="1991020"/>
            <a:ext cx="1100749" cy="304150"/>
            <a:chOff x="4004652" y="1991020"/>
            <a:chExt cx="1100749" cy="304150"/>
          </a:xfrm>
        </p:grpSpPr>
        <p:sp>
          <p:nvSpPr>
            <p:cNvPr id="718" name="SMARTInkShape-6654"/>
            <p:cNvSpPr/>
            <p:nvPr>
              <p:custDataLst>
                <p:tags r:id="rId101"/>
              </p:custDataLst>
            </p:nvPr>
          </p:nvSpPr>
          <p:spPr>
            <a:xfrm>
              <a:off x="4004652" y="2188005"/>
              <a:ext cx="154599" cy="107165"/>
            </a:xfrm>
            <a:custGeom>
              <a:avLst/>
              <a:gdLst/>
              <a:ahLst/>
              <a:cxnLst/>
              <a:rect l="0" t="0" r="0" b="0"/>
              <a:pathLst>
                <a:path w="154599" h="107165">
                  <a:moveTo>
                    <a:pt x="21248" y="28145"/>
                  </a:moveTo>
                  <a:lnTo>
                    <a:pt x="21248" y="28145"/>
                  </a:lnTo>
                  <a:lnTo>
                    <a:pt x="17877" y="28145"/>
                  </a:lnTo>
                  <a:lnTo>
                    <a:pt x="16884" y="29556"/>
                  </a:lnTo>
                  <a:lnTo>
                    <a:pt x="15781" y="34887"/>
                  </a:lnTo>
                  <a:lnTo>
                    <a:pt x="19054" y="41960"/>
                  </a:lnTo>
                  <a:lnTo>
                    <a:pt x="21901" y="45821"/>
                  </a:lnTo>
                  <a:lnTo>
                    <a:pt x="28829" y="50112"/>
                  </a:lnTo>
                  <a:lnTo>
                    <a:pt x="32652" y="51257"/>
                  </a:lnTo>
                  <a:lnTo>
                    <a:pt x="51517" y="49496"/>
                  </a:lnTo>
                  <a:lnTo>
                    <a:pt x="74980" y="41135"/>
                  </a:lnTo>
                  <a:lnTo>
                    <a:pt x="85816" y="31802"/>
                  </a:lnTo>
                  <a:lnTo>
                    <a:pt x="89693" y="26349"/>
                  </a:lnTo>
                  <a:lnTo>
                    <a:pt x="91573" y="20598"/>
                  </a:lnTo>
                  <a:lnTo>
                    <a:pt x="91779" y="8563"/>
                  </a:lnTo>
                  <a:lnTo>
                    <a:pt x="89435" y="4507"/>
                  </a:lnTo>
                  <a:lnTo>
                    <a:pt x="85756" y="1803"/>
                  </a:lnTo>
                  <a:lnTo>
                    <a:pt x="81187" y="0"/>
                  </a:lnTo>
                  <a:lnTo>
                    <a:pt x="57901" y="834"/>
                  </a:lnTo>
                  <a:lnTo>
                    <a:pt x="40595" y="9422"/>
                  </a:lnTo>
                  <a:lnTo>
                    <a:pt x="24202" y="23351"/>
                  </a:lnTo>
                  <a:lnTo>
                    <a:pt x="9861" y="41301"/>
                  </a:lnTo>
                  <a:lnTo>
                    <a:pt x="2076" y="59157"/>
                  </a:lnTo>
                  <a:lnTo>
                    <a:pt x="0" y="67870"/>
                  </a:lnTo>
                  <a:lnTo>
                    <a:pt x="733" y="75795"/>
                  </a:lnTo>
                  <a:lnTo>
                    <a:pt x="7191" y="90245"/>
                  </a:lnTo>
                  <a:lnTo>
                    <a:pt x="22761" y="99960"/>
                  </a:lnTo>
                  <a:lnTo>
                    <a:pt x="45204" y="105924"/>
                  </a:lnTo>
                  <a:lnTo>
                    <a:pt x="89573" y="107164"/>
                  </a:lnTo>
                  <a:lnTo>
                    <a:pt x="132823" y="97184"/>
                  </a:lnTo>
                  <a:lnTo>
                    <a:pt x="154598" y="916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SMARTInkShape-6655"/>
            <p:cNvSpPr/>
            <p:nvPr>
              <p:custDataLst>
                <p:tags r:id="rId102"/>
              </p:custDataLst>
            </p:nvPr>
          </p:nvSpPr>
          <p:spPr>
            <a:xfrm>
              <a:off x="4212032" y="2169340"/>
              <a:ext cx="74219" cy="120777"/>
            </a:xfrm>
            <a:custGeom>
              <a:avLst/>
              <a:gdLst/>
              <a:ahLst/>
              <a:cxnLst/>
              <a:rect l="0" t="0" r="0" b="0"/>
              <a:pathLst>
                <a:path w="74219" h="120777">
                  <a:moveTo>
                    <a:pt x="74218" y="15060"/>
                  </a:moveTo>
                  <a:lnTo>
                    <a:pt x="74218" y="15060"/>
                  </a:lnTo>
                  <a:lnTo>
                    <a:pt x="63373" y="5626"/>
                  </a:lnTo>
                  <a:lnTo>
                    <a:pt x="53170" y="754"/>
                  </a:lnTo>
                  <a:lnTo>
                    <a:pt x="41580" y="0"/>
                  </a:lnTo>
                  <a:lnTo>
                    <a:pt x="29373" y="2722"/>
                  </a:lnTo>
                  <a:lnTo>
                    <a:pt x="12012" y="12188"/>
                  </a:lnTo>
                  <a:lnTo>
                    <a:pt x="4708" y="19898"/>
                  </a:lnTo>
                  <a:lnTo>
                    <a:pt x="991" y="29910"/>
                  </a:lnTo>
                  <a:lnTo>
                    <a:pt x="0" y="35543"/>
                  </a:lnTo>
                  <a:lnTo>
                    <a:pt x="1456" y="41416"/>
                  </a:lnTo>
                  <a:lnTo>
                    <a:pt x="8719" y="53585"/>
                  </a:lnTo>
                  <a:lnTo>
                    <a:pt x="39835" y="81203"/>
                  </a:lnTo>
                  <a:lnTo>
                    <a:pt x="58881" y="96015"/>
                  </a:lnTo>
                  <a:lnTo>
                    <a:pt x="61172" y="99369"/>
                  </a:lnTo>
                  <a:lnTo>
                    <a:pt x="61992" y="102311"/>
                  </a:lnTo>
                  <a:lnTo>
                    <a:pt x="61833" y="104977"/>
                  </a:lnTo>
                  <a:lnTo>
                    <a:pt x="56014" y="111703"/>
                  </a:lnTo>
                  <a:lnTo>
                    <a:pt x="51499" y="115472"/>
                  </a:lnTo>
                  <a:lnTo>
                    <a:pt x="38956" y="119659"/>
                  </a:lnTo>
                  <a:lnTo>
                    <a:pt x="31660" y="120776"/>
                  </a:lnTo>
                  <a:lnTo>
                    <a:pt x="19790" y="118254"/>
                  </a:lnTo>
                  <a:lnTo>
                    <a:pt x="14650" y="115606"/>
                  </a:lnTo>
                  <a:lnTo>
                    <a:pt x="11928" y="112429"/>
                  </a:lnTo>
                  <a:lnTo>
                    <a:pt x="10819" y="108901"/>
                  </a:lnTo>
                  <a:lnTo>
                    <a:pt x="10718" y="976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SMARTInkShape-6656"/>
            <p:cNvSpPr/>
            <p:nvPr>
              <p:custDataLst>
                <p:tags r:id="rId103"/>
              </p:custDataLst>
            </p:nvPr>
          </p:nvSpPr>
          <p:spPr>
            <a:xfrm>
              <a:off x="4371451" y="2006600"/>
              <a:ext cx="60757" cy="286311"/>
            </a:xfrm>
            <a:custGeom>
              <a:avLst/>
              <a:gdLst/>
              <a:ahLst/>
              <a:cxnLst/>
              <a:rect l="0" t="0" r="0" b="0"/>
              <a:pathLst>
                <a:path w="60757" h="286311">
                  <a:moveTo>
                    <a:pt x="35449" y="0"/>
                  </a:moveTo>
                  <a:lnTo>
                    <a:pt x="35449" y="0"/>
                  </a:lnTo>
                  <a:lnTo>
                    <a:pt x="32078" y="3371"/>
                  </a:lnTo>
                  <a:lnTo>
                    <a:pt x="26610" y="18951"/>
                  </a:lnTo>
                  <a:lnTo>
                    <a:pt x="23511" y="60345"/>
                  </a:lnTo>
                  <a:lnTo>
                    <a:pt x="22270" y="102468"/>
                  </a:lnTo>
                  <a:lnTo>
                    <a:pt x="19479" y="136558"/>
                  </a:lnTo>
                  <a:lnTo>
                    <a:pt x="12123" y="172876"/>
                  </a:lnTo>
                  <a:lnTo>
                    <a:pt x="3915" y="208067"/>
                  </a:lnTo>
                  <a:lnTo>
                    <a:pt x="0" y="249562"/>
                  </a:lnTo>
                  <a:lnTo>
                    <a:pt x="2995" y="274793"/>
                  </a:lnTo>
                  <a:lnTo>
                    <a:pt x="6443" y="283938"/>
                  </a:lnTo>
                  <a:lnTo>
                    <a:pt x="9762" y="285953"/>
                  </a:lnTo>
                  <a:lnTo>
                    <a:pt x="19095" y="286310"/>
                  </a:lnTo>
                  <a:lnTo>
                    <a:pt x="39619" y="279174"/>
                  </a:lnTo>
                  <a:lnTo>
                    <a:pt x="51648" y="270127"/>
                  </a:lnTo>
                  <a:lnTo>
                    <a:pt x="56832" y="264751"/>
                  </a:lnTo>
                  <a:lnTo>
                    <a:pt x="59582" y="259051"/>
                  </a:lnTo>
                  <a:lnTo>
                    <a:pt x="60756" y="247073"/>
                  </a:lnTo>
                  <a:lnTo>
                    <a:pt x="53282" y="234693"/>
                  </a:lnTo>
                  <a:lnTo>
                    <a:pt x="35449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SMARTInkShape-6657"/>
            <p:cNvSpPr/>
            <p:nvPr>
              <p:custDataLst>
                <p:tags r:id="rId104"/>
              </p:custDataLst>
            </p:nvPr>
          </p:nvSpPr>
          <p:spPr>
            <a:xfrm>
              <a:off x="4303725" y="2165350"/>
              <a:ext cx="115876" cy="44451"/>
            </a:xfrm>
            <a:custGeom>
              <a:avLst/>
              <a:gdLst/>
              <a:ahLst/>
              <a:cxnLst/>
              <a:rect l="0" t="0" r="0" b="0"/>
              <a:pathLst>
                <a:path w="115876" h="44451">
                  <a:moveTo>
                    <a:pt x="26975" y="44450"/>
                  </a:moveTo>
                  <a:lnTo>
                    <a:pt x="26975" y="44450"/>
                  </a:lnTo>
                  <a:lnTo>
                    <a:pt x="1735" y="38983"/>
                  </a:lnTo>
                  <a:lnTo>
                    <a:pt x="270" y="37983"/>
                  </a:lnTo>
                  <a:lnTo>
                    <a:pt x="0" y="36611"/>
                  </a:lnTo>
                  <a:lnTo>
                    <a:pt x="525" y="34990"/>
                  </a:lnTo>
                  <a:lnTo>
                    <a:pt x="4871" y="31309"/>
                  </a:lnTo>
                  <a:lnTo>
                    <a:pt x="29272" y="19825"/>
                  </a:lnTo>
                  <a:lnTo>
                    <a:pt x="68769" y="9038"/>
                  </a:lnTo>
                  <a:lnTo>
                    <a:pt x="115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SMARTInkShape-6658"/>
            <p:cNvSpPr/>
            <p:nvPr>
              <p:custDataLst>
                <p:tags r:id="rId105"/>
              </p:custDataLst>
            </p:nvPr>
          </p:nvSpPr>
          <p:spPr>
            <a:xfrm>
              <a:off x="4502150" y="2184400"/>
              <a:ext cx="12439" cy="82551"/>
            </a:xfrm>
            <a:custGeom>
              <a:avLst/>
              <a:gdLst/>
              <a:ahLst/>
              <a:cxnLst/>
              <a:rect l="0" t="0" r="0" b="0"/>
              <a:pathLst>
                <a:path w="12439" h="82551">
                  <a:moveTo>
                    <a:pt x="6350" y="0"/>
                  </a:moveTo>
                  <a:lnTo>
                    <a:pt x="6350" y="0"/>
                  </a:lnTo>
                  <a:lnTo>
                    <a:pt x="9721" y="0"/>
                  </a:lnTo>
                  <a:lnTo>
                    <a:pt x="10714" y="2117"/>
                  </a:lnTo>
                  <a:lnTo>
                    <a:pt x="12438" y="29886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SMARTInkShape-6659"/>
            <p:cNvSpPr/>
            <p:nvPr>
              <p:custDataLst>
                <p:tags r:id="rId106"/>
              </p:custDataLst>
            </p:nvPr>
          </p:nvSpPr>
          <p:spPr>
            <a:xfrm>
              <a:off x="4514850" y="21082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19050"/>
                  </a:moveTo>
                  <a:lnTo>
                    <a:pt x="6350" y="19050"/>
                  </a:lnTo>
                  <a:lnTo>
                    <a:pt x="6350" y="8937"/>
                  </a:lnTo>
                  <a:lnTo>
                    <a:pt x="5644" y="5958"/>
                  </a:lnTo>
                  <a:lnTo>
                    <a:pt x="4468" y="397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SMARTInkShape-6660"/>
            <p:cNvSpPr/>
            <p:nvPr>
              <p:custDataLst>
                <p:tags r:id="rId107"/>
              </p:custDataLst>
            </p:nvPr>
          </p:nvSpPr>
          <p:spPr>
            <a:xfrm>
              <a:off x="4527550" y="2177153"/>
              <a:ext cx="215901" cy="111709"/>
            </a:xfrm>
            <a:custGeom>
              <a:avLst/>
              <a:gdLst/>
              <a:ahLst/>
              <a:cxnLst/>
              <a:rect l="0" t="0" r="0" b="0"/>
              <a:pathLst>
                <a:path w="215901" h="111709">
                  <a:moveTo>
                    <a:pt x="0" y="7247"/>
                  </a:moveTo>
                  <a:lnTo>
                    <a:pt x="0" y="7247"/>
                  </a:lnTo>
                  <a:lnTo>
                    <a:pt x="20394" y="54777"/>
                  </a:lnTo>
                  <a:lnTo>
                    <a:pt x="20546" y="82870"/>
                  </a:lnTo>
                  <a:lnTo>
                    <a:pt x="16122" y="103424"/>
                  </a:lnTo>
                  <a:lnTo>
                    <a:pt x="12340" y="109964"/>
                  </a:lnTo>
                  <a:lnTo>
                    <a:pt x="10343" y="111708"/>
                  </a:lnTo>
                  <a:lnTo>
                    <a:pt x="8307" y="111460"/>
                  </a:lnTo>
                  <a:lnTo>
                    <a:pt x="4162" y="107421"/>
                  </a:lnTo>
                  <a:lnTo>
                    <a:pt x="1233" y="90472"/>
                  </a:lnTo>
                  <a:lnTo>
                    <a:pt x="13977" y="44321"/>
                  </a:lnTo>
                  <a:lnTo>
                    <a:pt x="27660" y="17056"/>
                  </a:lnTo>
                  <a:lnTo>
                    <a:pt x="33256" y="9553"/>
                  </a:lnTo>
                  <a:lnTo>
                    <a:pt x="39103" y="5257"/>
                  </a:lnTo>
                  <a:lnTo>
                    <a:pt x="45119" y="3098"/>
                  </a:lnTo>
                  <a:lnTo>
                    <a:pt x="51246" y="2364"/>
                  </a:lnTo>
                  <a:lnTo>
                    <a:pt x="56742" y="3992"/>
                  </a:lnTo>
                  <a:lnTo>
                    <a:pt x="66611" y="11445"/>
                  </a:lnTo>
                  <a:lnTo>
                    <a:pt x="83739" y="33476"/>
                  </a:lnTo>
                  <a:lnTo>
                    <a:pt x="91525" y="51237"/>
                  </a:lnTo>
                  <a:lnTo>
                    <a:pt x="93595" y="61135"/>
                  </a:lnTo>
                  <a:lnTo>
                    <a:pt x="93441" y="64339"/>
                  </a:lnTo>
                  <a:lnTo>
                    <a:pt x="92633" y="66475"/>
                  </a:lnTo>
                  <a:lnTo>
                    <a:pt x="91389" y="67899"/>
                  </a:lnTo>
                  <a:lnTo>
                    <a:pt x="91265" y="67437"/>
                  </a:lnTo>
                  <a:lnTo>
                    <a:pt x="105625" y="36117"/>
                  </a:lnTo>
                  <a:lnTo>
                    <a:pt x="121843" y="16506"/>
                  </a:lnTo>
                  <a:lnTo>
                    <a:pt x="134586" y="7129"/>
                  </a:lnTo>
                  <a:lnTo>
                    <a:pt x="149656" y="609"/>
                  </a:lnTo>
                  <a:lnTo>
                    <a:pt x="155510" y="0"/>
                  </a:lnTo>
                  <a:lnTo>
                    <a:pt x="160119" y="1004"/>
                  </a:lnTo>
                  <a:lnTo>
                    <a:pt x="163895" y="3085"/>
                  </a:lnTo>
                  <a:lnTo>
                    <a:pt x="166413" y="6589"/>
                  </a:lnTo>
                  <a:lnTo>
                    <a:pt x="169213" y="16127"/>
                  </a:lnTo>
                  <a:lnTo>
                    <a:pt x="171254" y="60757"/>
                  </a:lnTo>
                  <a:lnTo>
                    <a:pt x="174141" y="66909"/>
                  </a:lnTo>
                  <a:lnTo>
                    <a:pt x="184876" y="75627"/>
                  </a:lnTo>
                  <a:lnTo>
                    <a:pt x="215900" y="834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SMARTInkShape-6661"/>
            <p:cNvSpPr/>
            <p:nvPr>
              <p:custDataLst>
                <p:tags r:id="rId108"/>
              </p:custDataLst>
            </p:nvPr>
          </p:nvSpPr>
          <p:spPr>
            <a:xfrm>
              <a:off x="4726381" y="1991020"/>
              <a:ext cx="379020" cy="275931"/>
            </a:xfrm>
            <a:custGeom>
              <a:avLst/>
              <a:gdLst/>
              <a:ahLst/>
              <a:cxnLst/>
              <a:rect l="0" t="0" r="0" b="0"/>
              <a:pathLst>
                <a:path w="379020" h="275931">
                  <a:moveTo>
                    <a:pt x="67869" y="250530"/>
                  </a:moveTo>
                  <a:lnTo>
                    <a:pt x="67869" y="250530"/>
                  </a:lnTo>
                  <a:lnTo>
                    <a:pt x="85325" y="226593"/>
                  </a:lnTo>
                  <a:lnTo>
                    <a:pt x="89738" y="213080"/>
                  </a:lnTo>
                  <a:lnTo>
                    <a:pt x="89818" y="201901"/>
                  </a:lnTo>
                  <a:lnTo>
                    <a:pt x="88852" y="196944"/>
                  </a:lnTo>
                  <a:lnTo>
                    <a:pt x="86091" y="192933"/>
                  </a:lnTo>
                  <a:lnTo>
                    <a:pt x="77379" y="186596"/>
                  </a:lnTo>
                  <a:lnTo>
                    <a:pt x="71387" y="186035"/>
                  </a:lnTo>
                  <a:lnTo>
                    <a:pt x="57203" y="189175"/>
                  </a:lnTo>
                  <a:lnTo>
                    <a:pt x="33351" y="202247"/>
                  </a:lnTo>
                  <a:lnTo>
                    <a:pt x="8409" y="226268"/>
                  </a:lnTo>
                  <a:lnTo>
                    <a:pt x="991" y="241863"/>
                  </a:lnTo>
                  <a:lnTo>
                    <a:pt x="0" y="248986"/>
                  </a:lnTo>
                  <a:lnTo>
                    <a:pt x="2663" y="260662"/>
                  </a:lnTo>
                  <a:lnTo>
                    <a:pt x="5348" y="265751"/>
                  </a:lnTo>
                  <a:lnTo>
                    <a:pt x="9255" y="269144"/>
                  </a:lnTo>
                  <a:lnTo>
                    <a:pt x="19241" y="272914"/>
                  </a:lnTo>
                  <a:lnTo>
                    <a:pt x="30734" y="270827"/>
                  </a:lnTo>
                  <a:lnTo>
                    <a:pt x="42898" y="264489"/>
                  </a:lnTo>
                  <a:lnTo>
                    <a:pt x="77705" y="239629"/>
                  </a:lnTo>
                  <a:lnTo>
                    <a:pt x="78660" y="239735"/>
                  </a:lnTo>
                  <a:lnTo>
                    <a:pt x="79296" y="240511"/>
                  </a:lnTo>
                  <a:lnTo>
                    <a:pt x="83688" y="250197"/>
                  </a:lnTo>
                  <a:lnTo>
                    <a:pt x="92704" y="261642"/>
                  </a:lnTo>
                  <a:lnTo>
                    <a:pt x="104312" y="270599"/>
                  </a:lnTo>
                  <a:lnTo>
                    <a:pt x="116287" y="271679"/>
                  </a:lnTo>
                  <a:lnTo>
                    <a:pt x="123431" y="270979"/>
                  </a:lnTo>
                  <a:lnTo>
                    <a:pt x="150340" y="256511"/>
                  </a:lnTo>
                  <a:lnTo>
                    <a:pt x="177285" y="227607"/>
                  </a:lnTo>
                  <a:lnTo>
                    <a:pt x="206514" y="182120"/>
                  </a:lnTo>
                  <a:lnTo>
                    <a:pt x="223328" y="141103"/>
                  </a:lnTo>
                  <a:lnTo>
                    <a:pt x="237151" y="96062"/>
                  </a:lnTo>
                  <a:lnTo>
                    <a:pt x="247998" y="52526"/>
                  </a:lnTo>
                  <a:lnTo>
                    <a:pt x="249997" y="22828"/>
                  </a:lnTo>
                  <a:lnTo>
                    <a:pt x="248554" y="11945"/>
                  </a:lnTo>
                  <a:lnTo>
                    <a:pt x="245476" y="5396"/>
                  </a:lnTo>
                  <a:lnTo>
                    <a:pt x="241307" y="1735"/>
                  </a:lnTo>
                  <a:lnTo>
                    <a:pt x="236411" y="0"/>
                  </a:lnTo>
                  <a:lnTo>
                    <a:pt x="230325" y="1665"/>
                  </a:lnTo>
                  <a:lnTo>
                    <a:pt x="216036" y="11042"/>
                  </a:lnTo>
                  <a:lnTo>
                    <a:pt x="204041" y="30261"/>
                  </a:lnTo>
                  <a:lnTo>
                    <a:pt x="191237" y="72612"/>
                  </a:lnTo>
                  <a:lnTo>
                    <a:pt x="185494" y="107250"/>
                  </a:lnTo>
                  <a:lnTo>
                    <a:pt x="180589" y="143811"/>
                  </a:lnTo>
                  <a:lnTo>
                    <a:pt x="177939" y="179346"/>
                  </a:lnTo>
                  <a:lnTo>
                    <a:pt x="180210" y="225440"/>
                  </a:lnTo>
                  <a:lnTo>
                    <a:pt x="186943" y="248551"/>
                  </a:lnTo>
                  <a:lnTo>
                    <a:pt x="196991" y="265878"/>
                  </a:lnTo>
                  <a:lnTo>
                    <a:pt x="203339" y="270640"/>
                  </a:lnTo>
                  <a:lnTo>
                    <a:pt x="217920" y="274049"/>
                  </a:lnTo>
                  <a:lnTo>
                    <a:pt x="231924" y="271331"/>
                  </a:lnTo>
                  <a:lnTo>
                    <a:pt x="261534" y="254717"/>
                  </a:lnTo>
                  <a:lnTo>
                    <a:pt x="274122" y="237574"/>
                  </a:lnTo>
                  <a:lnTo>
                    <a:pt x="290330" y="198817"/>
                  </a:lnTo>
                  <a:lnTo>
                    <a:pt x="291859" y="186859"/>
                  </a:lnTo>
                  <a:lnTo>
                    <a:pt x="291279" y="182683"/>
                  </a:lnTo>
                  <a:lnTo>
                    <a:pt x="289481" y="180604"/>
                  </a:lnTo>
                  <a:lnTo>
                    <a:pt x="286872" y="179924"/>
                  </a:lnTo>
                  <a:lnTo>
                    <a:pt x="283721" y="180176"/>
                  </a:lnTo>
                  <a:lnTo>
                    <a:pt x="281620" y="182461"/>
                  </a:lnTo>
                  <a:lnTo>
                    <a:pt x="279286" y="190643"/>
                  </a:lnTo>
                  <a:lnTo>
                    <a:pt x="284572" y="231189"/>
                  </a:lnTo>
                  <a:lnTo>
                    <a:pt x="286421" y="239753"/>
                  </a:lnTo>
                  <a:lnTo>
                    <a:pt x="296002" y="254912"/>
                  </a:lnTo>
                  <a:lnTo>
                    <a:pt x="310372" y="267294"/>
                  </a:lnTo>
                  <a:lnTo>
                    <a:pt x="328519" y="275149"/>
                  </a:lnTo>
                  <a:lnTo>
                    <a:pt x="379019" y="2759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SMARTInkShape-6662"/>
            <p:cNvSpPr/>
            <p:nvPr>
              <p:custDataLst>
                <p:tags r:id="rId109"/>
              </p:custDataLst>
            </p:nvPr>
          </p:nvSpPr>
          <p:spPr>
            <a:xfrm>
              <a:off x="4883150" y="2082800"/>
              <a:ext cx="177801" cy="31751"/>
            </a:xfrm>
            <a:custGeom>
              <a:avLst/>
              <a:gdLst/>
              <a:ahLst/>
              <a:cxnLst/>
              <a:rect l="0" t="0" r="0" b="0"/>
              <a:pathLst>
                <a:path w="177801" h="31751">
                  <a:moveTo>
                    <a:pt x="0" y="31750"/>
                  </a:moveTo>
                  <a:lnTo>
                    <a:pt x="0" y="31750"/>
                  </a:lnTo>
                  <a:lnTo>
                    <a:pt x="37604" y="25975"/>
                  </a:lnTo>
                  <a:lnTo>
                    <a:pt x="71981" y="19540"/>
                  </a:lnTo>
                  <a:lnTo>
                    <a:pt x="112660" y="11977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8" name="SMARTInkShape-6663"/>
          <p:cNvSpPr/>
          <p:nvPr>
            <p:custDataLst>
              <p:tags r:id="rId3"/>
            </p:custDataLst>
          </p:nvPr>
        </p:nvSpPr>
        <p:spPr>
          <a:xfrm>
            <a:off x="5399891" y="2013495"/>
            <a:ext cx="308760" cy="485016"/>
          </a:xfrm>
          <a:custGeom>
            <a:avLst/>
            <a:gdLst/>
            <a:ahLst/>
            <a:cxnLst/>
            <a:rect l="0" t="0" r="0" b="0"/>
            <a:pathLst>
              <a:path w="308760" h="485016">
                <a:moveTo>
                  <a:pt x="92859" y="240755"/>
                </a:moveTo>
                <a:lnTo>
                  <a:pt x="92859" y="240755"/>
                </a:lnTo>
                <a:lnTo>
                  <a:pt x="101648" y="226940"/>
                </a:lnTo>
                <a:lnTo>
                  <a:pt x="113253" y="210901"/>
                </a:lnTo>
                <a:lnTo>
                  <a:pt x="114216" y="206741"/>
                </a:lnTo>
                <a:lnTo>
                  <a:pt x="113405" y="198356"/>
                </a:lnTo>
                <a:lnTo>
                  <a:pt x="110084" y="194850"/>
                </a:lnTo>
                <a:lnTo>
                  <a:pt x="98869" y="189073"/>
                </a:lnTo>
                <a:lnTo>
                  <a:pt x="84476" y="187917"/>
                </a:lnTo>
                <a:lnTo>
                  <a:pt x="67966" y="191166"/>
                </a:lnTo>
                <a:lnTo>
                  <a:pt x="48869" y="199665"/>
                </a:lnTo>
                <a:lnTo>
                  <a:pt x="21656" y="226463"/>
                </a:lnTo>
                <a:lnTo>
                  <a:pt x="2461" y="261215"/>
                </a:lnTo>
                <a:lnTo>
                  <a:pt x="0" y="280187"/>
                </a:lnTo>
                <a:lnTo>
                  <a:pt x="1319" y="288210"/>
                </a:lnTo>
                <a:lnTo>
                  <a:pt x="5727" y="293558"/>
                </a:lnTo>
                <a:lnTo>
                  <a:pt x="20032" y="299501"/>
                </a:lnTo>
                <a:lnTo>
                  <a:pt x="58032" y="292733"/>
                </a:lnTo>
                <a:lnTo>
                  <a:pt x="94926" y="273951"/>
                </a:lnTo>
                <a:lnTo>
                  <a:pt x="109770" y="256685"/>
                </a:lnTo>
                <a:lnTo>
                  <a:pt x="118013" y="236546"/>
                </a:lnTo>
                <a:lnTo>
                  <a:pt x="121678" y="213484"/>
                </a:lnTo>
                <a:lnTo>
                  <a:pt x="114596" y="174325"/>
                </a:lnTo>
                <a:lnTo>
                  <a:pt x="109256" y="148713"/>
                </a:lnTo>
                <a:lnTo>
                  <a:pt x="110259" y="134231"/>
                </a:lnTo>
                <a:lnTo>
                  <a:pt x="116820" y="120739"/>
                </a:lnTo>
                <a:lnTo>
                  <a:pt x="128203" y="107687"/>
                </a:lnTo>
                <a:lnTo>
                  <a:pt x="166136" y="80179"/>
                </a:lnTo>
                <a:lnTo>
                  <a:pt x="205588" y="54182"/>
                </a:lnTo>
                <a:lnTo>
                  <a:pt x="247381" y="26018"/>
                </a:lnTo>
                <a:lnTo>
                  <a:pt x="282994" y="1331"/>
                </a:lnTo>
                <a:lnTo>
                  <a:pt x="286643" y="0"/>
                </a:lnTo>
                <a:lnTo>
                  <a:pt x="288370" y="524"/>
                </a:lnTo>
                <a:lnTo>
                  <a:pt x="288817" y="2284"/>
                </a:lnTo>
                <a:lnTo>
                  <a:pt x="262068" y="38349"/>
                </a:lnTo>
                <a:lnTo>
                  <a:pt x="235326" y="72010"/>
                </a:lnTo>
                <a:lnTo>
                  <a:pt x="206507" y="112370"/>
                </a:lnTo>
                <a:lnTo>
                  <a:pt x="178648" y="157589"/>
                </a:lnTo>
                <a:lnTo>
                  <a:pt x="166279" y="182489"/>
                </a:lnTo>
                <a:lnTo>
                  <a:pt x="154505" y="208261"/>
                </a:lnTo>
                <a:lnTo>
                  <a:pt x="145951" y="233909"/>
                </a:lnTo>
                <a:lnTo>
                  <a:pt x="139542" y="259474"/>
                </a:lnTo>
                <a:lnTo>
                  <a:pt x="134565" y="284984"/>
                </a:lnTo>
                <a:lnTo>
                  <a:pt x="131952" y="309752"/>
                </a:lnTo>
                <a:lnTo>
                  <a:pt x="130914" y="334025"/>
                </a:lnTo>
                <a:lnTo>
                  <a:pt x="133056" y="378870"/>
                </a:lnTo>
                <a:lnTo>
                  <a:pt x="141063" y="415263"/>
                </a:lnTo>
                <a:lnTo>
                  <a:pt x="154100" y="456777"/>
                </a:lnTo>
                <a:lnTo>
                  <a:pt x="164527" y="474583"/>
                </a:lnTo>
                <a:lnTo>
                  <a:pt x="170271" y="481307"/>
                </a:lnTo>
                <a:lnTo>
                  <a:pt x="176217" y="484379"/>
                </a:lnTo>
                <a:lnTo>
                  <a:pt x="182298" y="485015"/>
                </a:lnTo>
                <a:lnTo>
                  <a:pt x="188468" y="484028"/>
                </a:lnTo>
                <a:lnTo>
                  <a:pt x="200969" y="475406"/>
                </a:lnTo>
                <a:lnTo>
                  <a:pt x="207266" y="469156"/>
                </a:lnTo>
                <a:lnTo>
                  <a:pt x="214262" y="452803"/>
                </a:lnTo>
                <a:lnTo>
                  <a:pt x="216665" y="432366"/>
                </a:lnTo>
                <a:lnTo>
                  <a:pt x="214052" y="395209"/>
                </a:lnTo>
                <a:lnTo>
                  <a:pt x="207857" y="348813"/>
                </a:lnTo>
                <a:lnTo>
                  <a:pt x="207469" y="339110"/>
                </a:lnTo>
                <a:lnTo>
                  <a:pt x="212305" y="335253"/>
                </a:lnTo>
                <a:lnTo>
                  <a:pt x="241295" y="327159"/>
                </a:lnTo>
                <a:lnTo>
                  <a:pt x="281531" y="324066"/>
                </a:lnTo>
                <a:lnTo>
                  <a:pt x="308759" y="32330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SMARTInkShape-Group1222"/>
          <p:cNvGrpSpPr/>
          <p:nvPr/>
        </p:nvGrpSpPr>
        <p:grpSpPr>
          <a:xfrm>
            <a:off x="6076950" y="1982113"/>
            <a:ext cx="460891" cy="434546"/>
            <a:chOff x="6076950" y="1982113"/>
            <a:chExt cx="460891" cy="434546"/>
          </a:xfrm>
        </p:grpSpPr>
        <p:sp>
          <p:nvSpPr>
            <p:cNvPr id="729" name="SMARTInkShape-6664"/>
            <p:cNvSpPr/>
            <p:nvPr>
              <p:custDataLst>
                <p:tags r:id="rId98"/>
              </p:custDataLst>
            </p:nvPr>
          </p:nvSpPr>
          <p:spPr>
            <a:xfrm>
              <a:off x="6076950" y="2160252"/>
              <a:ext cx="241301" cy="203083"/>
            </a:xfrm>
            <a:custGeom>
              <a:avLst/>
              <a:gdLst/>
              <a:ahLst/>
              <a:cxnLst/>
              <a:rect l="0" t="0" r="0" b="0"/>
              <a:pathLst>
                <a:path w="241301" h="203083">
                  <a:moveTo>
                    <a:pt x="0" y="195598"/>
                  </a:moveTo>
                  <a:lnTo>
                    <a:pt x="0" y="195598"/>
                  </a:lnTo>
                  <a:lnTo>
                    <a:pt x="27136" y="161720"/>
                  </a:lnTo>
                  <a:lnTo>
                    <a:pt x="48335" y="126215"/>
                  </a:lnTo>
                  <a:lnTo>
                    <a:pt x="60523" y="94911"/>
                  </a:lnTo>
                  <a:lnTo>
                    <a:pt x="69938" y="61948"/>
                  </a:lnTo>
                  <a:lnTo>
                    <a:pt x="77794" y="22413"/>
                  </a:lnTo>
                  <a:lnTo>
                    <a:pt x="77380" y="6679"/>
                  </a:lnTo>
                  <a:lnTo>
                    <a:pt x="75574" y="2624"/>
                  </a:lnTo>
                  <a:lnTo>
                    <a:pt x="72961" y="626"/>
                  </a:lnTo>
                  <a:lnTo>
                    <a:pt x="69807" y="0"/>
                  </a:lnTo>
                  <a:lnTo>
                    <a:pt x="60658" y="10593"/>
                  </a:lnTo>
                  <a:lnTo>
                    <a:pt x="45490" y="44121"/>
                  </a:lnTo>
                  <a:lnTo>
                    <a:pt x="37150" y="75358"/>
                  </a:lnTo>
                  <a:lnTo>
                    <a:pt x="31093" y="112760"/>
                  </a:lnTo>
                  <a:lnTo>
                    <a:pt x="33829" y="160000"/>
                  </a:lnTo>
                  <a:lnTo>
                    <a:pt x="45609" y="181893"/>
                  </a:lnTo>
                  <a:lnTo>
                    <a:pt x="53688" y="190695"/>
                  </a:lnTo>
                  <a:lnTo>
                    <a:pt x="72075" y="200474"/>
                  </a:lnTo>
                  <a:lnTo>
                    <a:pt x="81916" y="203082"/>
                  </a:lnTo>
                  <a:lnTo>
                    <a:pt x="92005" y="201999"/>
                  </a:lnTo>
                  <a:lnTo>
                    <a:pt x="112623" y="193268"/>
                  </a:lnTo>
                  <a:lnTo>
                    <a:pt x="140691" y="169116"/>
                  </a:lnTo>
                  <a:lnTo>
                    <a:pt x="170392" y="123574"/>
                  </a:lnTo>
                  <a:lnTo>
                    <a:pt x="190998" y="77158"/>
                  </a:lnTo>
                  <a:lnTo>
                    <a:pt x="193543" y="66758"/>
                  </a:lnTo>
                  <a:lnTo>
                    <a:pt x="193234" y="65960"/>
                  </a:lnTo>
                  <a:lnTo>
                    <a:pt x="192323" y="66839"/>
                  </a:lnTo>
                  <a:lnTo>
                    <a:pt x="191040" y="81561"/>
                  </a:lnTo>
                  <a:lnTo>
                    <a:pt x="194030" y="107168"/>
                  </a:lnTo>
                  <a:lnTo>
                    <a:pt x="206129" y="137098"/>
                  </a:lnTo>
                  <a:lnTo>
                    <a:pt x="241300" y="1765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SMARTInkShape-6665"/>
            <p:cNvSpPr/>
            <p:nvPr>
              <p:custDataLst>
                <p:tags r:id="rId99"/>
              </p:custDataLst>
            </p:nvPr>
          </p:nvSpPr>
          <p:spPr>
            <a:xfrm>
              <a:off x="6407150" y="1982113"/>
              <a:ext cx="130691" cy="246738"/>
            </a:xfrm>
            <a:custGeom>
              <a:avLst/>
              <a:gdLst/>
              <a:ahLst/>
              <a:cxnLst/>
              <a:rect l="0" t="0" r="0" b="0"/>
              <a:pathLst>
                <a:path w="130691" h="246738">
                  <a:moveTo>
                    <a:pt x="0" y="68937"/>
                  </a:moveTo>
                  <a:lnTo>
                    <a:pt x="0" y="68937"/>
                  </a:lnTo>
                  <a:lnTo>
                    <a:pt x="20983" y="31908"/>
                  </a:lnTo>
                  <a:lnTo>
                    <a:pt x="38724" y="15085"/>
                  </a:lnTo>
                  <a:lnTo>
                    <a:pt x="68545" y="456"/>
                  </a:lnTo>
                  <a:lnTo>
                    <a:pt x="78152" y="0"/>
                  </a:lnTo>
                  <a:lnTo>
                    <a:pt x="96352" y="5137"/>
                  </a:lnTo>
                  <a:lnTo>
                    <a:pt x="110086" y="16357"/>
                  </a:lnTo>
                  <a:lnTo>
                    <a:pt x="120188" y="31457"/>
                  </a:lnTo>
                  <a:lnTo>
                    <a:pt x="129137" y="60497"/>
                  </a:lnTo>
                  <a:lnTo>
                    <a:pt x="130690" y="94894"/>
                  </a:lnTo>
                  <a:lnTo>
                    <a:pt x="126054" y="116927"/>
                  </a:lnTo>
                  <a:lnTo>
                    <a:pt x="111762" y="138479"/>
                  </a:lnTo>
                  <a:lnTo>
                    <a:pt x="76964" y="185182"/>
                  </a:lnTo>
                  <a:lnTo>
                    <a:pt x="67802" y="203177"/>
                  </a:lnTo>
                  <a:lnTo>
                    <a:pt x="65412" y="215383"/>
                  </a:lnTo>
                  <a:lnTo>
                    <a:pt x="69850" y="2467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SMARTInkShape-6666"/>
            <p:cNvSpPr/>
            <p:nvPr>
              <p:custDataLst>
                <p:tags r:id="rId100"/>
              </p:custDataLst>
            </p:nvPr>
          </p:nvSpPr>
          <p:spPr>
            <a:xfrm>
              <a:off x="6457950" y="2413000"/>
              <a:ext cx="19051" cy="3659"/>
            </a:xfrm>
            <a:custGeom>
              <a:avLst/>
              <a:gdLst/>
              <a:ahLst/>
              <a:cxnLst/>
              <a:rect l="0" t="0" r="0" b="0"/>
              <a:pathLst>
                <a:path w="19051" h="3659">
                  <a:moveTo>
                    <a:pt x="19050" y="0"/>
                  </a:moveTo>
                  <a:lnTo>
                    <a:pt x="19050" y="0"/>
                  </a:lnTo>
                  <a:lnTo>
                    <a:pt x="15679" y="3371"/>
                  </a:lnTo>
                  <a:lnTo>
                    <a:pt x="13275" y="365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SMARTInkShape-Group1223"/>
          <p:cNvGrpSpPr/>
          <p:nvPr/>
        </p:nvGrpSpPr>
        <p:grpSpPr>
          <a:xfrm>
            <a:off x="7042038" y="2013247"/>
            <a:ext cx="317613" cy="387054"/>
            <a:chOff x="7042038" y="2013247"/>
            <a:chExt cx="317613" cy="387054"/>
          </a:xfrm>
        </p:grpSpPr>
        <p:sp>
          <p:nvSpPr>
            <p:cNvPr id="733" name="SMARTInkShape-6667"/>
            <p:cNvSpPr/>
            <p:nvPr>
              <p:custDataLst>
                <p:tags r:id="rId95"/>
              </p:custDataLst>
            </p:nvPr>
          </p:nvSpPr>
          <p:spPr>
            <a:xfrm>
              <a:off x="7248213" y="2013247"/>
              <a:ext cx="111438" cy="387054"/>
            </a:xfrm>
            <a:custGeom>
              <a:avLst/>
              <a:gdLst/>
              <a:ahLst/>
              <a:cxnLst/>
              <a:rect l="0" t="0" r="0" b="0"/>
              <a:pathLst>
                <a:path w="111438" h="387054">
                  <a:moveTo>
                    <a:pt x="111437" y="69553"/>
                  </a:moveTo>
                  <a:lnTo>
                    <a:pt x="111437" y="69553"/>
                  </a:lnTo>
                  <a:lnTo>
                    <a:pt x="95741" y="31871"/>
                  </a:lnTo>
                  <a:lnTo>
                    <a:pt x="78798" y="9940"/>
                  </a:lnTo>
                  <a:lnTo>
                    <a:pt x="72744" y="4411"/>
                  </a:lnTo>
                  <a:lnTo>
                    <a:pt x="66592" y="1431"/>
                  </a:lnTo>
                  <a:lnTo>
                    <a:pt x="54111" y="0"/>
                  </a:lnTo>
                  <a:lnTo>
                    <a:pt x="48525" y="2018"/>
                  </a:lnTo>
                  <a:lnTo>
                    <a:pt x="38555" y="9904"/>
                  </a:lnTo>
                  <a:lnTo>
                    <a:pt x="18267" y="36357"/>
                  </a:lnTo>
                  <a:lnTo>
                    <a:pt x="4495" y="81119"/>
                  </a:lnTo>
                  <a:lnTo>
                    <a:pt x="407" y="116321"/>
                  </a:lnTo>
                  <a:lnTo>
                    <a:pt x="0" y="153133"/>
                  </a:lnTo>
                  <a:lnTo>
                    <a:pt x="4524" y="190661"/>
                  </a:lnTo>
                  <a:lnTo>
                    <a:pt x="9357" y="232269"/>
                  </a:lnTo>
                  <a:lnTo>
                    <a:pt x="14562" y="273810"/>
                  </a:lnTo>
                  <a:lnTo>
                    <a:pt x="21580" y="308736"/>
                  </a:lnTo>
                  <a:lnTo>
                    <a:pt x="26722" y="349423"/>
                  </a:lnTo>
                  <a:lnTo>
                    <a:pt x="28887" y="3870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SMARTInkShape-6668"/>
            <p:cNvSpPr/>
            <p:nvPr>
              <p:custDataLst>
                <p:tags r:id="rId96"/>
              </p:custDataLst>
            </p:nvPr>
          </p:nvSpPr>
          <p:spPr>
            <a:xfrm>
              <a:off x="7169150" y="2254250"/>
              <a:ext cx="158751" cy="38101"/>
            </a:xfrm>
            <a:custGeom>
              <a:avLst/>
              <a:gdLst/>
              <a:ahLst/>
              <a:cxnLst/>
              <a:rect l="0" t="0" r="0" b="0"/>
              <a:pathLst>
                <a:path w="158751" h="38101">
                  <a:moveTo>
                    <a:pt x="0" y="38100"/>
                  </a:moveTo>
                  <a:lnTo>
                    <a:pt x="0" y="38100"/>
                  </a:lnTo>
                  <a:lnTo>
                    <a:pt x="0" y="34729"/>
                  </a:lnTo>
                  <a:lnTo>
                    <a:pt x="7526" y="31192"/>
                  </a:lnTo>
                  <a:lnTo>
                    <a:pt x="38920" y="23353"/>
                  </a:lnTo>
                  <a:lnTo>
                    <a:pt x="74447" y="16024"/>
                  </a:lnTo>
                  <a:lnTo>
                    <a:pt x="116108" y="8062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SMARTInkShape-6669"/>
            <p:cNvSpPr/>
            <p:nvPr>
              <p:custDataLst>
                <p:tags r:id="rId97"/>
              </p:custDataLst>
            </p:nvPr>
          </p:nvSpPr>
          <p:spPr>
            <a:xfrm>
              <a:off x="7042038" y="2258373"/>
              <a:ext cx="129033" cy="140175"/>
            </a:xfrm>
            <a:custGeom>
              <a:avLst/>
              <a:gdLst/>
              <a:ahLst/>
              <a:cxnLst/>
              <a:rect l="0" t="0" r="0" b="0"/>
              <a:pathLst>
                <a:path w="129033" h="140175">
                  <a:moveTo>
                    <a:pt x="82662" y="14927"/>
                  </a:moveTo>
                  <a:lnTo>
                    <a:pt x="82662" y="14927"/>
                  </a:lnTo>
                  <a:lnTo>
                    <a:pt x="82662" y="11556"/>
                  </a:lnTo>
                  <a:lnTo>
                    <a:pt x="80781" y="8019"/>
                  </a:lnTo>
                  <a:lnTo>
                    <a:pt x="76887" y="4096"/>
                  </a:lnTo>
                  <a:lnTo>
                    <a:pt x="70453" y="0"/>
                  </a:lnTo>
                  <a:lnTo>
                    <a:pt x="66055" y="37"/>
                  </a:lnTo>
                  <a:lnTo>
                    <a:pt x="55526" y="3841"/>
                  </a:lnTo>
                  <a:lnTo>
                    <a:pt x="37697" y="20657"/>
                  </a:lnTo>
                  <a:lnTo>
                    <a:pt x="13416" y="66833"/>
                  </a:lnTo>
                  <a:lnTo>
                    <a:pt x="918" y="106193"/>
                  </a:lnTo>
                  <a:lnTo>
                    <a:pt x="0" y="124634"/>
                  </a:lnTo>
                  <a:lnTo>
                    <a:pt x="2860" y="131104"/>
                  </a:lnTo>
                  <a:lnTo>
                    <a:pt x="13563" y="140174"/>
                  </a:lnTo>
                  <a:lnTo>
                    <a:pt x="33371" y="139031"/>
                  </a:lnTo>
                  <a:lnTo>
                    <a:pt x="70410" y="126487"/>
                  </a:lnTo>
                  <a:lnTo>
                    <a:pt x="94149" y="113898"/>
                  </a:lnTo>
                  <a:lnTo>
                    <a:pt x="120560" y="88388"/>
                  </a:lnTo>
                  <a:lnTo>
                    <a:pt x="127727" y="73682"/>
                  </a:lnTo>
                  <a:lnTo>
                    <a:pt x="129032" y="58209"/>
                  </a:lnTo>
                  <a:lnTo>
                    <a:pt x="128392" y="50131"/>
                  </a:lnTo>
                  <a:lnTo>
                    <a:pt x="122036" y="37394"/>
                  </a:lnTo>
                  <a:lnTo>
                    <a:pt x="101712" y="85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SMARTInkShape-Group1224"/>
          <p:cNvGrpSpPr/>
          <p:nvPr/>
        </p:nvGrpSpPr>
        <p:grpSpPr>
          <a:xfrm>
            <a:off x="7816343" y="2033144"/>
            <a:ext cx="653564" cy="547438"/>
            <a:chOff x="7816343" y="2033144"/>
            <a:chExt cx="653564" cy="547438"/>
          </a:xfrm>
        </p:grpSpPr>
        <p:sp>
          <p:nvSpPr>
            <p:cNvPr id="737" name="SMARTInkShape-6670"/>
            <p:cNvSpPr/>
            <p:nvPr>
              <p:custDataLst>
                <p:tags r:id="rId91"/>
              </p:custDataLst>
            </p:nvPr>
          </p:nvSpPr>
          <p:spPr>
            <a:xfrm>
              <a:off x="7816343" y="2288717"/>
              <a:ext cx="298958" cy="111314"/>
            </a:xfrm>
            <a:custGeom>
              <a:avLst/>
              <a:gdLst/>
              <a:ahLst/>
              <a:cxnLst/>
              <a:rect l="0" t="0" r="0" b="0"/>
              <a:pathLst>
                <a:path w="298958" h="111314">
                  <a:moveTo>
                    <a:pt x="19557" y="16333"/>
                  </a:moveTo>
                  <a:lnTo>
                    <a:pt x="19557" y="16333"/>
                  </a:lnTo>
                  <a:lnTo>
                    <a:pt x="22927" y="12962"/>
                  </a:lnTo>
                  <a:lnTo>
                    <a:pt x="26464" y="11307"/>
                  </a:lnTo>
                  <a:lnTo>
                    <a:pt x="28395" y="10866"/>
                  </a:lnTo>
                  <a:lnTo>
                    <a:pt x="30388" y="11982"/>
                  </a:lnTo>
                  <a:lnTo>
                    <a:pt x="34484" y="16986"/>
                  </a:lnTo>
                  <a:lnTo>
                    <a:pt x="40756" y="37850"/>
                  </a:lnTo>
                  <a:lnTo>
                    <a:pt x="40342" y="63003"/>
                  </a:lnTo>
                  <a:lnTo>
                    <a:pt x="33175" y="95376"/>
                  </a:lnTo>
                  <a:lnTo>
                    <a:pt x="26550" y="106967"/>
                  </a:lnTo>
                  <a:lnTo>
                    <a:pt x="22808" y="109917"/>
                  </a:lnTo>
                  <a:lnTo>
                    <a:pt x="18902" y="111178"/>
                  </a:lnTo>
                  <a:lnTo>
                    <a:pt x="14886" y="111313"/>
                  </a:lnTo>
                  <a:lnTo>
                    <a:pt x="10799" y="109286"/>
                  </a:lnTo>
                  <a:lnTo>
                    <a:pt x="2494" y="101390"/>
                  </a:lnTo>
                  <a:lnTo>
                    <a:pt x="420" y="96321"/>
                  </a:lnTo>
                  <a:lnTo>
                    <a:pt x="0" y="85044"/>
                  </a:lnTo>
                  <a:lnTo>
                    <a:pt x="7098" y="63425"/>
                  </a:lnTo>
                  <a:lnTo>
                    <a:pt x="31623" y="39145"/>
                  </a:lnTo>
                  <a:lnTo>
                    <a:pt x="72443" y="20818"/>
                  </a:lnTo>
                  <a:lnTo>
                    <a:pt x="107738" y="11036"/>
                  </a:lnTo>
                  <a:lnTo>
                    <a:pt x="146943" y="3395"/>
                  </a:lnTo>
                  <a:lnTo>
                    <a:pt x="187885" y="0"/>
                  </a:lnTo>
                  <a:lnTo>
                    <a:pt x="225838" y="372"/>
                  </a:lnTo>
                  <a:lnTo>
                    <a:pt x="269531" y="4548"/>
                  </a:lnTo>
                  <a:lnTo>
                    <a:pt x="298957" y="99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SMARTInkShape-6671"/>
            <p:cNvSpPr/>
            <p:nvPr>
              <p:custDataLst>
                <p:tags r:id="rId92"/>
              </p:custDataLst>
            </p:nvPr>
          </p:nvSpPr>
          <p:spPr>
            <a:xfrm>
              <a:off x="8407400" y="2565400"/>
              <a:ext cx="12701" cy="15182"/>
            </a:xfrm>
            <a:custGeom>
              <a:avLst/>
              <a:gdLst/>
              <a:ahLst/>
              <a:cxnLst/>
              <a:rect l="0" t="0" r="0" b="0"/>
              <a:pathLst>
                <a:path w="12701" h="15182">
                  <a:moveTo>
                    <a:pt x="12700" y="0"/>
                  </a:moveTo>
                  <a:lnTo>
                    <a:pt x="12700" y="0"/>
                  </a:lnTo>
                  <a:lnTo>
                    <a:pt x="7674" y="11933"/>
                  </a:lnTo>
                  <a:lnTo>
                    <a:pt x="7233" y="14306"/>
                  </a:lnTo>
                  <a:lnTo>
                    <a:pt x="6232" y="15181"/>
                  </a:lnTo>
                  <a:lnTo>
                    <a:pt x="4860" y="1506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SMARTInkShape-6672"/>
            <p:cNvSpPr/>
            <p:nvPr>
              <p:custDataLst>
                <p:tags r:id="rId93"/>
              </p:custDataLst>
            </p:nvPr>
          </p:nvSpPr>
          <p:spPr>
            <a:xfrm>
              <a:off x="8359579" y="2033144"/>
              <a:ext cx="110328" cy="322707"/>
            </a:xfrm>
            <a:custGeom>
              <a:avLst/>
              <a:gdLst/>
              <a:ahLst/>
              <a:cxnLst/>
              <a:rect l="0" t="0" r="0" b="0"/>
              <a:pathLst>
                <a:path w="110328" h="322707">
                  <a:moveTo>
                    <a:pt x="3371" y="11556"/>
                  </a:moveTo>
                  <a:lnTo>
                    <a:pt x="3371" y="11556"/>
                  </a:lnTo>
                  <a:lnTo>
                    <a:pt x="0" y="8185"/>
                  </a:lnTo>
                  <a:lnTo>
                    <a:pt x="418" y="6486"/>
                  </a:lnTo>
                  <a:lnTo>
                    <a:pt x="4645" y="2718"/>
                  </a:lnTo>
                  <a:lnTo>
                    <a:pt x="21702" y="0"/>
                  </a:lnTo>
                  <a:lnTo>
                    <a:pt x="51370" y="5937"/>
                  </a:lnTo>
                  <a:lnTo>
                    <a:pt x="83600" y="20004"/>
                  </a:lnTo>
                  <a:lnTo>
                    <a:pt x="99236" y="33420"/>
                  </a:lnTo>
                  <a:lnTo>
                    <a:pt x="105382" y="40949"/>
                  </a:lnTo>
                  <a:lnTo>
                    <a:pt x="110327" y="58721"/>
                  </a:lnTo>
                  <a:lnTo>
                    <a:pt x="107754" y="98876"/>
                  </a:lnTo>
                  <a:lnTo>
                    <a:pt x="94676" y="140779"/>
                  </a:lnTo>
                  <a:lnTo>
                    <a:pt x="70560" y="183027"/>
                  </a:lnTo>
                  <a:lnTo>
                    <a:pt x="45571" y="221972"/>
                  </a:lnTo>
                  <a:lnTo>
                    <a:pt x="34846" y="248252"/>
                  </a:lnTo>
                  <a:lnTo>
                    <a:pt x="33352" y="263510"/>
                  </a:lnTo>
                  <a:lnTo>
                    <a:pt x="35746" y="277346"/>
                  </a:lnTo>
                  <a:lnTo>
                    <a:pt x="54171" y="322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SMARTInkShape-6673"/>
            <p:cNvSpPr/>
            <p:nvPr>
              <p:custDataLst>
                <p:tags r:id="rId94"/>
              </p:custDataLst>
            </p:nvPr>
          </p:nvSpPr>
          <p:spPr>
            <a:xfrm>
              <a:off x="8088080" y="2107039"/>
              <a:ext cx="154221" cy="105595"/>
            </a:xfrm>
            <a:custGeom>
              <a:avLst/>
              <a:gdLst/>
              <a:ahLst/>
              <a:cxnLst/>
              <a:rect l="0" t="0" r="0" b="0"/>
              <a:pathLst>
                <a:path w="154221" h="105595">
                  <a:moveTo>
                    <a:pt x="8170" y="32911"/>
                  </a:moveTo>
                  <a:lnTo>
                    <a:pt x="8170" y="32911"/>
                  </a:lnTo>
                  <a:lnTo>
                    <a:pt x="1428" y="29540"/>
                  </a:lnTo>
                  <a:lnTo>
                    <a:pt x="147" y="27136"/>
                  </a:lnTo>
                  <a:lnTo>
                    <a:pt x="0" y="24122"/>
                  </a:lnTo>
                  <a:lnTo>
                    <a:pt x="1717" y="17716"/>
                  </a:lnTo>
                  <a:lnTo>
                    <a:pt x="4831" y="12517"/>
                  </a:lnTo>
                  <a:lnTo>
                    <a:pt x="30778" y="2252"/>
                  </a:lnTo>
                  <a:lnTo>
                    <a:pt x="48556" y="0"/>
                  </a:lnTo>
                  <a:lnTo>
                    <a:pt x="63513" y="2056"/>
                  </a:lnTo>
                  <a:lnTo>
                    <a:pt x="77217" y="7674"/>
                  </a:lnTo>
                  <a:lnTo>
                    <a:pt x="81718" y="12558"/>
                  </a:lnTo>
                  <a:lnTo>
                    <a:pt x="86719" y="25512"/>
                  </a:lnTo>
                  <a:lnTo>
                    <a:pt x="85936" y="32211"/>
                  </a:lnTo>
                  <a:lnTo>
                    <a:pt x="69471" y="60054"/>
                  </a:lnTo>
                  <a:lnTo>
                    <a:pt x="57286" y="74608"/>
                  </a:lnTo>
                  <a:lnTo>
                    <a:pt x="33995" y="93568"/>
                  </a:lnTo>
                  <a:lnTo>
                    <a:pt x="31737" y="96632"/>
                  </a:lnTo>
                  <a:lnTo>
                    <a:pt x="30937" y="98675"/>
                  </a:lnTo>
                  <a:lnTo>
                    <a:pt x="31109" y="100037"/>
                  </a:lnTo>
                  <a:lnTo>
                    <a:pt x="31929" y="100945"/>
                  </a:lnTo>
                  <a:lnTo>
                    <a:pt x="46568" y="105594"/>
                  </a:lnTo>
                  <a:lnTo>
                    <a:pt x="89054" y="103347"/>
                  </a:lnTo>
                  <a:lnTo>
                    <a:pt x="132090" y="98779"/>
                  </a:lnTo>
                  <a:lnTo>
                    <a:pt x="154220" y="964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SMARTInkShape-Group1225"/>
          <p:cNvGrpSpPr/>
          <p:nvPr/>
        </p:nvGrpSpPr>
        <p:grpSpPr>
          <a:xfrm>
            <a:off x="9076366" y="2114025"/>
            <a:ext cx="364761" cy="414322"/>
            <a:chOff x="9076366" y="2114025"/>
            <a:chExt cx="364761" cy="414322"/>
          </a:xfrm>
        </p:grpSpPr>
        <p:sp>
          <p:nvSpPr>
            <p:cNvPr id="742" name="SMARTInkShape-6674"/>
            <p:cNvSpPr/>
            <p:nvPr>
              <p:custDataLst>
                <p:tags r:id="rId88"/>
              </p:custDataLst>
            </p:nvPr>
          </p:nvSpPr>
          <p:spPr>
            <a:xfrm>
              <a:off x="9076366" y="2332427"/>
              <a:ext cx="147236" cy="153007"/>
            </a:xfrm>
            <a:custGeom>
              <a:avLst/>
              <a:gdLst/>
              <a:ahLst/>
              <a:cxnLst/>
              <a:rect l="0" t="0" r="0" b="0"/>
              <a:pathLst>
                <a:path w="147236" h="153007">
                  <a:moveTo>
                    <a:pt x="80334" y="48823"/>
                  </a:moveTo>
                  <a:lnTo>
                    <a:pt x="80334" y="48823"/>
                  </a:lnTo>
                  <a:lnTo>
                    <a:pt x="86421" y="4696"/>
                  </a:lnTo>
                  <a:lnTo>
                    <a:pt x="85099" y="2472"/>
                  </a:lnTo>
                  <a:lnTo>
                    <a:pt x="82805" y="989"/>
                  </a:lnTo>
                  <a:lnTo>
                    <a:pt x="79865" y="0"/>
                  </a:lnTo>
                  <a:lnTo>
                    <a:pt x="69070" y="6428"/>
                  </a:lnTo>
                  <a:lnTo>
                    <a:pt x="35776" y="43663"/>
                  </a:lnTo>
                  <a:lnTo>
                    <a:pt x="8962" y="80925"/>
                  </a:lnTo>
                  <a:lnTo>
                    <a:pt x="1106" y="104248"/>
                  </a:lnTo>
                  <a:lnTo>
                    <a:pt x="0" y="115406"/>
                  </a:lnTo>
                  <a:lnTo>
                    <a:pt x="3493" y="125667"/>
                  </a:lnTo>
                  <a:lnTo>
                    <a:pt x="18666" y="144594"/>
                  </a:lnTo>
                  <a:lnTo>
                    <a:pt x="45165" y="153006"/>
                  </a:lnTo>
                  <a:lnTo>
                    <a:pt x="75991" y="152982"/>
                  </a:lnTo>
                  <a:lnTo>
                    <a:pt x="103803" y="145916"/>
                  </a:lnTo>
                  <a:lnTo>
                    <a:pt x="136520" y="126667"/>
                  </a:lnTo>
                  <a:lnTo>
                    <a:pt x="142485" y="117652"/>
                  </a:lnTo>
                  <a:lnTo>
                    <a:pt x="147235" y="96347"/>
                  </a:lnTo>
                  <a:lnTo>
                    <a:pt x="141345" y="70885"/>
                  </a:lnTo>
                  <a:lnTo>
                    <a:pt x="129321" y="45929"/>
                  </a:lnTo>
                  <a:lnTo>
                    <a:pt x="107392" y="21389"/>
                  </a:lnTo>
                  <a:lnTo>
                    <a:pt x="89292" y="10434"/>
                  </a:lnTo>
                  <a:lnTo>
                    <a:pt x="86305" y="9825"/>
                  </a:lnTo>
                  <a:lnTo>
                    <a:pt x="84314" y="10124"/>
                  </a:lnTo>
                  <a:lnTo>
                    <a:pt x="87747" y="10457"/>
                  </a:lnTo>
                  <a:lnTo>
                    <a:pt x="99384" y="107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SMARTInkShape-6675"/>
            <p:cNvSpPr/>
            <p:nvPr>
              <p:custDataLst>
                <p:tags r:id="rId89"/>
              </p:custDataLst>
            </p:nvPr>
          </p:nvSpPr>
          <p:spPr>
            <a:xfrm>
              <a:off x="9329599" y="2114025"/>
              <a:ext cx="111528" cy="414322"/>
            </a:xfrm>
            <a:custGeom>
              <a:avLst/>
              <a:gdLst/>
              <a:ahLst/>
              <a:cxnLst/>
              <a:rect l="0" t="0" r="0" b="0"/>
              <a:pathLst>
                <a:path w="111528" h="414322">
                  <a:moveTo>
                    <a:pt x="106501" y="95775"/>
                  </a:moveTo>
                  <a:lnTo>
                    <a:pt x="106501" y="95775"/>
                  </a:lnTo>
                  <a:lnTo>
                    <a:pt x="111527" y="56212"/>
                  </a:lnTo>
                  <a:lnTo>
                    <a:pt x="109219" y="18424"/>
                  </a:lnTo>
                  <a:lnTo>
                    <a:pt x="103946" y="6598"/>
                  </a:lnTo>
                  <a:lnTo>
                    <a:pt x="100564" y="2457"/>
                  </a:lnTo>
                  <a:lnTo>
                    <a:pt x="96192" y="402"/>
                  </a:lnTo>
                  <a:lnTo>
                    <a:pt x="85691" y="0"/>
                  </a:lnTo>
                  <a:lnTo>
                    <a:pt x="61137" y="17224"/>
                  </a:lnTo>
                  <a:lnTo>
                    <a:pt x="31520" y="51412"/>
                  </a:lnTo>
                  <a:lnTo>
                    <a:pt x="14614" y="82408"/>
                  </a:lnTo>
                  <a:lnTo>
                    <a:pt x="2869" y="118056"/>
                  </a:lnTo>
                  <a:lnTo>
                    <a:pt x="0" y="157419"/>
                  </a:lnTo>
                  <a:lnTo>
                    <a:pt x="2958" y="200313"/>
                  </a:lnTo>
                  <a:lnTo>
                    <a:pt x="8976" y="245953"/>
                  </a:lnTo>
                  <a:lnTo>
                    <a:pt x="12556" y="269977"/>
                  </a:lnTo>
                  <a:lnTo>
                    <a:pt x="20298" y="316426"/>
                  </a:lnTo>
                  <a:lnTo>
                    <a:pt x="28443" y="355885"/>
                  </a:lnTo>
                  <a:lnTo>
                    <a:pt x="30849" y="396349"/>
                  </a:lnTo>
                  <a:lnTo>
                    <a:pt x="29255" y="404107"/>
                  </a:lnTo>
                  <a:lnTo>
                    <a:pt x="26781" y="409280"/>
                  </a:lnTo>
                  <a:lnTo>
                    <a:pt x="23721" y="412728"/>
                  </a:lnTo>
                  <a:lnTo>
                    <a:pt x="20270" y="414321"/>
                  </a:lnTo>
                  <a:lnTo>
                    <a:pt x="4901" y="413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SMARTInkShape-6676"/>
            <p:cNvSpPr/>
            <p:nvPr>
              <p:custDataLst>
                <p:tags r:id="rId90"/>
              </p:custDataLst>
            </p:nvPr>
          </p:nvSpPr>
          <p:spPr>
            <a:xfrm>
              <a:off x="9258300" y="2362200"/>
              <a:ext cx="165101" cy="31751"/>
            </a:xfrm>
            <a:custGeom>
              <a:avLst/>
              <a:gdLst/>
              <a:ahLst/>
              <a:cxnLst/>
              <a:rect l="0" t="0" r="0" b="0"/>
              <a:pathLst>
                <a:path w="165101" h="31751">
                  <a:moveTo>
                    <a:pt x="0" y="31750"/>
                  </a:moveTo>
                  <a:lnTo>
                    <a:pt x="0" y="31750"/>
                  </a:lnTo>
                  <a:lnTo>
                    <a:pt x="27790" y="19541"/>
                  </a:lnTo>
                  <a:lnTo>
                    <a:pt x="73221" y="11356"/>
                  </a:lnTo>
                  <a:lnTo>
                    <a:pt x="109448" y="6693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SMARTInkShape-Group1226"/>
          <p:cNvGrpSpPr/>
          <p:nvPr/>
        </p:nvGrpSpPr>
        <p:grpSpPr>
          <a:xfrm>
            <a:off x="9867900" y="2157381"/>
            <a:ext cx="591010" cy="541370"/>
            <a:chOff x="9867900" y="2157381"/>
            <a:chExt cx="591010" cy="541370"/>
          </a:xfrm>
        </p:grpSpPr>
        <p:sp>
          <p:nvSpPr>
            <p:cNvPr id="746" name="SMARTInkShape-6677"/>
            <p:cNvSpPr/>
            <p:nvPr>
              <p:custDataLst>
                <p:tags r:id="rId84"/>
              </p:custDataLst>
            </p:nvPr>
          </p:nvSpPr>
          <p:spPr>
            <a:xfrm>
              <a:off x="9867900" y="2228850"/>
              <a:ext cx="241301" cy="254001"/>
            </a:xfrm>
            <a:custGeom>
              <a:avLst/>
              <a:gdLst/>
              <a:ahLst/>
              <a:cxnLst/>
              <a:rect l="0" t="0" r="0" b="0"/>
              <a:pathLst>
                <a:path w="241301" h="254001">
                  <a:moveTo>
                    <a:pt x="0" y="0"/>
                  </a:moveTo>
                  <a:lnTo>
                    <a:pt x="0" y="0"/>
                  </a:lnTo>
                  <a:lnTo>
                    <a:pt x="16855" y="3371"/>
                  </a:lnTo>
                  <a:lnTo>
                    <a:pt x="50934" y="22322"/>
                  </a:lnTo>
                  <a:lnTo>
                    <a:pt x="95681" y="60393"/>
                  </a:lnTo>
                  <a:lnTo>
                    <a:pt x="128132" y="93163"/>
                  </a:lnTo>
                  <a:lnTo>
                    <a:pt x="159957" y="128189"/>
                  </a:lnTo>
                  <a:lnTo>
                    <a:pt x="188215" y="162571"/>
                  </a:lnTo>
                  <a:lnTo>
                    <a:pt x="217810" y="206919"/>
                  </a:lnTo>
                  <a:lnTo>
                    <a:pt x="24130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SMARTInkShape-6678"/>
            <p:cNvSpPr/>
            <p:nvPr>
              <p:custDataLst>
                <p:tags r:id="rId85"/>
              </p:custDataLst>
            </p:nvPr>
          </p:nvSpPr>
          <p:spPr>
            <a:xfrm>
              <a:off x="9937035" y="2259633"/>
              <a:ext cx="184866" cy="274018"/>
            </a:xfrm>
            <a:custGeom>
              <a:avLst/>
              <a:gdLst/>
              <a:ahLst/>
              <a:cxnLst/>
              <a:rect l="0" t="0" r="0" b="0"/>
              <a:pathLst>
                <a:path w="184866" h="274018">
                  <a:moveTo>
                    <a:pt x="184865" y="7317"/>
                  </a:moveTo>
                  <a:lnTo>
                    <a:pt x="184865" y="7317"/>
                  </a:lnTo>
                  <a:lnTo>
                    <a:pt x="181494" y="575"/>
                  </a:lnTo>
                  <a:lnTo>
                    <a:pt x="178385" y="0"/>
                  </a:lnTo>
                  <a:lnTo>
                    <a:pt x="169285" y="3124"/>
                  </a:lnTo>
                  <a:lnTo>
                    <a:pt x="122459" y="46947"/>
                  </a:lnTo>
                  <a:lnTo>
                    <a:pt x="95744" y="77847"/>
                  </a:lnTo>
                  <a:lnTo>
                    <a:pt x="67409" y="115099"/>
                  </a:lnTo>
                  <a:lnTo>
                    <a:pt x="42116" y="151411"/>
                  </a:lnTo>
                  <a:lnTo>
                    <a:pt x="20527" y="185658"/>
                  </a:lnTo>
                  <a:lnTo>
                    <a:pt x="0" y="230590"/>
                  </a:lnTo>
                  <a:lnTo>
                    <a:pt x="715" y="274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SMARTInkShape-6679"/>
            <p:cNvSpPr/>
            <p:nvPr>
              <p:custDataLst>
                <p:tags r:id="rId86"/>
              </p:custDataLst>
            </p:nvPr>
          </p:nvSpPr>
          <p:spPr>
            <a:xfrm>
              <a:off x="10280650" y="2157381"/>
              <a:ext cx="178260" cy="325470"/>
            </a:xfrm>
            <a:custGeom>
              <a:avLst/>
              <a:gdLst/>
              <a:ahLst/>
              <a:cxnLst/>
              <a:rect l="0" t="0" r="0" b="0"/>
              <a:pathLst>
                <a:path w="178260" h="325470">
                  <a:moveTo>
                    <a:pt x="6350" y="39719"/>
                  </a:moveTo>
                  <a:lnTo>
                    <a:pt x="6350" y="39719"/>
                  </a:lnTo>
                  <a:lnTo>
                    <a:pt x="6350" y="29606"/>
                  </a:lnTo>
                  <a:lnTo>
                    <a:pt x="13093" y="13204"/>
                  </a:lnTo>
                  <a:lnTo>
                    <a:pt x="23926" y="4886"/>
                  </a:lnTo>
                  <a:lnTo>
                    <a:pt x="30768" y="1681"/>
                  </a:lnTo>
                  <a:lnTo>
                    <a:pt x="47776" y="0"/>
                  </a:lnTo>
                  <a:lnTo>
                    <a:pt x="94181" y="8041"/>
                  </a:lnTo>
                  <a:lnTo>
                    <a:pt x="129663" y="29314"/>
                  </a:lnTo>
                  <a:lnTo>
                    <a:pt x="159145" y="61331"/>
                  </a:lnTo>
                  <a:lnTo>
                    <a:pt x="175644" y="97628"/>
                  </a:lnTo>
                  <a:lnTo>
                    <a:pt x="178259" y="135194"/>
                  </a:lnTo>
                  <a:lnTo>
                    <a:pt x="161079" y="176507"/>
                  </a:lnTo>
                  <a:lnTo>
                    <a:pt x="126906" y="216656"/>
                  </a:lnTo>
                  <a:lnTo>
                    <a:pt x="85499" y="251992"/>
                  </a:lnTo>
                  <a:lnTo>
                    <a:pt x="38109" y="290468"/>
                  </a:lnTo>
                  <a:lnTo>
                    <a:pt x="0" y="3254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SMARTInkShape-6680"/>
            <p:cNvSpPr/>
            <p:nvPr>
              <p:custDataLst>
                <p:tags r:id="rId87"/>
              </p:custDataLst>
            </p:nvPr>
          </p:nvSpPr>
          <p:spPr>
            <a:xfrm>
              <a:off x="10350500" y="2686050"/>
              <a:ext cx="25401" cy="12701"/>
            </a:xfrm>
            <a:custGeom>
              <a:avLst/>
              <a:gdLst/>
              <a:ahLst/>
              <a:cxnLst/>
              <a:rect l="0" t="0" r="0" b="0"/>
              <a:pathLst>
                <a:path w="25401" h="12701">
                  <a:moveTo>
                    <a:pt x="25400" y="0"/>
                  </a:moveTo>
                  <a:lnTo>
                    <a:pt x="25400" y="0"/>
                  </a:lnTo>
                  <a:lnTo>
                    <a:pt x="18657" y="6742"/>
                  </a:lnTo>
                  <a:lnTo>
                    <a:pt x="11586" y="10052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1" name="SMARTInkShape-6681"/>
          <p:cNvSpPr/>
          <p:nvPr>
            <p:custDataLst>
              <p:tags r:id="rId4"/>
            </p:custDataLst>
          </p:nvPr>
        </p:nvSpPr>
        <p:spPr>
          <a:xfrm>
            <a:off x="9004298" y="2789056"/>
            <a:ext cx="1416053" cy="201795"/>
          </a:xfrm>
          <a:custGeom>
            <a:avLst/>
            <a:gdLst/>
            <a:ahLst/>
            <a:cxnLst/>
            <a:rect l="0" t="0" r="0" b="0"/>
            <a:pathLst>
              <a:path w="1416053" h="201795">
                <a:moveTo>
                  <a:pt x="2" y="17644"/>
                </a:moveTo>
                <a:lnTo>
                  <a:pt x="2" y="17644"/>
                </a:lnTo>
                <a:lnTo>
                  <a:pt x="0" y="3338"/>
                </a:lnTo>
                <a:lnTo>
                  <a:pt x="1413" y="1757"/>
                </a:lnTo>
                <a:lnTo>
                  <a:pt x="6743" y="0"/>
                </a:lnTo>
                <a:lnTo>
                  <a:pt x="13816" y="1100"/>
                </a:lnTo>
                <a:lnTo>
                  <a:pt x="17678" y="2381"/>
                </a:lnTo>
                <a:lnTo>
                  <a:pt x="33226" y="21040"/>
                </a:lnTo>
                <a:lnTo>
                  <a:pt x="64628" y="68383"/>
                </a:lnTo>
                <a:lnTo>
                  <a:pt x="104444" y="105115"/>
                </a:lnTo>
                <a:lnTo>
                  <a:pt x="140493" y="125194"/>
                </a:lnTo>
                <a:lnTo>
                  <a:pt x="185681" y="134118"/>
                </a:lnTo>
                <a:lnTo>
                  <a:pt x="210571" y="135510"/>
                </a:lnTo>
                <a:lnTo>
                  <a:pt x="236337" y="133616"/>
                </a:lnTo>
                <a:lnTo>
                  <a:pt x="262687" y="129531"/>
                </a:lnTo>
                <a:lnTo>
                  <a:pt x="289425" y="123985"/>
                </a:lnTo>
                <a:lnTo>
                  <a:pt x="317128" y="116760"/>
                </a:lnTo>
                <a:lnTo>
                  <a:pt x="345475" y="108416"/>
                </a:lnTo>
                <a:lnTo>
                  <a:pt x="374250" y="99325"/>
                </a:lnTo>
                <a:lnTo>
                  <a:pt x="401901" y="91854"/>
                </a:lnTo>
                <a:lnTo>
                  <a:pt x="428801" y="85462"/>
                </a:lnTo>
                <a:lnTo>
                  <a:pt x="455201" y="79789"/>
                </a:lnTo>
                <a:lnTo>
                  <a:pt x="501468" y="73486"/>
                </a:lnTo>
                <a:lnTo>
                  <a:pt x="541788" y="74213"/>
                </a:lnTo>
                <a:lnTo>
                  <a:pt x="576169" y="86295"/>
                </a:lnTo>
                <a:lnTo>
                  <a:pt x="619923" y="116302"/>
                </a:lnTo>
                <a:lnTo>
                  <a:pt x="659697" y="148633"/>
                </a:lnTo>
                <a:lnTo>
                  <a:pt x="705034" y="177184"/>
                </a:lnTo>
                <a:lnTo>
                  <a:pt x="741386" y="189210"/>
                </a:lnTo>
                <a:lnTo>
                  <a:pt x="781061" y="195496"/>
                </a:lnTo>
                <a:lnTo>
                  <a:pt x="822213" y="195937"/>
                </a:lnTo>
                <a:lnTo>
                  <a:pt x="869667" y="193782"/>
                </a:lnTo>
                <a:lnTo>
                  <a:pt x="895162" y="192219"/>
                </a:lnTo>
                <a:lnTo>
                  <a:pt x="919919" y="190472"/>
                </a:lnTo>
                <a:lnTo>
                  <a:pt x="944186" y="188601"/>
                </a:lnTo>
                <a:lnTo>
                  <a:pt x="968125" y="186649"/>
                </a:lnTo>
                <a:lnTo>
                  <a:pt x="992551" y="186053"/>
                </a:lnTo>
                <a:lnTo>
                  <a:pt x="1017300" y="186361"/>
                </a:lnTo>
                <a:lnTo>
                  <a:pt x="1042268" y="187272"/>
                </a:lnTo>
                <a:lnTo>
                  <a:pt x="1068789" y="188585"/>
                </a:lnTo>
                <a:lnTo>
                  <a:pt x="1096348" y="190166"/>
                </a:lnTo>
                <a:lnTo>
                  <a:pt x="1124600" y="191925"/>
                </a:lnTo>
                <a:lnTo>
                  <a:pt x="1154018" y="193098"/>
                </a:lnTo>
                <a:lnTo>
                  <a:pt x="1184211" y="193880"/>
                </a:lnTo>
                <a:lnTo>
                  <a:pt x="1214926" y="194401"/>
                </a:lnTo>
                <a:lnTo>
                  <a:pt x="1243867" y="194749"/>
                </a:lnTo>
                <a:lnTo>
                  <a:pt x="1271629" y="194981"/>
                </a:lnTo>
                <a:lnTo>
                  <a:pt x="1298604" y="195135"/>
                </a:lnTo>
                <a:lnTo>
                  <a:pt x="1323641" y="195944"/>
                </a:lnTo>
                <a:lnTo>
                  <a:pt x="1370278" y="198724"/>
                </a:lnTo>
                <a:lnTo>
                  <a:pt x="1416052" y="20179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SMARTInkShape-Group1228"/>
          <p:cNvGrpSpPr/>
          <p:nvPr/>
        </p:nvGrpSpPr>
        <p:grpSpPr>
          <a:xfrm>
            <a:off x="8805223" y="3173676"/>
            <a:ext cx="979710" cy="517859"/>
            <a:chOff x="8805223" y="3173676"/>
            <a:chExt cx="979710" cy="517859"/>
          </a:xfrm>
        </p:grpSpPr>
        <p:sp>
          <p:nvSpPr>
            <p:cNvPr id="752" name="SMARTInkShape-6682"/>
            <p:cNvSpPr/>
            <p:nvPr>
              <p:custDataLst>
                <p:tags r:id="rId76"/>
              </p:custDataLst>
            </p:nvPr>
          </p:nvSpPr>
          <p:spPr>
            <a:xfrm>
              <a:off x="8805223" y="3284243"/>
              <a:ext cx="166239" cy="407292"/>
            </a:xfrm>
            <a:custGeom>
              <a:avLst/>
              <a:gdLst/>
              <a:ahLst/>
              <a:cxnLst/>
              <a:rect l="0" t="0" r="0" b="0"/>
              <a:pathLst>
                <a:path w="166239" h="407292">
                  <a:moveTo>
                    <a:pt x="8577" y="176507"/>
                  </a:moveTo>
                  <a:lnTo>
                    <a:pt x="8577" y="176507"/>
                  </a:lnTo>
                  <a:lnTo>
                    <a:pt x="19562" y="152658"/>
                  </a:lnTo>
                  <a:lnTo>
                    <a:pt x="21757" y="140728"/>
                  </a:lnTo>
                  <a:lnTo>
                    <a:pt x="26715" y="133338"/>
                  </a:lnTo>
                  <a:lnTo>
                    <a:pt x="27547" y="168797"/>
                  </a:lnTo>
                  <a:lnTo>
                    <a:pt x="24232" y="210127"/>
                  </a:lnTo>
                  <a:lnTo>
                    <a:pt x="20709" y="243660"/>
                  </a:lnTo>
                  <a:lnTo>
                    <a:pt x="17497" y="279731"/>
                  </a:lnTo>
                  <a:lnTo>
                    <a:pt x="16070" y="316929"/>
                  </a:lnTo>
                  <a:lnTo>
                    <a:pt x="15265" y="363458"/>
                  </a:lnTo>
                  <a:lnTo>
                    <a:pt x="14948" y="407291"/>
                  </a:lnTo>
                  <a:lnTo>
                    <a:pt x="14942" y="407269"/>
                  </a:lnTo>
                  <a:lnTo>
                    <a:pt x="9858" y="371447"/>
                  </a:lnTo>
                  <a:lnTo>
                    <a:pt x="6090" y="335348"/>
                  </a:lnTo>
                  <a:lnTo>
                    <a:pt x="4096" y="312035"/>
                  </a:lnTo>
                  <a:lnTo>
                    <a:pt x="2063" y="285909"/>
                  </a:lnTo>
                  <a:lnTo>
                    <a:pt x="0" y="257908"/>
                  </a:lnTo>
                  <a:lnTo>
                    <a:pt x="36" y="230775"/>
                  </a:lnTo>
                  <a:lnTo>
                    <a:pt x="1473" y="204218"/>
                  </a:lnTo>
                  <a:lnTo>
                    <a:pt x="3842" y="178048"/>
                  </a:lnTo>
                  <a:lnTo>
                    <a:pt x="10235" y="133918"/>
                  </a:lnTo>
                  <a:lnTo>
                    <a:pt x="18484" y="96901"/>
                  </a:lnTo>
                  <a:lnTo>
                    <a:pt x="35031" y="52966"/>
                  </a:lnTo>
                  <a:lnTo>
                    <a:pt x="47145" y="28702"/>
                  </a:lnTo>
                  <a:lnTo>
                    <a:pt x="63348" y="11803"/>
                  </a:lnTo>
                  <a:lnTo>
                    <a:pt x="72607" y="5321"/>
                  </a:lnTo>
                  <a:lnTo>
                    <a:pt x="90422" y="0"/>
                  </a:lnTo>
                  <a:lnTo>
                    <a:pt x="107748" y="693"/>
                  </a:lnTo>
                  <a:lnTo>
                    <a:pt x="124853" y="5704"/>
                  </a:lnTo>
                  <a:lnTo>
                    <a:pt x="139984" y="18280"/>
                  </a:lnTo>
                  <a:lnTo>
                    <a:pt x="153058" y="37745"/>
                  </a:lnTo>
                  <a:lnTo>
                    <a:pt x="166238" y="80438"/>
                  </a:lnTo>
                  <a:lnTo>
                    <a:pt x="165201" y="127424"/>
                  </a:lnTo>
                  <a:lnTo>
                    <a:pt x="157210" y="155397"/>
                  </a:lnTo>
                  <a:lnTo>
                    <a:pt x="134069" y="188205"/>
                  </a:lnTo>
                  <a:lnTo>
                    <a:pt x="113035" y="201227"/>
                  </a:lnTo>
                  <a:lnTo>
                    <a:pt x="79273" y="210643"/>
                  </a:lnTo>
                  <a:lnTo>
                    <a:pt x="59048" y="211434"/>
                  </a:lnTo>
                  <a:lnTo>
                    <a:pt x="43003" y="207082"/>
                  </a:lnTo>
                  <a:lnTo>
                    <a:pt x="37878" y="203946"/>
                  </a:lnTo>
                  <a:lnTo>
                    <a:pt x="34461" y="200444"/>
                  </a:lnTo>
                  <a:lnTo>
                    <a:pt x="32183" y="196698"/>
                  </a:lnTo>
                  <a:lnTo>
                    <a:pt x="33486" y="194201"/>
                  </a:lnTo>
                  <a:lnTo>
                    <a:pt x="53027" y="1892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SMARTInkShape-6683"/>
            <p:cNvSpPr/>
            <p:nvPr>
              <p:custDataLst>
                <p:tags r:id="rId77"/>
              </p:custDataLst>
            </p:nvPr>
          </p:nvSpPr>
          <p:spPr>
            <a:xfrm>
              <a:off x="8959850" y="3519121"/>
              <a:ext cx="114301" cy="119430"/>
            </a:xfrm>
            <a:custGeom>
              <a:avLst/>
              <a:gdLst/>
              <a:ahLst/>
              <a:cxnLst/>
              <a:rect l="0" t="0" r="0" b="0"/>
              <a:pathLst>
                <a:path w="114301" h="119430">
                  <a:moveTo>
                    <a:pt x="0" y="17829"/>
                  </a:moveTo>
                  <a:lnTo>
                    <a:pt x="0" y="17829"/>
                  </a:lnTo>
                  <a:lnTo>
                    <a:pt x="0" y="8991"/>
                  </a:lnTo>
                  <a:lnTo>
                    <a:pt x="1881" y="4964"/>
                  </a:lnTo>
                  <a:lnTo>
                    <a:pt x="3370" y="2902"/>
                  </a:lnTo>
                  <a:lnTo>
                    <a:pt x="5776" y="1528"/>
                  </a:lnTo>
                  <a:lnTo>
                    <a:pt x="12209" y="0"/>
                  </a:lnTo>
                  <a:lnTo>
                    <a:pt x="27136" y="2512"/>
                  </a:lnTo>
                  <a:lnTo>
                    <a:pt x="44965" y="14466"/>
                  </a:lnTo>
                  <a:lnTo>
                    <a:pt x="79412" y="55556"/>
                  </a:lnTo>
                  <a:lnTo>
                    <a:pt x="105794" y="102933"/>
                  </a:lnTo>
                  <a:lnTo>
                    <a:pt x="114300" y="1194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SMARTInkShape-6684"/>
            <p:cNvSpPr/>
            <p:nvPr>
              <p:custDataLst>
                <p:tags r:id="rId78"/>
              </p:custDataLst>
            </p:nvPr>
          </p:nvSpPr>
          <p:spPr>
            <a:xfrm>
              <a:off x="9004300" y="3500517"/>
              <a:ext cx="76201" cy="131684"/>
            </a:xfrm>
            <a:custGeom>
              <a:avLst/>
              <a:gdLst/>
              <a:ahLst/>
              <a:cxnLst/>
              <a:rect l="0" t="0" r="0" b="0"/>
              <a:pathLst>
                <a:path w="76201" h="131684">
                  <a:moveTo>
                    <a:pt x="76200" y="23733"/>
                  </a:moveTo>
                  <a:lnTo>
                    <a:pt x="76200" y="23733"/>
                  </a:lnTo>
                  <a:lnTo>
                    <a:pt x="70113" y="0"/>
                  </a:lnTo>
                  <a:lnTo>
                    <a:pt x="50087" y="45782"/>
                  </a:lnTo>
                  <a:lnTo>
                    <a:pt x="25174" y="91025"/>
                  </a:lnTo>
                  <a:lnTo>
                    <a:pt x="0" y="131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SMARTInkShape-6685"/>
            <p:cNvSpPr/>
            <p:nvPr>
              <p:custDataLst>
                <p:tags r:id="rId79"/>
              </p:custDataLst>
            </p:nvPr>
          </p:nvSpPr>
          <p:spPr>
            <a:xfrm>
              <a:off x="9164827" y="3327400"/>
              <a:ext cx="74424" cy="228601"/>
            </a:xfrm>
            <a:custGeom>
              <a:avLst/>
              <a:gdLst/>
              <a:ahLst/>
              <a:cxnLst/>
              <a:rect l="0" t="0" r="0" b="0"/>
              <a:pathLst>
                <a:path w="74424" h="228601">
                  <a:moveTo>
                    <a:pt x="74423" y="0"/>
                  </a:moveTo>
                  <a:lnTo>
                    <a:pt x="74423" y="0"/>
                  </a:lnTo>
                  <a:lnTo>
                    <a:pt x="62214" y="0"/>
                  </a:lnTo>
                  <a:lnTo>
                    <a:pt x="54650" y="5644"/>
                  </a:lnTo>
                  <a:lnTo>
                    <a:pt x="31555" y="36628"/>
                  </a:lnTo>
                  <a:lnTo>
                    <a:pt x="14762" y="74666"/>
                  </a:lnTo>
                  <a:lnTo>
                    <a:pt x="4220" y="120587"/>
                  </a:lnTo>
                  <a:lnTo>
                    <a:pt x="0" y="166571"/>
                  </a:lnTo>
                  <a:lnTo>
                    <a:pt x="4657" y="190919"/>
                  </a:lnTo>
                  <a:lnTo>
                    <a:pt x="8862" y="201363"/>
                  </a:lnTo>
                  <a:lnTo>
                    <a:pt x="15193" y="209030"/>
                  </a:lnTo>
                  <a:lnTo>
                    <a:pt x="49023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SMARTInkShape-6686"/>
            <p:cNvSpPr/>
            <p:nvPr>
              <p:custDataLst>
                <p:tags r:id="rId80"/>
              </p:custDataLst>
            </p:nvPr>
          </p:nvSpPr>
          <p:spPr>
            <a:xfrm>
              <a:off x="9294035" y="3366383"/>
              <a:ext cx="116666" cy="147029"/>
            </a:xfrm>
            <a:custGeom>
              <a:avLst/>
              <a:gdLst/>
              <a:ahLst/>
              <a:cxnLst/>
              <a:rect l="0" t="0" r="0" b="0"/>
              <a:pathLst>
                <a:path w="116666" h="147029">
                  <a:moveTo>
                    <a:pt x="103965" y="5467"/>
                  </a:moveTo>
                  <a:lnTo>
                    <a:pt x="103965" y="5467"/>
                  </a:lnTo>
                  <a:lnTo>
                    <a:pt x="107335" y="2096"/>
                  </a:lnTo>
                  <a:lnTo>
                    <a:pt x="110872" y="441"/>
                  </a:lnTo>
                  <a:lnTo>
                    <a:pt x="112802" y="0"/>
                  </a:lnTo>
                  <a:lnTo>
                    <a:pt x="114091" y="1116"/>
                  </a:lnTo>
                  <a:lnTo>
                    <a:pt x="115521" y="6120"/>
                  </a:lnTo>
                  <a:lnTo>
                    <a:pt x="116325" y="23613"/>
                  </a:lnTo>
                  <a:lnTo>
                    <a:pt x="109822" y="50041"/>
                  </a:lnTo>
                  <a:lnTo>
                    <a:pt x="89912" y="90576"/>
                  </a:lnTo>
                  <a:lnTo>
                    <a:pt x="63716" y="128791"/>
                  </a:lnTo>
                  <a:lnTo>
                    <a:pt x="49386" y="141417"/>
                  </a:lnTo>
                  <a:lnTo>
                    <a:pt x="38316" y="147028"/>
                  </a:lnTo>
                  <a:lnTo>
                    <a:pt x="32682" y="146408"/>
                  </a:lnTo>
                  <a:lnTo>
                    <a:pt x="20779" y="140074"/>
                  </a:lnTo>
                  <a:lnTo>
                    <a:pt x="12195" y="126440"/>
                  </a:lnTo>
                  <a:lnTo>
                    <a:pt x="0" y="90307"/>
                  </a:lnTo>
                  <a:lnTo>
                    <a:pt x="843" y="82450"/>
                  </a:lnTo>
                  <a:lnTo>
                    <a:pt x="2762" y="80072"/>
                  </a:lnTo>
                  <a:lnTo>
                    <a:pt x="8656" y="77430"/>
                  </a:lnTo>
                  <a:lnTo>
                    <a:pt x="17862" y="80019"/>
                  </a:lnTo>
                  <a:lnTo>
                    <a:pt x="63463" y="108037"/>
                  </a:lnTo>
                  <a:lnTo>
                    <a:pt x="96594" y="132464"/>
                  </a:lnTo>
                  <a:lnTo>
                    <a:pt x="116665" y="138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SMARTInkShape-6687"/>
            <p:cNvSpPr/>
            <p:nvPr>
              <p:custDataLst>
                <p:tags r:id="rId81"/>
              </p:custDataLst>
            </p:nvPr>
          </p:nvSpPr>
          <p:spPr>
            <a:xfrm>
              <a:off x="9467850" y="3346450"/>
              <a:ext cx="69250" cy="222251"/>
            </a:xfrm>
            <a:custGeom>
              <a:avLst/>
              <a:gdLst/>
              <a:ahLst/>
              <a:cxnLst/>
              <a:rect l="0" t="0" r="0" b="0"/>
              <a:pathLst>
                <a:path w="69250" h="222251">
                  <a:moveTo>
                    <a:pt x="50800" y="0"/>
                  </a:moveTo>
                  <a:lnTo>
                    <a:pt x="50800" y="0"/>
                  </a:lnTo>
                  <a:lnTo>
                    <a:pt x="50798" y="3371"/>
                  </a:lnTo>
                  <a:lnTo>
                    <a:pt x="52681" y="6907"/>
                  </a:lnTo>
                  <a:lnTo>
                    <a:pt x="63009" y="21668"/>
                  </a:lnTo>
                  <a:lnTo>
                    <a:pt x="67823" y="48988"/>
                  </a:lnTo>
                  <a:lnTo>
                    <a:pt x="69249" y="83895"/>
                  </a:lnTo>
                  <a:lnTo>
                    <a:pt x="62932" y="124420"/>
                  </a:lnTo>
                  <a:lnTo>
                    <a:pt x="45378" y="167706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SMARTInkShape-6688"/>
            <p:cNvSpPr/>
            <p:nvPr>
              <p:custDataLst>
                <p:tags r:id="rId82"/>
              </p:custDataLst>
            </p:nvPr>
          </p:nvSpPr>
          <p:spPr>
            <a:xfrm>
              <a:off x="9623229" y="3173676"/>
              <a:ext cx="161704" cy="280725"/>
            </a:xfrm>
            <a:custGeom>
              <a:avLst/>
              <a:gdLst/>
              <a:ahLst/>
              <a:cxnLst/>
              <a:rect l="0" t="0" r="0" b="0"/>
              <a:pathLst>
                <a:path w="161704" h="280725">
                  <a:moveTo>
                    <a:pt x="3371" y="39424"/>
                  </a:moveTo>
                  <a:lnTo>
                    <a:pt x="3371" y="39424"/>
                  </a:lnTo>
                  <a:lnTo>
                    <a:pt x="0" y="32682"/>
                  </a:lnTo>
                  <a:lnTo>
                    <a:pt x="227" y="25609"/>
                  </a:lnTo>
                  <a:lnTo>
                    <a:pt x="1273" y="21747"/>
                  </a:lnTo>
                  <a:lnTo>
                    <a:pt x="11846" y="13693"/>
                  </a:lnTo>
                  <a:lnTo>
                    <a:pt x="39514" y="3108"/>
                  </a:lnTo>
                  <a:lnTo>
                    <a:pt x="63178" y="0"/>
                  </a:lnTo>
                  <a:lnTo>
                    <a:pt x="102859" y="6890"/>
                  </a:lnTo>
                  <a:lnTo>
                    <a:pt x="126374" y="16497"/>
                  </a:lnTo>
                  <a:lnTo>
                    <a:pt x="142941" y="33468"/>
                  </a:lnTo>
                  <a:lnTo>
                    <a:pt x="154302" y="55827"/>
                  </a:lnTo>
                  <a:lnTo>
                    <a:pt x="161703" y="82227"/>
                  </a:lnTo>
                  <a:lnTo>
                    <a:pt x="159723" y="121486"/>
                  </a:lnTo>
                  <a:lnTo>
                    <a:pt x="140086" y="159929"/>
                  </a:lnTo>
                  <a:lnTo>
                    <a:pt x="111926" y="198131"/>
                  </a:lnTo>
                  <a:lnTo>
                    <a:pt x="87982" y="236261"/>
                  </a:lnTo>
                  <a:lnTo>
                    <a:pt x="66871" y="2807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SMARTInkShape-6689"/>
            <p:cNvSpPr/>
            <p:nvPr>
              <p:custDataLst>
                <p:tags r:id="rId83"/>
              </p:custDataLst>
            </p:nvPr>
          </p:nvSpPr>
          <p:spPr>
            <a:xfrm>
              <a:off x="9712778" y="3568700"/>
              <a:ext cx="21773" cy="31751"/>
            </a:xfrm>
            <a:custGeom>
              <a:avLst/>
              <a:gdLst/>
              <a:ahLst/>
              <a:cxnLst/>
              <a:rect l="0" t="0" r="0" b="0"/>
              <a:pathLst>
                <a:path w="21773" h="31751">
                  <a:moveTo>
                    <a:pt x="21772" y="0"/>
                  </a:moveTo>
                  <a:lnTo>
                    <a:pt x="21772" y="0"/>
                  </a:lnTo>
                  <a:lnTo>
                    <a:pt x="0" y="28653"/>
                  </a:lnTo>
                  <a:lnTo>
                    <a:pt x="202" y="29685"/>
                  </a:lnTo>
                  <a:lnTo>
                    <a:pt x="2722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SMARTInkShape-Group1229"/>
          <p:cNvGrpSpPr/>
          <p:nvPr/>
        </p:nvGrpSpPr>
        <p:grpSpPr>
          <a:xfrm>
            <a:off x="10229850" y="3290861"/>
            <a:ext cx="863601" cy="455640"/>
            <a:chOff x="10229850" y="3290861"/>
            <a:chExt cx="863601" cy="455640"/>
          </a:xfrm>
        </p:grpSpPr>
        <p:sp>
          <p:nvSpPr>
            <p:cNvPr id="761" name="SMARTInkShape-6690"/>
            <p:cNvSpPr/>
            <p:nvPr>
              <p:custDataLst>
                <p:tags r:id="rId68"/>
              </p:custDataLst>
            </p:nvPr>
          </p:nvSpPr>
          <p:spPr>
            <a:xfrm>
              <a:off x="10325100" y="3290861"/>
              <a:ext cx="95251" cy="354040"/>
            </a:xfrm>
            <a:custGeom>
              <a:avLst/>
              <a:gdLst/>
              <a:ahLst/>
              <a:cxnLst/>
              <a:rect l="0" t="0" r="0" b="0"/>
              <a:pathLst>
                <a:path w="95251" h="354040">
                  <a:moveTo>
                    <a:pt x="95250" y="30189"/>
                  </a:moveTo>
                  <a:lnTo>
                    <a:pt x="95250" y="30189"/>
                  </a:lnTo>
                  <a:lnTo>
                    <a:pt x="86461" y="16374"/>
                  </a:lnTo>
                  <a:lnTo>
                    <a:pt x="74857" y="3707"/>
                  </a:lnTo>
                  <a:lnTo>
                    <a:pt x="68311" y="780"/>
                  </a:lnTo>
                  <a:lnTo>
                    <a:pt x="64589" y="0"/>
                  </a:lnTo>
                  <a:lnTo>
                    <a:pt x="60699" y="1596"/>
                  </a:lnTo>
                  <a:lnTo>
                    <a:pt x="52613" y="9014"/>
                  </a:lnTo>
                  <a:lnTo>
                    <a:pt x="36757" y="31833"/>
                  </a:lnTo>
                  <a:lnTo>
                    <a:pt x="22023" y="71049"/>
                  </a:lnTo>
                  <a:lnTo>
                    <a:pt x="14961" y="104088"/>
                  </a:lnTo>
                  <a:lnTo>
                    <a:pt x="10177" y="140643"/>
                  </a:lnTo>
                  <a:lnTo>
                    <a:pt x="8051" y="180410"/>
                  </a:lnTo>
                  <a:lnTo>
                    <a:pt x="7104" y="221602"/>
                  </a:lnTo>
                  <a:lnTo>
                    <a:pt x="6686" y="262017"/>
                  </a:lnTo>
                  <a:lnTo>
                    <a:pt x="6501" y="298794"/>
                  </a:lnTo>
                  <a:lnTo>
                    <a:pt x="0" y="354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SMARTInkShape-6691"/>
            <p:cNvSpPr/>
            <p:nvPr>
              <p:custDataLst>
                <p:tags r:id="rId69"/>
              </p:custDataLst>
            </p:nvPr>
          </p:nvSpPr>
          <p:spPr>
            <a:xfrm>
              <a:off x="10229850" y="3498850"/>
              <a:ext cx="165101" cy="57151"/>
            </a:xfrm>
            <a:custGeom>
              <a:avLst/>
              <a:gdLst/>
              <a:ahLst/>
              <a:cxnLst/>
              <a:rect l="0" t="0" r="0" b="0"/>
              <a:pathLst>
                <a:path w="165101" h="57151">
                  <a:moveTo>
                    <a:pt x="0" y="57150"/>
                  </a:moveTo>
                  <a:lnTo>
                    <a:pt x="0" y="57150"/>
                  </a:lnTo>
                  <a:lnTo>
                    <a:pt x="0" y="53779"/>
                  </a:lnTo>
                  <a:lnTo>
                    <a:pt x="6743" y="44941"/>
                  </a:lnTo>
                  <a:lnTo>
                    <a:pt x="52784" y="24948"/>
                  </a:lnTo>
                  <a:lnTo>
                    <a:pt x="86254" y="15556"/>
                  </a:lnTo>
                  <a:lnTo>
                    <a:pt x="118533" y="8560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SMARTInkShape-6692"/>
            <p:cNvSpPr/>
            <p:nvPr>
              <p:custDataLst>
                <p:tags r:id="rId70"/>
              </p:custDataLst>
            </p:nvPr>
          </p:nvSpPr>
          <p:spPr>
            <a:xfrm>
              <a:off x="10407650" y="3594100"/>
              <a:ext cx="101601" cy="114301"/>
            </a:xfrm>
            <a:custGeom>
              <a:avLst/>
              <a:gdLst/>
              <a:ahLst/>
              <a:cxnLst/>
              <a:rect l="0" t="0" r="0" b="0"/>
              <a:pathLst>
                <a:path w="101601" h="114301">
                  <a:moveTo>
                    <a:pt x="0" y="0"/>
                  </a:moveTo>
                  <a:lnTo>
                    <a:pt x="0" y="0"/>
                  </a:lnTo>
                  <a:lnTo>
                    <a:pt x="6480" y="705"/>
                  </a:lnTo>
                  <a:lnTo>
                    <a:pt x="15580" y="3371"/>
                  </a:lnTo>
                  <a:lnTo>
                    <a:pt x="48102" y="26745"/>
                  </a:lnTo>
                  <a:lnTo>
                    <a:pt x="84197" y="71447"/>
                  </a:lnTo>
                  <a:lnTo>
                    <a:pt x="1016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SMARTInkShape-6693"/>
            <p:cNvSpPr/>
            <p:nvPr>
              <p:custDataLst>
                <p:tags r:id="rId71"/>
              </p:custDataLst>
            </p:nvPr>
          </p:nvSpPr>
          <p:spPr>
            <a:xfrm>
              <a:off x="10445750" y="3581400"/>
              <a:ext cx="88901" cy="139701"/>
            </a:xfrm>
            <a:custGeom>
              <a:avLst/>
              <a:gdLst/>
              <a:ahLst/>
              <a:cxnLst/>
              <a:rect l="0" t="0" r="0" b="0"/>
              <a:pathLst>
                <a:path w="88901" h="139701">
                  <a:moveTo>
                    <a:pt x="88900" y="0"/>
                  </a:moveTo>
                  <a:lnTo>
                    <a:pt x="88900" y="0"/>
                  </a:lnTo>
                  <a:lnTo>
                    <a:pt x="85529" y="0"/>
                  </a:lnTo>
                  <a:lnTo>
                    <a:pt x="76690" y="3371"/>
                  </a:lnTo>
                  <a:lnTo>
                    <a:pt x="58393" y="18952"/>
                  </a:lnTo>
                  <a:lnTo>
                    <a:pt x="32702" y="59639"/>
                  </a:lnTo>
                  <a:lnTo>
                    <a:pt x="13305" y="106560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SMARTInkShape-6694"/>
            <p:cNvSpPr/>
            <p:nvPr>
              <p:custDataLst>
                <p:tags r:id="rId72"/>
              </p:custDataLst>
            </p:nvPr>
          </p:nvSpPr>
          <p:spPr>
            <a:xfrm>
              <a:off x="10639121" y="3381179"/>
              <a:ext cx="98730" cy="257372"/>
            </a:xfrm>
            <a:custGeom>
              <a:avLst/>
              <a:gdLst/>
              <a:ahLst/>
              <a:cxnLst/>
              <a:rect l="0" t="0" r="0" b="0"/>
              <a:pathLst>
                <a:path w="98730" h="257372">
                  <a:moveTo>
                    <a:pt x="98729" y="3371"/>
                  </a:moveTo>
                  <a:lnTo>
                    <a:pt x="98729" y="3371"/>
                  </a:lnTo>
                  <a:lnTo>
                    <a:pt x="88616" y="0"/>
                  </a:lnTo>
                  <a:lnTo>
                    <a:pt x="79888" y="227"/>
                  </a:lnTo>
                  <a:lnTo>
                    <a:pt x="59417" y="6121"/>
                  </a:lnTo>
                  <a:lnTo>
                    <a:pt x="41222" y="22138"/>
                  </a:lnTo>
                  <a:lnTo>
                    <a:pt x="16814" y="68043"/>
                  </a:lnTo>
                  <a:lnTo>
                    <a:pt x="3588" y="110884"/>
                  </a:lnTo>
                  <a:lnTo>
                    <a:pt x="0" y="142642"/>
                  </a:lnTo>
                  <a:lnTo>
                    <a:pt x="286" y="175571"/>
                  </a:lnTo>
                  <a:lnTo>
                    <a:pt x="4883" y="206904"/>
                  </a:lnTo>
                  <a:lnTo>
                    <a:pt x="28879" y="257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SMARTInkShape-6695"/>
            <p:cNvSpPr/>
            <p:nvPr>
              <p:custDataLst>
                <p:tags r:id="rId73"/>
              </p:custDataLst>
            </p:nvPr>
          </p:nvSpPr>
          <p:spPr>
            <a:xfrm>
              <a:off x="10731336" y="3467100"/>
              <a:ext cx="146215" cy="133351"/>
            </a:xfrm>
            <a:custGeom>
              <a:avLst/>
              <a:gdLst/>
              <a:ahLst/>
              <a:cxnLst/>
              <a:rect l="0" t="0" r="0" b="0"/>
              <a:pathLst>
                <a:path w="146215" h="133351">
                  <a:moveTo>
                    <a:pt x="139864" y="0"/>
                  </a:moveTo>
                  <a:lnTo>
                    <a:pt x="139864" y="0"/>
                  </a:lnTo>
                  <a:lnTo>
                    <a:pt x="133121" y="0"/>
                  </a:lnTo>
                  <a:lnTo>
                    <a:pt x="130431" y="1411"/>
                  </a:lnTo>
                  <a:lnTo>
                    <a:pt x="125558" y="6742"/>
                  </a:lnTo>
                  <a:lnTo>
                    <a:pt x="112390" y="50901"/>
                  </a:lnTo>
                  <a:lnTo>
                    <a:pt x="101773" y="90749"/>
                  </a:lnTo>
                  <a:lnTo>
                    <a:pt x="89538" y="109007"/>
                  </a:lnTo>
                  <a:lnTo>
                    <a:pt x="63412" y="128411"/>
                  </a:lnTo>
                  <a:lnTo>
                    <a:pt x="45443" y="132801"/>
                  </a:lnTo>
                  <a:lnTo>
                    <a:pt x="36699" y="132984"/>
                  </a:lnTo>
                  <a:lnTo>
                    <a:pt x="21340" y="127543"/>
                  </a:lnTo>
                  <a:lnTo>
                    <a:pt x="14281" y="123129"/>
                  </a:lnTo>
                  <a:lnTo>
                    <a:pt x="4557" y="110698"/>
                  </a:lnTo>
                  <a:lnTo>
                    <a:pt x="974" y="103432"/>
                  </a:lnTo>
                  <a:lnTo>
                    <a:pt x="0" y="97177"/>
                  </a:lnTo>
                  <a:lnTo>
                    <a:pt x="2678" y="86463"/>
                  </a:lnTo>
                  <a:lnTo>
                    <a:pt x="12335" y="76999"/>
                  </a:lnTo>
                  <a:lnTo>
                    <a:pt x="18861" y="72499"/>
                  </a:lnTo>
                  <a:lnTo>
                    <a:pt x="48270" y="66167"/>
                  </a:lnTo>
                  <a:lnTo>
                    <a:pt x="80428" y="67661"/>
                  </a:lnTo>
                  <a:lnTo>
                    <a:pt x="97925" y="76403"/>
                  </a:lnTo>
                  <a:lnTo>
                    <a:pt x="111347" y="88990"/>
                  </a:lnTo>
                  <a:lnTo>
                    <a:pt x="146214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SMARTInkShape-6696"/>
            <p:cNvSpPr/>
            <p:nvPr>
              <p:custDataLst>
                <p:tags r:id="rId74"/>
              </p:custDataLst>
            </p:nvPr>
          </p:nvSpPr>
          <p:spPr>
            <a:xfrm>
              <a:off x="10941050" y="3372733"/>
              <a:ext cx="73946" cy="246768"/>
            </a:xfrm>
            <a:custGeom>
              <a:avLst/>
              <a:gdLst/>
              <a:ahLst/>
              <a:cxnLst/>
              <a:rect l="0" t="0" r="0" b="0"/>
              <a:pathLst>
                <a:path w="73946" h="246768">
                  <a:moveTo>
                    <a:pt x="0" y="5467"/>
                  </a:moveTo>
                  <a:lnTo>
                    <a:pt x="0" y="5467"/>
                  </a:lnTo>
                  <a:lnTo>
                    <a:pt x="3370" y="2096"/>
                  </a:lnTo>
                  <a:lnTo>
                    <a:pt x="6907" y="441"/>
                  </a:lnTo>
                  <a:lnTo>
                    <a:pt x="8839" y="0"/>
                  </a:lnTo>
                  <a:lnTo>
                    <a:pt x="28411" y="12862"/>
                  </a:lnTo>
                  <a:lnTo>
                    <a:pt x="53181" y="44660"/>
                  </a:lnTo>
                  <a:lnTo>
                    <a:pt x="71652" y="92104"/>
                  </a:lnTo>
                  <a:lnTo>
                    <a:pt x="73945" y="129815"/>
                  </a:lnTo>
                  <a:lnTo>
                    <a:pt x="68141" y="169388"/>
                  </a:lnTo>
                  <a:lnTo>
                    <a:pt x="53804" y="208143"/>
                  </a:lnTo>
                  <a:lnTo>
                    <a:pt x="38100" y="246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SMARTInkShape-6697"/>
            <p:cNvSpPr/>
            <p:nvPr>
              <p:custDataLst>
                <p:tags r:id="rId75"/>
              </p:custDataLst>
            </p:nvPr>
          </p:nvSpPr>
          <p:spPr>
            <a:xfrm>
              <a:off x="11061700" y="3689350"/>
              <a:ext cx="31751" cy="57151"/>
            </a:xfrm>
            <a:custGeom>
              <a:avLst/>
              <a:gdLst/>
              <a:ahLst/>
              <a:cxnLst/>
              <a:rect l="0" t="0" r="0" b="0"/>
              <a:pathLst>
                <a:path w="31751" h="57151">
                  <a:moveTo>
                    <a:pt x="31750" y="0"/>
                  </a:moveTo>
                  <a:lnTo>
                    <a:pt x="31750" y="0"/>
                  </a:lnTo>
                  <a:lnTo>
                    <a:pt x="31748" y="10113"/>
                  </a:lnTo>
                  <a:lnTo>
                    <a:pt x="26105" y="20722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SMARTInkShape-Group1230"/>
          <p:cNvGrpSpPr/>
          <p:nvPr/>
        </p:nvGrpSpPr>
        <p:grpSpPr>
          <a:xfrm>
            <a:off x="11334750" y="3322610"/>
            <a:ext cx="780508" cy="449291"/>
            <a:chOff x="11334750" y="3322610"/>
            <a:chExt cx="780508" cy="449291"/>
          </a:xfrm>
        </p:grpSpPr>
        <p:sp>
          <p:nvSpPr>
            <p:cNvPr id="770" name="SMARTInkShape-6698"/>
            <p:cNvSpPr/>
            <p:nvPr>
              <p:custDataLst>
                <p:tags r:id="rId58"/>
              </p:custDataLst>
            </p:nvPr>
          </p:nvSpPr>
          <p:spPr>
            <a:xfrm>
              <a:off x="11347450" y="3429000"/>
              <a:ext cx="57151" cy="279401"/>
            </a:xfrm>
            <a:custGeom>
              <a:avLst/>
              <a:gdLst/>
              <a:ahLst/>
              <a:cxnLst/>
              <a:rect l="0" t="0" r="0" b="0"/>
              <a:pathLst>
                <a:path w="57151" h="279401">
                  <a:moveTo>
                    <a:pt x="57150" y="0"/>
                  </a:moveTo>
                  <a:lnTo>
                    <a:pt x="57150" y="0"/>
                  </a:lnTo>
                  <a:lnTo>
                    <a:pt x="53780" y="0"/>
                  </a:lnTo>
                  <a:lnTo>
                    <a:pt x="44941" y="16856"/>
                  </a:lnTo>
                  <a:lnTo>
                    <a:pt x="36757" y="54304"/>
                  </a:lnTo>
                  <a:lnTo>
                    <a:pt x="33974" y="88811"/>
                  </a:lnTo>
                  <a:lnTo>
                    <a:pt x="31328" y="126960"/>
                  </a:lnTo>
                  <a:lnTo>
                    <a:pt x="25447" y="165082"/>
                  </a:lnTo>
                  <a:lnTo>
                    <a:pt x="18130" y="201310"/>
                  </a:lnTo>
                  <a:lnTo>
                    <a:pt x="7959" y="245914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SMARTInkShape-6699"/>
            <p:cNvSpPr/>
            <p:nvPr>
              <p:custDataLst>
                <p:tags r:id="rId59"/>
              </p:custDataLst>
            </p:nvPr>
          </p:nvSpPr>
          <p:spPr>
            <a:xfrm>
              <a:off x="11366500" y="3359150"/>
              <a:ext cx="203201" cy="88901"/>
            </a:xfrm>
            <a:custGeom>
              <a:avLst/>
              <a:gdLst/>
              <a:ahLst/>
              <a:cxnLst/>
              <a:rect l="0" t="0" r="0" b="0"/>
              <a:pathLst>
                <a:path w="203201" h="88901">
                  <a:moveTo>
                    <a:pt x="0" y="88900"/>
                  </a:moveTo>
                  <a:lnTo>
                    <a:pt x="0" y="88900"/>
                  </a:lnTo>
                  <a:lnTo>
                    <a:pt x="8839" y="74594"/>
                  </a:lnTo>
                  <a:lnTo>
                    <a:pt x="47347" y="47871"/>
                  </a:lnTo>
                  <a:lnTo>
                    <a:pt x="77488" y="33975"/>
                  </a:lnTo>
                  <a:lnTo>
                    <a:pt x="114402" y="23097"/>
                  </a:lnTo>
                  <a:lnTo>
                    <a:pt x="150562" y="13558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SMARTInkShape-6700"/>
            <p:cNvSpPr/>
            <p:nvPr>
              <p:custDataLst>
                <p:tags r:id="rId60"/>
              </p:custDataLst>
            </p:nvPr>
          </p:nvSpPr>
          <p:spPr>
            <a:xfrm>
              <a:off x="11334750" y="3549037"/>
              <a:ext cx="228601" cy="26014"/>
            </a:xfrm>
            <a:custGeom>
              <a:avLst/>
              <a:gdLst/>
              <a:ahLst/>
              <a:cxnLst/>
              <a:rect l="0" t="0" r="0" b="0"/>
              <a:pathLst>
                <a:path w="228601" h="26014">
                  <a:moveTo>
                    <a:pt x="0" y="26013"/>
                  </a:moveTo>
                  <a:lnTo>
                    <a:pt x="0" y="26013"/>
                  </a:lnTo>
                  <a:lnTo>
                    <a:pt x="12553" y="24131"/>
                  </a:lnTo>
                  <a:lnTo>
                    <a:pt x="58295" y="13804"/>
                  </a:lnTo>
                  <a:lnTo>
                    <a:pt x="97876" y="6240"/>
                  </a:lnTo>
                  <a:lnTo>
                    <a:pt x="142277" y="292"/>
                  </a:lnTo>
                  <a:lnTo>
                    <a:pt x="185531" y="0"/>
                  </a:lnTo>
                  <a:lnTo>
                    <a:pt x="228600" y="6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SMARTInkShape-6701"/>
            <p:cNvSpPr/>
            <p:nvPr>
              <p:custDataLst>
                <p:tags r:id="rId61"/>
              </p:custDataLst>
            </p:nvPr>
          </p:nvSpPr>
          <p:spPr>
            <a:xfrm>
              <a:off x="11464444" y="3633965"/>
              <a:ext cx="92557" cy="118886"/>
            </a:xfrm>
            <a:custGeom>
              <a:avLst/>
              <a:gdLst/>
              <a:ahLst/>
              <a:cxnLst/>
              <a:rect l="0" t="0" r="0" b="0"/>
              <a:pathLst>
                <a:path w="92557" h="118886">
                  <a:moveTo>
                    <a:pt x="3656" y="10935"/>
                  </a:moveTo>
                  <a:lnTo>
                    <a:pt x="3656" y="10935"/>
                  </a:lnTo>
                  <a:lnTo>
                    <a:pt x="285" y="4193"/>
                  </a:lnTo>
                  <a:lnTo>
                    <a:pt x="0" y="2207"/>
                  </a:lnTo>
                  <a:lnTo>
                    <a:pt x="512" y="883"/>
                  </a:lnTo>
                  <a:lnTo>
                    <a:pt x="1558" y="0"/>
                  </a:lnTo>
                  <a:lnTo>
                    <a:pt x="8370" y="2782"/>
                  </a:lnTo>
                  <a:lnTo>
                    <a:pt x="19156" y="10839"/>
                  </a:lnTo>
                  <a:lnTo>
                    <a:pt x="57219" y="54649"/>
                  </a:lnTo>
                  <a:lnTo>
                    <a:pt x="83295" y="97579"/>
                  </a:lnTo>
                  <a:lnTo>
                    <a:pt x="92556" y="1188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SMARTInkShape-6702"/>
            <p:cNvSpPr/>
            <p:nvPr>
              <p:custDataLst>
                <p:tags r:id="rId62"/>
              </p:custDataLst>
            </p:nvPr>
          </p:nvSpPr>
          <p:spPr>
            <a:xfrm>
              <a:off x="11474450" y="3643079"/>
              <a:ext cx="120651" cy="128822"/>
            </a:xfrm>
            <a:custGeom>
              <a:avLst/>
              <a:gdLst/>
              <a:ahLst/>
              <a:cxnLst/>
              <a:rect l="0" t="0" r="0" b="0"/>
              <a:pathLst>
                <a:path w="120651" h="128822">
                  <a:moveTo>
                    <a:pt x="120650" y="8171"/>
                  </a:moveTo>
                  <a:lnTo>
                    <a:pt x="120650" y="8171"/>
                  </a:lnTo>
                  <a:lnTo>
                    <a:pt x="117280" y="1429"/>
                  </a:lnTo>
                  <a:lnTo>
                    <a:pt x="114874" y="149"/>
                  </a:lnTo>
                  <a:lnTo>
                    <a:pt x="111861" y="0"/>
                  </a:lnTo>
                  <a:lnTo>
                    <a:pt x="108441" y="607"/>
                  </a:lnTo>
                  <a:lnTo>
                    <a:pt x="90143" y="11574"/>
                  </a:lnTo>
                  <a:lnTo>
                    <a:pt x="53607" y="50157"/>
                  </a:lnTo>
                  <a:lnTo>
                    <a:pt x="24976" y="88266"/>
                  </a:lnTo>
                  <a:lnTo>
                    <a:pt x="0" y="128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SMARTInkShape-6703"/>
            <p:cNvSpPr/>
            <p:nvPr>
              <p:custDataLst>
                <p:tags r:id="rId63"/>
              </p:custDataLst>
            </p:nvPr>
          </p:nvSpPr>
          <p:spPr>
            <a:xfrm>
              <a:off x="11667177" y="3455283"/>
              <a:ext cx="93024" cy="240418"/>
            </a:xfrm>
            <a:custGeom>
              <a:avLst/>
              <a:gdLst/>
              <a:ahLst/>
              <a:cxnLst/>
              <a:rect l="0" t="0" r="0" b="0"/>
              <a:pathLst>
                <a:path w="93024" h="240418">
                  <a:moveTo>
                    <a:pt x="93023" y="5467"/>
                  </a:moveTo>
                  <a:lnTo>
                    <a:pt x="93023" y="5467"/>
                  </a:lnTo>
                  <a:lnTo>
                    <a:pt x="69877" y="0"/>
                  </a:lnTo>
                  <a:lnTo>
                    <a:pt x="61335" y="3273"/>
                  </a:lnTo>
                  <a:lnTo>
                    <a:pt x="57078" y="6120"/>
                  </a:lnTo>
                  <a:lnTo>
                    <a:pt x="40980" y="26984"/>
                  </a:lnTo>
                  <a:lnTo>
                    <a:pt x="19433" y="68993"/>
                  </a:lnTo>
                  <a:lnTo>
                    <a:pt x="9045" y="101669"/>
                  </a:lnTo>
                  <a:lnTo>
                    <a:pt x="2787" y="135007"/>
                  </a:lnTo>
                  <a:lnTo>
                    <a:pt x="0" y="168638"/>
                  </a:lnTo>
                  <a:lnTo>
                    <a:pt x="8547" y="212564"/>
                  </a:lnTo>
                  <a:lnTo>
                    <a:pt x="15539" y="221848"/>
                  </a:lnTo>
                  <a:lnTo>
                    <a:pt x="54923" y="240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SMARTInkShape-6704"/>
            <p:cNvSpPr/>
            <p:nvPr>
              <p:custDataLst>
                <p:tags r:id="rId64"/>
              </p:custDataLst>
            </p:nvPr>
          </p:nvSpPr>
          <p:spPr>
            <a:xfrm>
              <a:off x="11759105" y="3486150"/>
              <a:ext cx="128096" cy="165903"/>
            </a:xfrm>
            <a:custGeom>
              <a:avLst/>
              <a:gdLst/>
              <a:ahLst/>
              <a:cxnLst/>
              <a:rect l="0" t="0" r="0" b="0"/>
              <a:pathLst>
                <a:path w="128096" h="165903">
                  <a:moveTo>
                    <a:pt x="128095" y="0"/>
                  </a:moveTo>
                  <a:lnTo>
                    <a:pt x="128095" y="0"/>
                  </a:lnTo>
                  <a:lnTo>
                    <a:pt x="128095" y="3371"/>
                  </a:lnTo>
                  <a:lnTo>
                    <a:pt x="110418" y="48183"/>
                  </a:lnTo>
                  <a:lnTo>
                    <a:pt x="94871" y="87026"/>
                  </a:lnTo>
                  <a:lnTo>
                    <a:pt x="73484" y="123074"/>
                  </a:lnTo>
                  <a:lnTo>
                    <a:pt x="42535" y="152726"/>
                  </a:lnTo>
                  <a:lnTo>
                    <a:pt x="24452" y="163128"/>
                  </a:lnTo>
                  <a:lnTo>
                    <a:pt x="16667" y="165902"/>
                  </a:lnTo>
                  <a:lnTo>
                    <a:pt x="10772" y="164929"/>
                  </a:lnTo>
                  <a:lnTo>
                    <a:pt x="6134" y="161458"/>
                  </a:lnTo>
                  <a:lnTo>
                    <a:pt x="2338" y="156322"/>
                  </a:lnTo>
                  <a:lnTo>
                    <a:pt x="0" y="141208"/>
                  </a:lnTo>
                  <a:lnTo>
                    <a:pt x="2020" y="124848"/>
                  </a:lnTo>
                  <a:lnTo>
                    <a:pt x="7622" y="112873"/>
                  </a:lnTo>
                  <a:lnTo>
                    <a:pt x="22077" y="98198"/>
                  </a:lnTo>
                  <a:lnTo>
                    <a:pt x="28490" y="95804"/>
                  </a:lnTo>
                  <a:lnTo>
                    <a:pt x="43136" y="95026"/>
                  </a:lnTo>
                  <a:lnTo>
                    <a:pt x="59058" y="100795"/>
                  </a:lnTo>
                  <a:lnTo>
                    <a:pt x="92273" y="121745"/>
                  </a:lnTo>
                  <a:lnTo>
                    <a:pt x="103471" y="133837"/>
                  </a:lnTo>
                  <a:lnTo>
                    <a:pt x="110096" y="145561"/>
                  </a:lnTo>
                  <a:lnTo>
                    <a:pt x="115395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" name="SMARTInkShape-6705"/>
            <p:cNvSpPr/>
            <p:nvPr>
              <p:custDataLst>
                <p:tags r:id="rId65"/>
              </p:custDataLst>
            </p:nvPr>
          </p:nvSpPr>
          <p:spPr>
            <a:xfrm>
              <a:off x="11931650" y="3473450"/>
              <a:ext cx="51933" cy="234951"/>
            </a:xfrm>
            <a:custGeom>
              <a:avLst/>
              <a:gdLst/>
              <a:ahLst/>
              <a:cxnLst/>
              <a:rect l="0" t="0" r="0" b="0"/>
              <a:pathLst>
                <a:path w="51933" h="234951">
                  <a:moveTo>
                    <a:pt x="12700" y="0"/>
                  </a:moveTo>
                  <a:lnTo>
                    <a:pt x="12700" y="0"/>
                  </a:lnTo>
                  <a:lnTo>
                    <a:pt x="16070" y="0"/>
                  </a:lnTo>
                  <a:lnTo>
                    <a:pt x="39836" y="38724"/>
                  </a:lnTo>
                  <a:lnTo>
                    <a:pt x="50921" y="78658"/>
                  </a:lnTo>
                  <a:lnTo>
                    <a:pt x="51932" y="126239"/>
                  </a:lnTo>
                  <a:lnTo>
                    <a:pt x="37650" y="172714"/>
                  </a:lnTo>
                  <a:lnTo>
                    <a:pt x="10364" y="218998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" name="SMARTInkShape-6706"/>
            <p:cNvSpPr/>
            <p:nvPr>
              <p:custDataLst>
                <p:tags r:id="rId66"/>
              </p:custDataLst>
            </p:nvPr>
          </p:nvSpPr>
          <p:spPr>
            <a:xfrm>
              <a:off x="11994899" y="3322610"/>
              <a:ext cx="120359" cy="252441"/>
            </a:xfrm>
            <a:custGeom>
              <a:avLst/>
              <a:gdLst/>
              <a:ahLst/>
              <a:cxnLst/>
              <a:rect l="0" t="0" r="0" b="0"/>
              <a:pathLst>
                <a:path w="120359" h="252441">
                  <a:moveTo>
                    <a:pt x="32001" y="30190"/>
                  </a:moveTo>
                  <a:lnTo>
                    <a:pt x="32001" y="30190"/>
                  </a:lnTo>
                  <a:lnTo>
                    <a:pt x="3390" y="12513"/>
                  </a:lnTo>
                  <a:lnTo>
                    <a:pt x="932" y="9233"/>
                  </a:lnTo>
                  <a:lnTo>
                    <a:pt x="0" y="6341"/>
                  </a:lnTo>
                  <a:lnTo>
                    <a:pt x="83" y="3708"/>
                  </a:lnTo>
                  <a:lnTo>
                    <a:pt x="2962" y="1951"/>
                  </a:lnTo>
                  <a:lnTo>
                    <a:pt x="13684" y="0"/>
                  </a:lnTo>
                  <a:lnTo>
                    <a:pt x="58613" y="5554"/>
                  </a:lnTo>
                  <a:lnTo>
                    <a:pt x="78400" y="11479"/>
                  </a:lnTo>
                  <a:lnTo>
                    <a:pt x="96603" y="23520"/>
                  </a:lnTo>
                  <a:lnTo>
                    <a:pt x="115976" y="49537"/>
                  </a:lnTo>
                  <a:lnTo>
                    <a:pt x="120358" y="73126"/>
                  </a:lnTo>
                  <a:lnTo>
                    <a:pt x="117839" y="99367"/>
                  </a:lnTo>
                  <a:lnTo>
                    <a:pt x="100552" y="137940"/>
                  </a:lnTo>
                  <a:lnTo>
                    <a:pt x="78259" y="175475"/>
                  </a:lnTo>
                  <a:lnTo>
                    <a:pt x="51409" y="220121"/>
                  </a:lnTo>
                  <a:lnTo>
                    <a:pt x="32001" y="2524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SMARTInkShape-6707"/>
            <p:cNvSpPr/>
            <p:nvPr>
              <p:custDataLst>
                <p:tags r:id="rId67"/>
              </p:custDataLst>
            </p:nvPr>
          </p:nvSpPr>
          <p:spPr>
            <a:xfrm>
              <a:off x="12029591" y="3714750"/>
              <a:ext cx="3660" cy="6351"/>
            </a:xfrm>
            <a:custGeom>
              <a:avLst/>
              <a:gdLst/>
              <a:ahLst/>
              <a:cxnLst/>
              <a:rect l="0" t="0" r="0" b="0"/>
              <a:pathLst>
                <a:path w="3660" h="6351">
                  <a:moveTo>
                    <a:pt x="3659" y="0"/>
                  </a:moveTo>
                  <a:lnTo>
                    <a:pt x="3659" y="0"/>
                  </a:lnTo>
                  <a:lnTo>
                    <a:pt x="289" y="3371"/>
                  </a:lnTo>
                  <a:lnTo>
                    <a:pt x="0" y="4364"/>
                  </a:lnTo>
                  <a:lnTo>
                    <a:pt x="514" y="5026"/>
                  </a:lnTo>
                  <a:lnTo>
                    <a:pt x="365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1" name="SMARTInkShape-6708"/>
          <p:cNvSpPr/>
          <p:nvPr>
            <p:custDataLst>
              <p:tags r:id="rId5"/>
            </p:custDataLst>
          </p:nvPr>
        </p:nvSpPr>
        <p:spPr>
          <a:xfrm>
            <a:off x="1625600" y="3842021"/>
            <a:ext cx="8686801" cy="704580"/>
          </a:xfrm>
          <a:custGeom>
            <a:avLst/>
            <a:gdLst/>
            <a:ahLst/>
            <a:cxnLst/>
            <a:rect l="0" t="0" r="0" b="0"/>
            <a:pathLst>
              <a:path w="8686801" h="704580">
                <a:moveTo>
                  <a:pt x="0" y="31479"/>
                </a:moveTo>
                <a:lnTo>
                  <a:pt x="0" y="31479"/>
                </a:lnTo>
                <a:lnTo>
                  <a:pt x="3371" y="28108"/>
                </a:lnTo>
                <a:lnTo>
                  <a:pt x="49902" y="23640"/>
                </a:lnTo>
                <a:lnTo>
                  <a:pt x="89912" y="20234"/>
                </a:lnTo>
                <a:lnTo>
                  <a:pt x="116386" y="18338"/>
                </a:lnTo>
                <a:lnTo>
                  <a:pt x="145324" y="16368"/>
                </a:lnTo>
                <a:lnTo>
                  <a:pt x="179433" y="14349"/>
                </a:lnTo>
                <a:lnTo>
                  <a:pt x="216988" y="12298"/>
                </a:lnTo>
                <a:lnTo>
                  <a:pt x="256842" y="10225"/>
                </a:lnTo>
                <a:lnTo>
                  <a:pt x="301756" y="8843"/>
                </a:lnTo>
                <a:lnTo>
                  <a:pt x="350043" y="7922"/>
                </a:lnTo>
                <a:lnTo>
                  <a:pt x="400578" y="7307"/>
                </a:lnTo>
                <a:lnTo>
                  <a:pt x="456141" y="6898"/>
                </a:lnTo>
                <a:lnTo>
                  <a:pt x="515055" y="6625"/>
                </a:lnTo>
                <a:lnTo>
                  <a:pt x="576203" y="6443"/>
                </a:lnTo>
                <a:lnTo>
                  <a:pt x="644486" y="5616"/>
                </a:lnTo>
                <a:lnTo>
                  <a:pt x="717524" y="4359"/>
                </a:lnTo>
                <a:lnTo>
                  <a:pt x="793733" y="2816"/>
                </a:lnTo>
                <a:lnTo>
                  <a:pt x="876289" y="1787"/>
                </a:lnTo>
                <a:lnTo>
                  <a:pt x="963076" y="1101"/>
                </a:lnTo>
                <a:lnTo>
                  <a:pt x="1052684" y="643"/>
                </a:lnTo>
                <a:lnTo>
                  <a:pt x="1148406" y="339"/>
                </a:lnTo>
                <a:lnTo>
                  <a:pt x="1248204" y="136"/>
                </a:lnTo>
                <a:lnTo>
                  <a:pt x="1350719" y="0"/>
                </a:lnTo>
                <a:lnTo>
                  <a:pt x="1462102" y="1321"/>
                </a:lnTo>
                <a:lnTo>
                  <a:pt x="1579396" y="3613"/>
                </a:lnTo>
                <a:lnTo>
                  <a:pt x="1700630" y="6551"/>
                </a:lnTo>
                <a:lnTo>
                  <a:pt x="1826609" y="10628"/>
                </a:lnTo>
                <a:lnTo>
                  <a:pt x="1955750" y="15461"/>
                </a:lnTo>
                <a:lnTo>
                  <a:pt x="2087000" y="20800"/>
                </a:lnTo>
                <a:lnTo>
                  <a:pt x="2221772" y="26477"/>
                </a:lnTo>
                <a:lnTo>
                  <a:pt x="2358893" y="32377"/>
                </a:lnTo>
                <a:lnTo>
                  <a:pt x="2497579" y="38428"/>
                </a:lnTo>
                <a:lnTo>
                  <a:pt x="2638719" y="44578"/>
                </a:lnTo>
                <a:lnTo>
                  <a:pt x="2781496" y="50795"/>
                </a:lnTo>
                <a:lnTo>
                  <a:pt x="2925364" y="57056"/>
                </a:lnTo>
                <a:lnTo>
                  <a:pt x="3077720" y="64053"/>
                </a:lnTo>
                <a:lnTo>
                  <a:pt x="3235736" y="71539"/>
                </a:lnTo>
                <a:lnTo>
                  <a:pt x="3397524" y="79352"/>
                </a:lnTo>
                <a:lnTo>
                  <a:pt x="3560416" y="88795"/>
                </a:lnTo>
                <a:lnTo>
                  <a:pt x="3724044" y="99323"/>
                </a:lnTo>
                <a:lnTo>
                  <a:pt x="3888163" y="110575"/>
                </a:lnTo>
                <a:lnTo>
                  <a:pt x="4051197" y="123015"/>
                </a:lnTo>
                <a:lnTo>
                  <a:pt x="4213509" y="136247"/>
                </a:lnTo>
                <a:lnTo>
                  <a:pt x="4375340" y="150007"/>
                </a:lnTo>
                <a:lnTo>
                  <a:pt x="4541786" y="166237"/>
                </a:lnTo>
                <a:lnTo>
                  <a:pt x="4711314" y="184112"/>
                </a:lnTo>
                <a:lnTo>
                  <a:pt x="4882892" y="203084"/>
                </a:lnTo>
                <a:lnTo>
                  <a:pt x="5055133" y="224199"/>
                </a:lnTo>
                <a:lnTo>
                  <a:pt x="5227817" y="246742"/>
                </a:lnTo>
                <a:lnTo>
                  <a:pt x="5400794" y="270238"/>
                </a:lnTo>
                <a:lnTo>
                  <a:pt x="5573263" y="294368"/>
                </a:lnTo>
                <a:lnTo>
                  <a:pt x="5745392" y="318922"/>
                </a:lnTo>
                <a:lnTo>
                  <a:pt x="5917295" y="343757"/>
                </a:lnTo>
                <a:lnTo>
                  <a:pt x="6088341" y="368781"/>
                </a:lnTo>
                <a:lnTo>
                  <a:pt x="6258816" y="393931"/>
                </a:lnTo>
                <a:lnTo>
                  <a:pt x="6428911" y="419163"/>
                </a:lnTo>
                <a:lnTo>
                  <a:pt x="6599457" y="444451"/>
                </a:lnTo>
                <a:lnTo>
                  <a:pt x="6770305" y="469777"/>
                </a:lnTo>
                <a:lnTo>
                  <a:pt x="6941353" y="495127"/>
                </a:lnTo>
                <a:lnTo>
                  <a:pt x="7106186" y="519085"/>
                </a:lnTo>
                <a:lnTo>
                  <a:pt x="7266872" y="542110"/>
                </a:lnTo>
                <a:lnTo>
                  <a:pt x="7424797" y="564517"/>
                </a:lnTo>
                <a:lnTo>
                  <a:pt x="7573826" y="583687"/>
                </a:lnTo>
                <a:lnTo>
                  <a:pt x="7716922" y="600701"/>
                </a:lnTo>
                <a:lnTo>
                  <a:pt x="7856064" y="616277"/>
                </a:lnTo>
                <a:lnTo>
                  <a:pt x="7983400" y="630189"/>
                </a:lnTo>
                <a:lnTo>
                  <a:pt x="8102858" y="642991"/>
                </a:lnTo>
                <a:lnTo>
                  <a:pt x="8217074" y="655053"/>
                </a:lnTo>
                <a:lnTo>
                  <a:pt x="8320028" y="665918"/>
                </a:lnTo>
                <a:lnTo>
                  <a:pt x="8415474" y="675983"/>
                </a:lnTo>
                <a:lnTo>
                  <a:pt x="8505916" y="685515"/>
                </a:lnTo>
                <a:lnTo>
                  <a:pt x="8566210" y="691870"/>
                </a:lnTo>
                <a:lnTo>
                  <a:pt x="8686800" y="70457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6" name="SMARTInkShape-Group1232"/>
          <p:cNvGrpSpPr/>
          <p:nvPr/>
        </p:nvGrpSpPr>
        <p:grpSpPr>
          <a:xfrm>
            <a:off x="1911350" y="4169335"/>
            <a:ext cx="292101" cy="459816"/>
            <a:chOff x="1911350" y="4169335"/>
            <a:chExt cx="292101" cy="459816"/>
          </a:xfrm>
        </p:grpSpPr>
        <p:sp>
          <p:nvSpPr>
            <p:cNvPr id="782" name="SMARTInkShape-6709"/>
            <p:cNvSpPr/>
            <p:nvPr>
              <p:custDataLst>
                <p:tags r:id="rId56"/>
              </p:custDataLst>
            </p:nvPr>
          </p:nvSpPr>
          <p:spPr>
            <a:xfrm>
              <a:off x="1911350" y="4400910"/>
              <a:ext cx="292101" cy="228241"/>
            </a:xfrm>
            <a:custGeom>
              <a:avLst/>
              <a:gdLst/>
              <a:ahLst/>
              <a:cxnLst/>
              <a:rect l="0" t="0" r="0" b="0"/>
              <a:pathLst>
                <a:path w="292101" h="228241">
                  <a:moveTo>
                    <a:pt x="0" y="228240"/>
                  </a:moveTo>
                  <a:lnTo>
                    <a:pt x="0" y="228240"/>
                  </a:lnTo>
                  <a:lnTo>
                    <a:pt x="3371" y="228240"/>
                  </a:lnTo>
                  <a:lnTo>
                    <a:pt x="4364" y="227534"/>
                  </a:lnTo>
                  <a:lnTo>
                    <a:pt x="5026" y="226358"/>
                  </a:lnTo>
                  <a:lnTo>
                    <a:pt x="5467" y="224869"/>
                  </a:lnTo>
                  <a:lnTo>
                    <a:pt x="6467" y="223876"/>
                  </a:lnTo>
                  <a:lnTo>
                    <a:pt x="11951" y="221067"/>
                  </a:lnTo>
                  <a:lnTo>
                    <a:pt x="38304" y="194313"/>
                  </a:lnTo>
                  <a:lnTo>
                    <a:pt x="55074" y="163918"/>
                  </a:lnTo>
                  <a:lnTo>
                    <a:pt x="64374" y="124123"/>
                  </a:lnTo>
                  <a:lnTo>
                    <a:pt x="74969" y="79955"/>
                  </a:lnTo>
                  <a:lnTo>
                    <a:pt x="87046" y="38959"/>
                  </a:lnTo>
                  <a:lnTo>
                    <a:pt x="101459" y="0"/>
                  </a:lnTo>
                  <a:lnTo>
                    <a:pt x="91529" y="39251"/>
                  </a:lnTo>
                  <a:lnTo>
                    <a:pt x="91560" y="73701"/>
                  </a:lnTo>
                  <a:lnTo>
                    <a:pt x="96038" y="115188"/>
                  </a:lnTo>
                  <a:lnTo>
                    <a:pt x="101834" y="156878"/>
                  </a:lnTo>
                  <a:lnTo>
                    <a:pt x="109900" y="190397"/>
                  </a:lnTo>
                  <a:lnTo>
                    <a:pt x="121228" y="211853"/>
                  </a:lnTo>
                  <a:lnTo>
                    <a:pt x="125269" y="217315"/>
                  </a:lnTo>
                  <a:lnTo>
                    <a:pt x="135403" y="223384"/>
                  </a:lnTo>
                  <a:lnTo>
                    <a:pt x="141068" y="225003"/>
                  </a:lnTo>
                  <a:lnTo>
                    <a:pt x="154890" y="223038"/>
                  </a:lnTo>
                  <a:lnTo>
                    <a:pt x="162526" y="220539"/>
                  </a:lnTo>
                  <a:lnTo>
                    <a:pt x="176656" y="210236"/>
                  </a:lnTo>
                  <a:lnTo>
                    <a:pt x="189992" y="194133"/>
                  </a:lnTo>
                  <a:lnTo>
                    <a:pt x="208694" y="156594"/>
                  </a:lnTo>
                  <a:lnTo>
                    <a:pt x="223486" y="110743"/>
                  </a:lnTo>
                  <a:lnTo>
                    <a:pt x="235395" y="67680"/>
                  </a:lnTo>
                  <a:lnTo>
                    <a:pt x="243893" y="27842"/>
                  </a:lnTo>
                  <a:lnTo>
                    <a:pt x="245146" y="25497"/>
                  </a:lnTo>
                  <a:lnTo>
                    <a:pt x="245981" y="24639"/>
                  </a:lnTo>
                  <a:lnTo>
                    <a:pt x="246537" y="24773"/>
                  </a:lnTo>
                  <a:lnTo>
                    <a:pt x="252654" y="64012"/>
                  </a:lnTo>
                  <a:lnTo>
                    <a:pt x="258462" y="105339"/>
                  </a:lnTo>
                  <a:lnTo>
                    <a:pt x="266745" y="152301"/>
                  </a:lnTo>
                  <a:lnTo>
                    <a:pt x="268847" y="160681"/>
                  </a:lnTo>
                  <a:lnTo>
                    <a:pt x="272365" y="166267"/>
                  </a:lnTo>
                  <a:lnTo>
                    <a:pt x="276826" y="169991"/>
                  </a:lnTo>
                  <a:lnTo>
                    <a:pt x="292100" y="1774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" name="SMARTInkShape-6710"/>
            <p:cNvSpPr/>
            <p:nvPr>
              <p:custDataLst>
                <p:tags r:id="rId57"/>
              </p:custDataLst>
            </p:nvPr>
          </p:nvSpPr>
          <p:spPr>
            <a:xfrm>
              <a:off x="2013421" y="4169335"/>
              <a:ext cx="132880" cy="132595"/>
            </a:xfrm>
            <a:custGeom>
              <a:avLst/>
              <a:gdLst/>
              <a:ahLst/>
              <a:cxnLst/>
              <a:rect l="0" t="0" r="0" b="0"/>
              <a:pathLst>
                <a:path w="132880" h="132595">
                  <a:moveTo>
                    <a:pt x="18579" y="28015"/>
                  </a:moveTo>
                  <a:lnTo>
                    <a:pt x="18579" y="28015"/>
                  </a:lnTo>
                  <a:lnTo>
                    <a:pt x="21950" y="34757"/>
                  </a:lnTo>
                  <a:lnTo>
                    <a:pt x="13933" y="72659"/>
                  </a:lnTo>
                  <a:lnTo>
                    <a:pt x="1914" y="118901"/>
                  </a:lnTo>
                  <a:lnTo>
                    <a:pt x="0" y="132594"/>
                  </a:lnTo>
                  <a:lnTo>
                    <a:pt x="19320" y="86567"/>
                  </a:lnTo>
                  <a:lnTo>
                    <a:pt x="27735" y="50068"/>
                  </a:lnTo>
                  <a:lnTo>
                    <a:pt x="31115" y="25822"/>
                  </a:lnTo>
                  <a:lnTo>
                    <a:pt x="37321" y="10342"/>
                  </a:lnTo>
                  <a:lnTo>
                    <a:pt x="40951" y="5649"/>
                  </a:lnTo>
                  <a:lnTo>
                    <a:pt x="48748" y="436"/>
                  </a:lnTo>
                  <a:lnTo>
                    <a:pt x="58799" y="0"/>
                  </a:lnTo>
                  <a:lnTo>
                    <a:pt x="70321" y="2864"/>
                  </a:lnTo>
                  <a:lnTo>
                    <a:pt x="82498" y="8840"/>
                  </a:lnTo>
                  <a:lnTo>
                    <a:pt x="93084" y="19963"/>
                  </a:lnTo>
                  <a:lnTo>
                    <a:pt x="123175" y="66523"/>
                  </a:lnTo>
                  <a:lnTo>
                    <a:pt x="132879" y="91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1" name="SMARTInkShape-Group1233"/>
          <p:cNvGrpSpPr/>
          <p:nvPr/>
        </p:nvGrpSpPr>
        <p:grpSpPr>
          <a:xfrm>
            <a:off x="2635250" y="4387850"/>
            <a:ext cx="159320" cy="177801"/>
            <a:chOff x="2635250" y="4387850"/>
            <a:chExt cx="159320" cy="177801"/>
          </a:xfrm>
        </p:grpSpPr>
        <p:sp>
          <p:nvSpPr>
            <p:cNvPr id="785" name="SMARTInkShape-6711"/>
            <p:cNvSpPr/>
            <p:nvPr>
              <p:custDataLst>
                <p:tags r:id="rId53"/>
              </p:custDataLst>
            </p:nvPr>
          </p:nvSpPr>
          <p:spPr>
            <a:xfrm>
              <a:off x="2641600" y="4508500"/>
              <a:ext cx="12701" cy="57151"/>
            </a:xfrm>
            <a:custGeom>
              <a:avLst/>
              <a:gdLst/>
              <a:ahLst/>
              <a:cxnLst/>
              <a:rect l="0" t="0" r="0" b="0"/>
              <a:pathLst>
                <a:path w="12701" h="57151">
                  <a:moveTo>
                    <a:pt x="0" y="0"/>
                  </a:moveTo>
                  <a:lnTo>
                    <a:pt x="0" y="0"/>
                  </a:lnTo>
                  <a:lnTo>
                    <a:pt x="10983" y="38596"/>
                  </a:lnTo>
                  <a:lnTo>
                    <a:pt x="1270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" name="SMARTInkShape-6712"/>
            <p:cNvSpPr/>
            <p:nvPr>
              <p:custDataLst>
                <p:tags r:id="rId54"/>
              </p:custDataLst>
            </p:nvPr>
          </p:nvSpPr>
          <p:spPr>
            <a:xfrm>
              <a:off x="2635250" y="43878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7" name="SMARTInkShape-6713"/>
            <p:cNvSpPr/>
            <p:nvPr>
              <p:custDataLst>
                <p:tags r:id="rId55"/>
              </p:custDataLst>
            </p:nvPr>
          </p:nvSpPr>
          <p:spPr>
            <a:xfrm>
              <a:off x="2703123" y="4416530"/>
              <a:ext cx="91447" cy="149121"/>
            </a:xfrm>
            <a:custGeom>
              <a:avLst/>
              <a:gdLst/>
              <a:ahLst/>
              <a:cxnLst/>
              <a:rect l="0" t="0" r="0" b="0"/>
              <a:pathLst>
                <a:path w="91447" h="149121">
                  <a:moveTo>
                    <a:pt x="40077" y="9420"/>
                  </a:moveTo>
                  <a:lnTo>
                    <a:pt x="40077" y="9420"/>
                  </a:lnTo>
                  <a:lnTo>
                    <a:pt x="40077" y="6049"/>
                  </a:lnTo>
                  <a:lnTo>
                    <a:pt x="38195" y="2512"/>
                  </a:lnTo>
                  <a:lnTo>
                    <a:pt x="36706" y="581"/>
                  </a:lnTo>
                  <a:lnTo>
                    <a:pt x="33596" y="0"/>
                  </a:lnTo>
                  <a:lnTo>
                    <a:pt x="24497" y="1235"/>
                  </a:lnTo>
                  <a:lnTo>
                    <a:pt x="15279" y="9780"/>
                  </a:lnTo>
                  <a:lnTo>
                    <a:pt x="1233" y="31520"/>
                  </a:lnTo>
                  <a:lnTo>
                    <a:pt x="0" y="42525"/>
                  </a:lnTo>
                  <a:lnTo>
                    <a:pt x="3273" y="58740"/>
                  </a:lnTo>
                  <a:lnTo>
                    <a:pt x="4958" y="63467"/>
                  </a:lnTo>
                  <a:lnTo>
                    <a:pt x="14356" y="72481"/>
                  </a:lnTo>
                  <a:lnTo>
                    <a:pt x="52160" y="93323"/>
                  </a:lnTo>
                  <a:lnTo>
                    <a:pt x="88453" y="106407"/>
                  </a:lnTo>
                  <a:lnTo>
                    <a:pt x="90672" y="109356"/>
                  </a:lnTo>
                  <a:lnTo>
                    <a:pt x="91446" y="112733"/>
                  </a:lnTo>
                  <a:lnTo>
                    <a:pt x="91256" y="116395"/>
                  </a:lnTo>
                  <a:lnTo>
                    <a:pt x="88307" y="120249"/>
                  </a:lnTo>
                  <a:lnTo>
                    <a:pt x="77505" y="128292"/>
                  </a:lnTo>
                  <a:lnTo>
                    <a:pt x="30043" y="146070"/>
                  </a:lnTo>
                  <a:lnTo>
                    <a:pt x="21027" y="149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5" name="SMARTInkShape-Group1234"/>
          <p:cNvGrpSpPr/>
          <p:nvPr/>
        </p:nvGrpSpPr>
        <p:grpSpPr>
          <a:xfrm>
            <a:off x="3116879" y="4452756"/>
            <a:ext cx="267672" cy="114927"/>
            <a:chOff x="3116879" y="4452756"/>
            <a:chExt cx="267672" cy="114927"/>
          </a:xfrm>
        </p:grpSpPr>
        <p:sp>
          <p:nvSpPr>
            <p:cNvPr id="789" name="SMARTInkShape-6714"/>
            <p:cNvSpPr/>
            <p:nvPr>
              <p:custDataLst>
                <p:tags r:id="rId51"/>
              </p:custDataLst>
            </p:nvPr>
          </p:nvSpPr>
          <p:spPr>
            <a:xfrm>
              <a:off x="3116879" y="4452756"/>
              <a:ext cx="108922" cy="114927"/>
            </a:xfrm>
            <a:custGeom>
              <a:avLst/>
              <a:gdLst/>
              <a:ahLst/>
              <a:cxnLst/>
              <a:rect l="0" t="0" r="0" b="0"/>
              <a:pathLst>
                <a:path w="108922" h="114927">
                  <a:moveTo>
                    <a:pt x="108921" y="17644"/>
                  </a:moveTo>
                  <a:lnTo>
                    <a:pt x="108921" y="17644"/>
                  </a:lnTo>
                  <a:lnTo>
                    <a:pt x="94616" y="3338"/>
                  </a:lnTo>
                  <a:lnTo>
                    <a:pt x="86335" y="704"/>
                  </a:lnTo>
                  <a:lnTo>
                    <a:pt x="81164" y="0"/>
                  </a:lnTo>
                  <a:lnTo>
                    <a:pt x="69773" y="2982"/>
                  </a:lnTo>
                  <a:lnTo>
                    <a:pt x="41843" y="19766"/>
                  </a:lnTo>
                  <a:lnTo>
                    <a:pt x="17471" y="50806"/>
                  </a:lnTo>
                  <a:lnTo>
                    <a:pt x="2489" y="81170"/>
                  </a:lnTo>
                  <a:lnTo>
                    <a:pt x="0" y="97383"/>
                  </a:lnTo>
                  <a:lnTo>
                    <a:pt x="323" y="104670"/>
                  </a:lnTo>
                  <a:lnTo>
                    <a:pt x="1950" y="109528"/>
                  </a:lnTo>
                  <a:lnTo>
                    <a:pt x="4446" y="112766"/>
                  </a:lnTo>
                  <a:lnTo>
                    <a:pt x="7520" y="114926"/>
                  </a:lnTo>
                  <a:lnTo>
                    <a:pt x="11688" y="114248"/>
                  </a:lnTo>
                  <a:lnTo>
                    <a:pt x="27665" y="103182"/>
                  </a:lnTo>
                  <a:lnTo>
                    <a:pt x="67654" y="60856"/>
                  </a:lnTo>
                  <a:lnTo>
                    <a:pt x="70121" y="60563"/>
                  </a:lnTo>
                  <a:lnTo>
                    <a:pt x="72471" y="61073"/>
                  </a:lnTo>
                  <a:lnTo>
                    <a:pt x="76964" y="65403"/>
                  </a:lnTo>
                  <a:lnTo>
                    <a:pt x="85597" y="76310"/>
                  </a:lnTo>
                  <a:lnTo>
                    <a:pt x="102571" y="874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" name="SMARTInkShape-6715"/>
            <p:cNvSpPr/>
            <p:nvPr>
              <p:custDataLst>
                <p:tags r:id="rId52"/>
              </p:custDataLst>
            </p:nvPr>
          </p:nvSpPr>
          <p:spPr>
            <a:xfrm>
              <a:off x="3276600" y="4458862"/>
              <a:ext cx="107951" cy="94089"/>
            </a:xfrm>
            <a:custGeom>
              <a:avLst/>
              <a:gdLst/>
              <a:ahLst/>
              <a:cxnLst/>
              <a:rect l="0" t="0" r="0" b="0"/>
              <a:pathLst>
                <a:path w="107951" h="94089">
                  <a:moveTo>
                    <a:pt x="0" y="11538"/>
                  </a:moveTo>
                  <a:lnTo>
                    <a:pt x="0" y="11538"/>
                  </a:lnTo>
                  <a:lnTo>
                    <a:pt x="18823" y="57022"/>
                  </a:lnTo>
                  <a:lnTo>
                    <a:pt x="25015" y="79451"/>
                  </a:lnTo>
                  <a:lnTo>
                    <a:pt x="25143" y="79390"/>
                  </a:lnTo>
                  <a:lnTo>
                    <a:pt x="25286" y="77443"/>
                  </a:lnTo>
                  <a:lnTo>
                    <a:pt x="10470" y="32416"/>
                  </a:lnTo>
                  <a:lnTo>
                    <a:pt x="10063" y="18702"/>
                  </a:lnTo>
                  <a:lnTo>
                    <a:pt x="10941" y="12079"/>
                  </a:lnTo>
                  <a:lnTo>
                    <a:pt x="12939" y="7665"/>
                  </a:lnTo>
                  <a:lnTo>
                    <a:pt x="15682" y="4723"/>
                  </a:lnTo>
                  <a:lnTo>
                    <a:pt x="22492" y="1453"/>
                  </a:lnTo>
                  <a:lnTo>
                    <a:pt x="30223" y="0"/>
                  </a:lnTo>
                  <a:lnTo>
                    <a:pt x="49249" y="5924"/>
                  </a:lnTo>
                  <a:lnTo>
                    <a:pt x="69390" y="19987"/>
                  </a:lnTo>
                  <a:lnTo>
                    <a:pt x="88763" y="40931"/>
                  </a:lnTo>
                  <a:lnTo>
                    <a:pt x="95895" y="56822"/>
                  </a:lnTo>
                  <a:lnTo>
                    <a:pt x="107950" y="94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0" name="SMARTInkShape-Group1235"/>
          <p:cNvGrpSpPr/>
          <p:nvPr/>
        </p:nvGrpSpPr>
        <p:grpSpPr>
          <a:xfrm>
            <a:off x="3768670" y="4279900"/>
            <a:ext cx="892231" cy="292758"/>
            <a:chOff x="3768670" y="4279900"/>
            <a:chExt cx="892231" cy="292758"/>
          </a:xfrm>
        </p:grpSpPr>
        <p:sp>
          <p:nvSpPr>
            <p:cNvPr id="792" name="SMARTInkShape-6716"/>
            <p:cNvSpPr/>
            <p:nvPr>
              <p:custDataLst>
                <p:tags r:id="rId42"/>
              </p:custDataLst>
            </p:nvPr>
          </p:nvSpPr>
          <p:spPr>
            <a:xfrm>
              <a:off x="4184650" y="447675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0" y="0"/>
                  </a:moveTo>
                  <a:lnTo>
                    <a:pt x="0" y="0"/>
                  </a:lnTo>
                  <a:lnTo>
                    <a:pt x="5026" y="45503"/>
                  </a:lnTo>
                  <a:lnTo>
                    <a:pt x="63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SMARTInkShape-6717"/>
            <p:cNvSpPr/>
            <p:nvPr>
              <p:custDataLst>
                <p:tags r:id="rId43"/>
              </p:custDataLst>
            </p:nvPr>
          </p:nvSpPr>
          <p:spPr>
            <a:xfrm>
              <a:off x="4165600" y="43815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SMARTInkShape-6718"/>
            <p:cNvSpPr/>
            <p:nvPr>
              <p:custDataLst>
                <p:tags r:id="rId44"/>
              </p:custDataLst>
            </p:nvPr>
          </p:nvSpPr>
          <p:spPr>
            <a:xfrm>
              <a:off x="4235450" y="4443209"/>
              <a:ext cx="133351" cy="109742"/>
            </a:xfrm>
            <a:custGeom>
              <a:avLst/>
              <a:gdLst/>
              <a:ahLst/>
              <a:cxnLst/>
              <a:rect l="0" t="0" r="0" b="0"/>
              <a:pathLst>
                <a:path w="133351" h="109742">
                  <a:moveTo>
                    <a:pt x="0" y="8141"/>
                  </a:moveTo>
                  <a:lnTo>
                    <a:pt x="0" y="8141"/>
                  </a:lnTo>
                  <a:lnTo>
                    <a:pt x="4364" y="55123"/>
                  </a:lnTo>
                  <a:lnTo>
                    <a:pt x="6316" y="98839"/>
                  </a:lnTo>
                  <a:lnTo>
                    <a:pt x="8231" y="54729"/>
                  </a:lnTo>
                  <a:lnTo>
                    <a:pt x="17181" y="8998"/>
                  </a:lnTo>
                  <a:lnTo>
                    <a:pt x="21277" y="1466"/>
                  </a:lnTo>
                  <a:lnTo>
                    <a:pt x="23357" y="163"/>
                  </a:lnTo>
                  <a:lnTo>
                    <a:pt x="25449" y="0"/>
                  </a:lnTo>
                  <a:lnTo>
                    <a:pt x="27549" y="597"/>
                  </a:lnTo>
                  <a:lnTo>
                    <a:pt x="28950" y="3112"/>
                  </a:lnTo>
                  <a:lnTo>
                    <a:pt x="40479" y="43169"/>
                  </a:lnTo>
                  <a:lnTo>
                    <a:pt x="46644" y="53170"/>
                  </a:lnTo>
                  <a:lnTo>
                    <a:pt x="50834" y="56376"/>
                  </a:lnTo>
                  <a:lnTo>
                    <a:pt x="52939" y="57231"/>
                  </a:lnTo>
                  <a:lnTo>
                    <a:pt x="55754" y="56390"/>
                  </a:lnTo>
                  <a:lnTo>
                    <a:pt x="74457" y="41114"/>
                  </a:lnTo>
                  <a:lnTo>
                    <a:pt x="88392" y="24486"/>
                  </a:lnTo>
                  <a:lnTo>
                    <a:pt x="90678" y="23271"/>
                  </a:lnTo>
                  <a:lnTo>
                    <a:pt x="92907" y="23872"/>
                  </a:lnTo>
                  <a:lnTo>
                    <a:pt x="97266" y="28303"/>
                  </a:lnTo>
                  <a:lnTo>
                    <a:pt x="107936" y="55455"/>
                  </a:lnTo>
                  <a:lnTo>
                    <a:pt x="128233" y="99816"/>
                  </a:lnTo>
                  <a:lnTo>
                    <a:pt x="133350" y="1097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SMARTInkShape-6719"/>
            <p:cNvSpPr/>
            <p:nvPr>
              <p:custDataLst>
                <p:tags r:id="rId45"/>
              </p:custDataLst>
            </p:nvPr>
          </p:nvSpPr>
          <p:spPr>
            <a:xfrm>
              <a:off x="4398563" y="4286544"/>
              <a:ext cx="262338" cy="252152"/>
            </a:xfrm>
            <a:custGeom>
              <a:avLst/>
              <a:gdLst/>
              <a:ahLst/>
              <a:cxnLst/>
              <a:rect l="0" t="0" r="0" b="0"/>
              <a:pathLst>
                <a:path w="262338" h="252152">
                  <a:moveTo>
                    <a:pt x="90887" y="190206"/>
                  </a:moveTo>
                  <a:lnTo>
                    <a:pt x="90887" y="190206"/>
                  </a:lnTo>
                  <a:lnTo>
                    <a:pt x="82048" y="181367"/>
                  </a:lnTo>
                  <a:lnTo>
                    <a:pt x="76139" y="179222"/>
                  </a:lnTo>
                  <a:lnTo>
                    <a:pt x="72589" y="178650"/>
                  </a:lnTo>
                  <a:lnTo>
                    <a:pt x="57479" y="181216"/>
                  </a:lnTo>
                  <a:lnTo>
                    <a:pt x="39596" y="189815"/>
                  </a:lnTo>
                  <a:lnTo>
                    <a:pt x="24262" y="204672"/>
                  </a:lnTo>
                  <a:lnTo>
                    <a:pt x="1222" y="237790"/>
                  </a:lnTo>
                  <a:lnTo>
                    <a:pt x="66" y="241684"/>
                  </a:lnTo>
                  <a:lnTo>
                    <a:pt x="0" y="244985"/>
                  </a:lnTo>
                  <a:lnTo>
                    <a:pt x="663" y="247892"/>
                  </a:lnTo>
                  <a:lnTo>
                    <a:pt x="2515" y="249829"/>
                  </a:lnTo>
                  <a:lnTo>
                    <a:pt x="8337" y="251983"/>
                  </a:lnTo>
                  <a:lnTo>
                    <a:pt x="15627" y="251059"/>
                  </a:lnTo>
                  <a:lnTo>
                    <a:pt x="19547" y="249824"/>
                  </a:lnTo>
                  <a:lnTo>
                    <a:pt x="25784" y="244690"/>
                  </a:lnTo>
                  <a:lnTo>
                    <a:pt x="39946" y="225485"/>
                  </a:lnTo>
                  <a:lnTo>
                    <a:pt x="45155" y="222652"/>
                  </a:lnTo>
                  <a:lnTo>
                    <a:pt x="47749" y="226028"/>
                  </a:lnTo>
                  <a:lnTo>
                    <a:pt x="57899" y="242954"/>
                  </a:lnTo>
                  <a:lnTo>
                    <a:pt x="64701" y="248457"/>
                  </a:lnTo>
                  <a:lnTo>
                    <a:pt x="72428" y="251373"/>
                  </a:lnTo>
                  <a:lnTo>
                    <a:pt x="76465" y="252151"/>
                  </a:lnTo>
                  <a:lnTo>
                    <a:pt x="92258" y="249874"/>
                  </a:lnTo>
                  <a:lnTo>
                    <a:pt x="102315" y="242831"/>
                  </a:lnTo>
                  <a:lnTo>
                    <a:pt x="123640" y="221062"/>
                  </a:lnTo>
                  <a:lnTo>
                    <a:pt x="138613" y="189157"/>
                  </a:lnTo>
                  <a:lnTo>
                    <a:pt x="149493" y="154933"/>
                  </a:lnTo>
                  <a:lnTo>
                    <a:pt x="159973" y="114557"/>
                  </a:lnTo>
                  <a:lnTo>
                    <a:pt x="166983" y="73093"/>
                  </a:lnTo>
                  <a:lnTo>
                    <a:pt x="174895" y="26938"/>
                  </a:lnTo>
                  <a:lnTo>
                    <a:pt x="178337" y="4403"/>
                  </a:lnTo>
                  <a:lnTo>
                    <a:pt x="178115" y="1427"/>
                  </a:lnTo>
                  <a:lnTo>
                    <a:pt x="177261" y="147"/>
                  </a:lnTo>
                  <a:lnTo>
                    <a:pt x="175986" y="0"/>
                  </a:lnTo>
                  <a:lnTo>
                    <a:pt x="171824" y="38073"/>
                  </a:lnTo>
                  <a:lnTo>
                    <a:pt x="163548" y="75084"/>
                  </a:lnTo>
                  <a:lnTo>
                    <a:pt x="154695" y="113641"/>
                  </a:lnTo>
                  <a:lnTo>
                    <a:pt x="147468" y="150532"/>
                  </a:lnTo>
                  <a:lnTo>
                    <a:pt x="144256" y="183391"/>
                  </a:lnTo>
                  <a:lnTo>
                    <a:pt x="149190" y="229658"/>
                  </a:lnTo>
                  <a:lnTo>
                    <a:pt x="153745" y="236262"/>
                  </a:lnTo>
                  <a:lnTo>
                    <a:pt x="159603" y="237138"/>
                  </a:lnTo>
                  <a:lnTo>
                    <a:pt x="166331" y="234194"/>
                  </a:lnTo>
                  <a:lnTo>
                    <a:pt x="189284" y="199712"/>
                  </a:lnTo>
                  <a:lnTo>
                    <a:pt x="200475" y="172875"/>
                  </a:lnTo>
                  <a:lnTo>
                    <a:pt x="200635" y="169480"/>
                  </a:lnTo>
                  <a:lnTo>
                    <a:pt x="199330" y="168627"/>
                  </a:lnTo>
                  <a:lnTo>
                    <a:pt x="197049" y="169470"/>
                  </a:lnTo>
                  <a:lnTo>
                    <a:pt x="187097" y="180769"/>
                  </a:lnTo>
                  <a:lnTo>
                    <a:pt x="178582" y="200894"/>
                  </a:lnTo>
                  <a:lnTo>
                    <a:pt x="179689" y="209326"/>
                  </a:lnTo>
                  <a:lnTo>
                    <a:pt x="188445" y="228101"/>
                  </a:lnTo>
                  <a:lnTo>
                    <a:pt x="199863" y="238800"/>
                  </a:lnTo>
                  <a:lnTo>
                    <a:pt x="212698" y="243553"/>
                  </a:lnTo>
                  <a:lnTo>
                    <a:pt x="227810" y="245665"/>
                  </a:lnTo>
                  <a:lnTo>
                    <a:pt x="262337" y="234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SMARTInkShape-6720"/>
            <p:cNvSpPr/>
            <p:nvPr>
              <p:custDataLst>
                <p:tags r:id="rId46"/>
              </p:custDataLst>
            </p:nvPr>
          </p:nvSpPr>
          <p:spPr>
            <a:xfrm>
              <a:off x="4445000" y="4381500"/>
              <a:ext cx="209551" cy="25401"/>
            </a:xfrm>
            <a:custGeom>
              <a:avLst/>
              <a:gdLst/>
              <a:ahLst/>
              <a:cxnLst/>
              <a:rect l="0" t="0" r="0" b="0"/>
              <a:pathLst>
                <a:path w="209551" h="25401">
                  <a:moveTo>
                    <a:pt x="0" y="25400"/>
                  </a:moveTo>
                  <a:lnTo>
                    <a:pt x="0" y="25400"/>
                  </a:lnTo>
                  <a:lnTo>
                    <a:pt x="6742" y="22029"/>
                  </a:lnTo>
                  <a:lnTo>
                    <a:pt x="50538" y="17523"/>
                  </a:lnTo>
                  <a:lnTo>
                    <a:pt x="90900" y="9198"/>
                  </a:lnTo>
                  <a:lnTo>
                    <a:pt x="137061" y="4088"/>
                  </a:lnTo>
                  <a:lnTo>
                    <a:pt x="177333" y="1817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SMARTInkShape-6721"/>
            <p:cNvSpPr/>
            <p:nvPr>
              <p:custDataLst>
                <p:tags r:id="rId47"/>
              </p:custDataLst>
            </p:nvPr>
          </p:nvSpPr>
          <p:spPr>
            <a:xfrm>
              <a:off x="4025900" y="4445588"/>
              <a:ext cx="114301" cy="5763"/>
            </a:xfrm>
            <a:custGeom>
              <a:avLst/>
              <a:gdLst/>
              <a:ahLst/>
              <a:cxnLst/>
              <a:rect l="0" t="0" r="0" b="0"/>
              <a:pathLst>
                <a:path w="114301" h="5763">
                  <a:moveTo>
                    <a:pt x="0" y="5762"/>
                  </a:moveTo>
                  <a:lnTo>
                    <a:pt x="0" y="5762"/>
                  </a:lnTo>
                  <a:lnTo>
                    <a:pt x="10844" y="5056"/>
                  </a:lnTo>
                  <a:lnTo>
                    <a:pt x="54983" y="0"/>
                  </a:lnTo>
                  <a:lnTo>
                    <a:pt x="99363" y="2860"/>
                  </a:lnTo>
                  <a:lnTo>
                    <a:pt x="114300" y="57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SMARTInkShape-6722"/>
            <p:cNvSpPr/>
            <p:nvPr>
              <p:custDataLst>
                <p:tags r:id="rId48"/>
              </p:custDataLst>
            </p:nvPr>
          </p:nvSpPr>
          <p:spPr>
            <a:xfrm>
              <a:off x="4085244" y="4279900"/>
              <a:ext cx="54957" cy="266908"/>
            </a:xfrm>
            <a:custGeom>
              <a:avLst/>
              <a:gdLst/>
              <a:ahLst/>
              <a:cxnLst/>
              <a:rect l="0" t="0" r="0" b="0"/>
              <a:pathLst>
                <a:path w="54957" h="266908">
                  <a:moveTo>
                    <a:pt x="48606" y="0"/>
                  </a:moveTo>
                  <a:lnTo>
                    <a:pt x="48606" y="0"/>
                  </a:lnTo>
                  <a:lnTo>
                    <a:pt x="45235" y="0"/>
                  </a:lnTo>
                  <a:lnTo>
                    <a:pt x="36396" y="3371"/>
                  </a:lnTo>
                  <a:lnTo>
                    <a:pt x="24841" y="22322"/>
                  </a:lnTo>
                  <a:lnTo>
                    <a:pt x="15851" y="57022"/>
                  </a:lnTo>
                  <a:lnTo>
                    <a:pt x="5347" y="101954"/>
                  </a:lnTo>
                  <a:lnTo>
                    <a:pt x="1158" y="138211"/>
                  </a:lnTo>
                  <a:lnTo>
                    <a:pt x="0" y="175727"/>
                  </a:lnTo>
                  <a:lnTo>
                    <a:pt x="3317" y="222498"/>
                  </a:lnTo>
                  <a:lnTo>
                    <a:pt x="9474" y="253055"/>
                  </a:lnTo>
                  <a:lnTo>
                    <a:pt x="16161" y="263692"/>
                  </a:lnTo>
                  <a:lnTo>
                    <a:pt x="20626" y="266106"/>
                  </a:lnTo>
                  <a:lnTo>
                    <a:pt x="31231" y="266907"/>
                  </a:lnTo>
                  <a:lnTo>
                    <a:pt x="41119" y="263029"/>
                  </a:lnTo>
                  <a:lnTo>
                    <a:pt x="54956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SMARTInkShape-6723"/>
            <p:cNvSpPr/>
            <p:nvPr>
              <p:custDataLst>
                <p:tags r:id="rId49"/>
              </p:custDataLst>
            </p:nvPr>
          </p:nvSpPr>
          <p:spPr>
            <a:xfrm>
              <a:off x="3933217" y="4454329"/>
              <a:ext cx="68782" cy="103610"/>
            </a:xfrm>
            <a:custGeom>
              <a:avLst/>
              <a:gdLst/>
              <a:ahLst/>
              <a:cxnLst/>
              <a:rect l="0" t="0" r="0" b="0"/>
              <a:pathLst>
                <a:path w="68782" h="103610">
                  <a:moveTo>
                    <a:pt x="54583" y="3371"/>
                  </a:moveTo>
                  <a:lnTo>
                    <a:pt x="54583" y="3371"/>
                  </a:lnTo>
                  <a:lnTo>
                    <a:pt x="47841" y="0"/>
                  </a:lnTo>
                  <a:lnTo>
                    <a:pt x="38886" y="226"/>
                  </a:lnTo>
                  <a:lnTo>
                    <a:pt x="19262" y="6121"/>
                  </a:lnTo>
                  <a:lnTo>
                    <a:pt x="6096" y="15396"/>
                  </a:lnTo>
                  <a:lnTo>
                    <a:pt x="1283" y="23062"/>
                  </a:lnTo>
                  <a:lnTo>
                    <a:pt x="0" y="27081"/>
                  </a:lnTo>
                  <a:lnTo>
                    <a:pt x="555" y="31172"/>
                  </a:lnTo>
                  <a:lnTo>
                    <a:pt x="4935" y="39480"/>
                  </a:lnTo>
                  <a:lnTo>
                    <a:pt x="13467" y="45996"/>
                  </a:lnTo>
                  <a:lnTo>
                    <a:pt x="54778" y="71369"/>
                  </a:lnTo>
                  <a:lnTo>
                    <a:pt x="66949" y="83883"/>
                  </a:lnTo>
                  <a:lnTo>
                    <a:pt x="68471" y="87384"/>
                  </a:lnTo>
                  <a:lnTo>
                    <a:pt x="68781" y="90425"/>
                  </a:lnTo>
                  <a:lnTo>
                    <a:pt x="68281" y="93157"/>
                  </a:lnTo>
                  <a:lnTo>
                    <a:pt x="65832" y="95684"/>
                  </a:lnTo>
                  <a:lnTo>
                    <a:pt x="57466" y="100373"/>
                  </a:lnTo>
                  <a:lnTo>
                    <a:pt x="40856" y="103609"/>
                  </a:lnTo>
                  <a:lnTo>
                    <a:pt x="16483" y="98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SMARTInkShape-6724"/>
            <p:cNvSpPr/>
            <p:nvPr>
              <p:custDataLst>
                <p:tags r:id="rId50"/>
              </p:custDataLst>
            </p:nvPr>
          </p:nvSpPr>
          <p:spPr>
            <a:xfrm>
              <a:off x="3768670" y="4466523"/>
              <a:ext cx="130231" cy="106135"/>
            </a:xfrm>
            <a:custGeom>
              <a:avLst/>
              <a:gdLst/>
              <a:ahLst/>
              <a:cxnLst/>
              <a:rect l="0" t="0" r="0" b="0"/>
              <a:pathLst>
                <a:path w="130231" h="106135">
                  <a:moveTo>
                    <a:pt x="3230" y="48327"/>
                  </a:moveTo>
                  <a:lnTo>
                    <a:pt x="3230" y="48327"/>
                  </a:lnTo>
                  <a:lnTo>
                    <a:pt x="27649" y="44956"/>
                  </a:lnTo>
                  <a:lnTo>
                    <a:pt x="53130" y="36790"/>
                  </a:lnTo>
                  <a:lnTo>
                    <a:pt x="76916" y="18289"/>
                  </a:lnTo>
                  <a:lnTo>
                    <a:pt x="78460" y="14191"/>
                  </a:lnTo>
                  <a:lnTo>
                    <a:pt x="78078" y="10048"/>
                  </a:lnTo>
                  <a:lnTo>
                    <a:pt x="76412" y="5875"/>
                  </a:lnTo>
                  <a:lnTo>
                    <a:pt x="73184" y="3091"/>
                  </a:lnTo>
                  <a:lnTo>
                    <a:pt x="63954" y="0"/>
                  </a:lnTo>
                  <a:lnTo>
                    <a:pt x="52796" y="2389"/>
                  </a:lnTo>
                  <a:lnTo>
                    <a:pt x="25015" y="18792"/>
                  </a:lnTo>
                  <a:lnTo>
                    <a:pt x="7412" y="39653"/>
                  </a:lnTo>
                  <a:lnTo>
                    <a:pt x="1561" y="55526"/>
                  </a:lnTo>
                  <a:lnTo>
                    <a:pt x="0" y="63710"/>
                  </a:lnTo>
                  <a:lnTo>
                    <a:pt x="2030" y="76566"/>
                  </a:lnTo>
                  <a:lnTo>
                    <a:pt x="4547" y="81970"/>
                  </a:lnTo>
                  <a:lnTo>
                    <a:pt x="16750" y="91736"/>
                  </a:lnTo>
                  <a:lnTo>
                    <a:pt x="35344" y="100075"/>
                  </a:lnTo>
                  <a:lnTo>
                    <a:pt x="60071" y="106134"/>
                  </a:lnTo>
                  <a:lnTo>
                    <a:pt x="101760" y="103398"/>
                  </a:lnTo>
                  <a:lnTo>
                    <a:pt x="130230" y="991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2" name="SMARTInkShape-6725"/>
          <p:cNvSpPr/>
          <p:nvPr>
            <p:custDataLst>
              <p:tags r:id="rId6"/>
            </p:custDataLst>
          </p:nvPr>
        </p:nvSpPr>
        <p:spPr>
          <a:xfrm>
            <a:off x="4927764" y="4263317"/>
            <a:ext cx="241137" cy="484121"/>
          </a:xfrm>
          <a:custGeom>
            <a:avLst/>
            <a:gdLst/>
            <a:ahLst/>
            <a:cxnLst/>
            <a:rect l="0" t="0" r="0" b="0"/>
            <a:pathLst>
              <a:path w="241137" h="484121">
                <a:moveTo>
                  <a:pt x="76036" y="226133"/>
                </a:moveTo>
                <a:lnTo>
                  <a:pt x="76036" y="226133"/>
                </a:lnTo>
                <a:lnTo>
                  <a:pt x="107986" y="196279"/>
                </a:lnTo>
                <a:lnTo>
                  <a:pt x="109330" y="192119"/>
                </a:lnTo>
                <a:lnTo>
                  <a:pt x="108943" y="183734"/>
                </a:lnTo>
                <a:lnTo>
                  <a:pt x="106440" y="180228"/>
                </a:lnTo>
                <a:lnTo>
                  <a:pt x="98016" y="174451"/>
                </a:lnTo>
                <a:lnTo>
                  <a:pt x="83453" y="173295"/>
                </a:lnTo>
                <a:lnTo>
                  <a:pt x="74631" y="173974"/>
                </a:lnTo>
                <a:lnTo>
                  <a:pt x="41988" y="188414"/>
                </a:lnTo>
                <a:lnTo>
                  <a:pt x="15618" y="210567"/>
                </a:lnTo>
                <a:lnTo>
                  <a:pt x="1141" y="235005"/>
                </a:lnTo>
                <a:lnTo>
                  <a:pt x="0" y="242631"/>
                </a:lnTo>
                <a:lnTo>
                  <a:pt x="2496" y="256749"/>
                </a:lnTo>
                <a:lnTo>
                  <a:pt x="5842" y="261360"/>
                </a:lnTo>
                <a:lnTo>
                  <a:pt x="10190" y="264435"/>
                </a:lnTo>
                <a:lnTo>
                  <a:pt x="15206" y="266484"/>
                </a:lnTo>
                <a:lnTo>
                  <a:pt x="28304" y="266880"/>
                </a:lnTo>
                <a:lnTo>
                  <a:pt x="42827" y="263999"/>
                </a:lnTo>
                <a:lnTo>
                  <a:pt x="56338" y="258014"/>
                </a:lnTo>
                <a:lnTo>
                  <a:pt x="65635" y="248769"/>
                </a:lnTo>
                <a:lnTo>
                  <a:pt x="71413" y="237605"/>
                </a:lnTo>
                <a:lnTo>
                  <a:pt x="75427" y="203550"/>
                </a:lnTo>
                <a:lnTo>
                  <a:pt x="77327" y="167161"/>
                </a:lnTo>
                <a:lnTo>
                  <a:pt x="89827" y="138127"/>
                </a:lnTo>
                <a:lnTo>
                  <a:pt x="116527" y="99826"/>
                </a:lnTo>
                <a:lnTo>
                  <a:pt x="151664" y="60333"/>
                </a:lnTo>
                <a:lnTo>
                  <a:pt x="193789" y="15210"/>
                </a:lnTo>
                <a:lnTo>
                  <a:pt x="214172" y="3084"/>
                </a:lnTo>
                <a:lnTo>
                  <a:pt x="224684" y="0"/>
                </a:lnTo>
                <a:lnTo>
                  <a:pt x="228757" y="1294"/>
                </a:lnTo>
                <a:lnTo>
                  <a:pt x="232177" y="4274"/>
                </a:lnTo>
                <a:lnTo>
                  <a:pt x="235163" y="8377"/>
                </a:lnTo>
                <a:lnTo>
                  <a:pt x="234719" y="27987"/>
                </a:lnTo>
                <a:lnTo>
                  <a:pt x="227700" y="58341"/>
                </a:lnTo>
                <a:lnTo>
                  <a:pt x="212822" y="100053"/>
                </a:lnTo>
                <a:lnTo>
                  <a:pt x="203210" y="124441"/>
                </a:lnTo>
                <a:lnTo>
                  <a:pt x="192569" y="150578"/>
                </a:lnTo>
                <a:lnTo>
                  <a:pt x="181241" y="177879"/>
                </a:lnTo>
                <a:lnTo>
                  <a:pt x="169455" y="206664"/>
                </a:lnTo>
                <a:lnTo>
                  <a:pt x="157366" y="236437"/>
                </a:lnTo>
                <a:lnTo>
                  <a:pt x="145072" y="266869"/>
                </a:lnTo>
                <a:lnTo>
                  <a:pt x="132645" y="297035"/>
                </a:lnTo>
                <a:lnTo>
                  <a:pt x="120125" y="327023"/>
                </a:lnTo>
                <a:lnTo>
                  <a:pt x="107545" y="356893"/>
                </a:lnTo>
                <a:lnTo>
                  <a:pt x="89805" y="403252"/>
                </a:lnTo>
                <a:lnTo>
                  <a:pt x="79333" y="438203"/>
                </a:lnTo>
                <a:lnTo>
                  <a:pt x="77031" y="463144"/>
                </a:lnTo>
                <a:lnTo>
                  <a:pt x="80242" y="477991"/>
                </a:lnTo>
                <a:lnTo>
                  <a:pt x="83072" y="482939"/>
                </a:lnTo>
                <a:lnTo>
                  <a:pt x="87782" y="484120"/>
                </a:lnTo>
                <a:lnTo>
                  <a:pt x="100542" y="479788"/>
                </a:lnTo>
                <a:lnTo>
                  <a:pt x="113739" y="465163"/>
                </a:lnTo>
                <a:lnTo>
                  <a:pt x="139457" y="417909"/>
                </a:lnTo>
                <a:lnTo>
                  <a:pt x="148450" y="378910"/>
                </a:lnTo>
                <a:lnTo>
                  <a:pt x="156557" y="338652"/>
                </a:lnTo>
                <a:lnTo>
                  <a:pt x="164813" y="307228"/>
                </a:lnTo>
                <a:lnTo>
                  <a:pt x="166265" y="305597"/>
                </a:lnTo>
                <a:lnTo>
                  <a:pt x="167939" y="304508"/>
                </a:lnTo>
                <a:lnTo>
                  <a:pt x="213514" y="300537"/>
                </a:lnTo>
                <a:lnTo>
                  <a:pt x="241136" y="29598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3" name="SMARTInkShape-6726"/>
          <p:cNvSpPr/>
          <p:nvPr>
            <p:custDataLst>
              <p:tags r:id="rId7"/>
            </p:custDataLst>
          </p:nvPr>
        </p:nvSpPr>
        <p:spPr>
          <a:xfrm>
            <a:off x="5619750" y="4405402"/>
            <a:ext cx="203201" cy="198349"/>
          </a:xfrm>
          <a:custGeom>
            <a:avLst/>
            <a:gdLst/>
            <a:ahLst/>
            <a:cxnLst/>
            <a:rect l="0" t="0" r="0" b="0"/>
            <a:pathLst>
              <a:path w="203201" h="198349">
                <a:moveTo>
                  <a:pt x="0" y="172948"/>
                </a:moveTo>
                <a:lnTo>
                  <a:pt x="0" y="172948"/>
                </a:lnTo>
                <a:lnTo>
                  <a:pt x="0" y="169577"/>
                </a:lnTo>
                <a:lnTo>
                  <a:pt x="5774" y="156342"/>
                </a:lnTo>
                <a:lnTo>
                  <a:pt x="27838" y="110255"/>
                </a:lnTo>
                <a:lnTo>
                  <a:pt x="38901" y="71195"/>
                </a:lnTo>
                <a:lnTo>
                  <a:pt x="43511" y="31164"/>
                </a:lnTo>
                <a:lnTo>
                  <a:pt x="49700" y="309"/>
                </a:lnTo>
                <a:lnTo>
                  <a:pt x="49361" y="0"/>
                </a:lnTo>
                <a:lnTo>
                  <a:pt x="47103" y="3419"/>
                </a:lnTo>
                <a:lnTo>
                  <a:pt x="36246" y="33732"/>
                </a:lnTo>
                <a:lnTo>
                  <a:pt x="33082" y="72589"/>
                </a:lnTo>
                <a:lnTo>
                  <a:pt x="33556" y="118126"/>
                </a:lnTo>
                <a:lnTo>
                  <a:pt x="42006" y="156940"/>
                </a:lnTo>
                <a:lnTo>
                  <a:pt x="49479" y="175005"/>
                </a:lnTo>
                <a:lnTo>
                  <a:pt x="57503" y="184445"/>
                </a:lnTo>
                <a:lnTo>
                  <a:pt x="61619" y="186963"/>
                </a:lnTo>
                <a:lnTo>
                  <a:pt x="65774" y="187230"/>
                </a:lnTo>
                <a:lnTo>
                  <a:pt x="74152" y="183764"/>
                </a:lnTo>
                <a:lnTo>
                  <a:pt x="86804" y="167138"/>
                </a:lnTo>
                <a:lnTo>
                  <a:pt x="107379" y="122438"/>
                </a:lnTo>
                <a:lnTo>
                  <a:pt x="122134" y="77544"/>
                </a:lnTo>
                <a:lnTo>
                  <a:pt x="126039" y="63818"/>
                </a:lnTo>
                <a:lnTo>
                  <a:pt x="126359" y="63505"/>
                </a:lnTo>
                <a:lnTo>
                  <a:pt x="139216" y="107572"/>
                </a:lnTo>
                <a:lnTo>
                  <a:pt x="158027" y="148013"/>
                </a:lnTo>
                <a:lnTo>
                  <a:pt x="169011" y="167510"/>
                </a:lnTo>
                <a:lnTo>
                  <a:pt x="203200" y="19834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0" name="SMARTInkShape-Group1238"/>
          <p:cNvGrpSpPr/>
          <p:nvPr/>
        </p:nvGrpSpPr>
        <p:grpSpPr>
          <a:xfrm>
            <a:off x="1893200" y="5080290"/>
            <a:ext cx="449951" cy="307121"/>
            <a:chOff x="1893200" y="5080290"/>
            <a:chExt cx="449951" cy="307121"/>
          </a:xfrm>
        </p:grpSpPr>
        <p:sp>
          <p:nvSpPr>
            <p:cNvPr id="804" name="SMARTInkShape-6727"/>
            <p:cNvSpPr/>
            <p:nvPr>
              <p:custDataLst>
                <p:tags r:id="rId39"/>
              </p:custDataLst>
            </p:nvPr>
          </p:nvSpPr>
          <p:spPr>
            <a:xfrm>
              <a:off x="2255833" y="5227008"/>
              <a:ext cx="87318" cy="110742"/>
            </a:xfrm>
            <a:custGeom>
              <a:avLst/>
              <a:gdLst/>
              <a:ahLst/>
              <a:cxnLst/>
              <a:rect l="0" t="0" r="0" b="0"/>
              <a:pathLst>
                <a:path w="87318" h="110742">
                  <a:moveTo>
                    <a:pt x="36517" y="5392"/>
                  </a:moveTo>
                  <a:lnTo>
                    <a:pt x="36517" y="5392"/>
                  </a:lnTo>
                  <a:lnTo>
                    <a:pt x="33146" y="5392"/>
                  </a:lnTo>
                  <a:lnTo>
                    <a:pt x="6434" y="11349"/>
                  </a:lnTo>
                  <a:lnTo>
                    <a:pt x="3762" y="11480"/>
                  </a:lnTo>
                  <a:lnTo>
                    <a:pt x="1980" y="10862"/>
                  </a:lnTo>
                  <a:lnTo>
                    <a:pt x="792" y="9744"/>
                  </a:lnTo>
                  <a:lnTo>
                    <a:pt x="0" y="8293"/>
                  </a:lnTo>
                  <a:lnTo>
                    <a:pt x="178" y="7326"/>
                  </a:lnTo>
                  <a:lnTo>
                    <a:pt x="1002" y="6682"/>
                  </a:lnTo>
                  <a:lnTo>
                    <a:pt x="2257" y="6252"/>
                  </a:lnTo>
                  <a:lnTo>
                    <a:pt x="7394" y="2276"/>
                  </a:lnTo>
                  <a:lnTo>
                    <a:pt x="20127" y="0"/>
                  </a:lnTo>
                  <a:lnTo>
                    <a:pt x="33934" y="2696"/>
                  </a:lnTo>
                  <a:lnTo>
                    <a:pt x="46962" y="11335"/>
                  </a:lnTo>
                  <a:lnTo>
                    <a:pt x="51743" y="22615"/>
                  </a:lnTo>
                  <a:lnTo>
                    <a:pt x="53017" y="29574"/>
                  </a:lnTo>
                  <a:lnTo>
                    <a:pt x="46908" y="46714"/>
                  </a:lnTo>
                  <a:lnTo>
                    <a:pt x="14677" y="91578"/>
                  </a:lnTo>
                  <a:lnTo>
                    <a:pt x="11374" y="96715"/>
                  </a:lnTo>
                  <a:lnTo>
                    <a:pt x="10583" y="100847"/>
                  </a:lnTo>
                  <a:lnTo>
                    <a:pt x="11466" y="104306"/>
                  </a:lnTo>
                  <a:lnTo>
                    <a:pt x="13466" y="107318"/>
                  </a:lnTo>
                  <a:lnTo>
                    <a:pt x="23215" y="110665"/>
                  </a:lnTo>
                  <a:lnTo>
                    <a:pt x="39072" y="110741"/>
                  </a:lnTo>
                  <a:lnTo>
                    <a:pt x="87317" y="1006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SMARTInkShape-6728"/>
            <p:cNvSpPr/>
            <p:nvPr>
              <p:custDataLst>
                <p:tags r:id="rId40"/>
              </p:custDataLst>
            </p:nvPr>
          </p:nvSpPr>
          <p:spPr>
            <a:xfrm>
              <a:off x="1893200" y="5255408"/>
              <a:ext cx="310251" cy="132003"/>
            </a:xfrm>
            <a:custGeom>
              <a:avLst/>
              <a:gdLst/>
              <a:ahLst/>
              <a:cxnLst/>
              <a:rect l="0" t="0" r="0" b="0"/>
              <a:pathLst>
                <a:path w="310251" h="132003">
                  <a:moveTo>
                    <a:pt x="62600" y="59542"/>
                  </a:moveTo>
                  <a:lnTo>
                    <a:pt x="62600" y="59542"/>
                  </a:lnTo>
                  <a:lnTo>
                    <a:pt x="62600" y="62913"/>
                  </a:lnTo>
                  <a:lnTo>
                    <a:pt x="60719" y="66450"/>
                  </a:lnTo>
                  <a:lnTo>
                    <a:pt x="57530" y="71784"/>
                  </a:lnTo>
                  <a:lnTo>
                    <a:pt x="39113" y="113237"/>
                  </a:lnTo>
                  <a:lnTo>
                    <a:pt x="25820" y="127857"/>
                  </a:lnTo>
                  <a:lnTo>
                    <a:pt x="19030" y="131190"/>
                  </a:lnTo>
                  <a:lnTo>
                    <a:pt x="12387" y="132002"/>
                  </a:lnTo>
                  <a:lnTo>
                    <a:pt x="5841" y="131132"/>
                  </a:lnTo>
                  <a:lnTo>
                    <a:pt x="2183" y="127024"/>
                  </a:lnTo>
                  <a:lnTo>
                    <a:pt x="0" y="113053"/>
                  </a:lnTo>
                  <a:lnTo>
                    <a:pt x="6108" y="78611"/>
                  </a:lnTo>
                  <a:lnTo>
                    <a:pt x="23598" y="40497"/>
                  </a:lnTo>
                  <a:lnTo>
                    <a:pt x="42443" y="20739"/>
                  </a:lnTo>
                  <a:lnTo>
                    <a:pt x="65636" y="7018"/>
                  </a:lnTo>
                  <a:lnTo>
                    <a:pt x="109282" y="0"/>
                  </a:lnTo>
                  <a:lnTo>
                    <a:pt x="148729" y="858"/>
                  </a:lnTo>
                  <a:lnTo>
                    <a:pt x="192131" y="5473"/>
                  </a:lnTo>
                  <a:lnTo>
                    <a:pt x="233764" y="12934"/>
                  </a:lnTo>
                  <a:lnTo>
                    <a:pt x="278180" y="29034"/>
                  </a:lnTo>
                  <a:lnTo>
                    <a:pt x="310250" y="531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SMARTInkShape-6729"/>
            <p:cNvSpPr/>
            <p:nvPr>
              <p:custDataLst>
                <p:tags r:id="rId41"/>
              </p:custDataLst>
            </p:nvPr>
          </p:nvSpPr>
          <p:spPr>
            <a:xfrm>
              <a:off x="2014251" y="5080290"/>
              <a:ext cx="132050" cy="73029"/>
            </a:xfrm>
            <a:custGeom>
              <a:avLst/>
              <a:gdLst/>
              <a:ahLst/>
              <a:cxnLst/>
              <a:rect l="0" t="0" r="0" b="0"/>
              <a:pathLst>
                <a:path w="132050" h="73029">
                  <a:moveTo>
                    <a:pt x="30449" y="18760"/>
                  </a:moveTo>
                  <a:lnTo>
                    <a:pt x="30449" y="18760"/>
                  </a:lnTo>
                  <a:lnTo>
                    <a:pt x="24982" y="13293"/>
                  </a:lnTo>
                  <a:lnTo>
                    <a:pt x="24687" y="13704"/>
                  </a:lnTo>
                  <a:lnTo>
                    <a:pt x="22862" y="19772"/>
                  </a:lnTo>
                  <a:lnTo>
                    <a:pt x="3090" y="66187"/>
                  </a:lnTo>
                  <a:lnTo>
                    <a:pt x="0" y="73028"/>
                  </a:lnTo>
                  <a:lnTo>
                    <a:pt x="19861" y="40304"/>
                  </a:lnTo>
                  <a:lnTo>
                    <a:pt x="52294" y="9950"/>
                  </a:lnTo>
                  <a:lnTo>
                    <a:pt x="66969" y="1203"/>
                  </a:lnTo>
                  <a:lnTo>
                    <a:pt x="73846" y="0"/>
                  </a:lnTo>
                  <a:lnTo>
                    <a:pt x="87131" y="2426"/>
                  </a:lnTo>
                  <a:lnTo>
                    <a:pt x="100091" y="13853"/>
                  </a:lnTo>
                  <a:lnTo>
                    <a:pt x="132049" y="632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9" name="SMARTInkShape-Group1239"/>
          <p:cNvGrpSpPr/>
          <p:nvPr/>
        </p:nvGrpSpPr>
        <p:grpSpPr>
          <a:xfrm>
            <a:off x="2688916" y="5276850"/>
            <a:ext cx="79685" cy="63501"/>
            <a:chOff x="2688916" y="5276850"/>
            <a:chExt cx="79685" cy="63501"/>
          </a:xfrm>
        </p:grpSpPr>
        <p:sp>
          <p:nvSpPr>
            <p:cNvPr id="808" name="SMARTInkShape-6730"/>
            <p:cNvSpPr/>
            <p:nvPr>
              <p:custDataLst>
                <p:tags r:id="rId37"/>
              </p:custDataLst>
            </p:nvPr>
          </p:nvSpPr>
          <p:spPr>
            <a:xfrm>
              <a:off x="2762250" y="5302250"/>
              <a:ext cx="6351" cy="38101"/>
            </a:xfrm>
            <a:custGeom>
              <a:avLst/>
              <a:gdLst/>
              <a:ahLst/>
              <a:cxnLst/>
              <a:rect l="0" t="0" r="0" b="0"/>
              <a:pathLst>
                <a:path w="6351" h="38101">
                  <a:moveTo>
                    <a:pt x="0" y="0"/>
                  </a:moveTo>
                  <a:lnTo>
                    <a:pt x="0" y="0"/>
                  </a:lnTo>
                  <a:lnTo>
                    <a:pt x="1881" y="20723"/>
                  </a:lnTo>
                  <a:lnTo>
                    <a:pt x="635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SMARTInkShape-6731"/>
            <p:cNvSpPr/>
            <p:nvPr>
              <p:custDataLst>
                <p:tags r:id="rId38"/>
              </p:custDataLst>
            </p:nvPr>
          </p:nvSpPr>
          <p:spPr>
            <a:xfrm>
              <a:off x="2688916" y="5276850"/>
              <a:ext cx="9835" cy="63501"/>
            </a:xfrm>
            <a:custGeom>
              <a:avLst/>
              <a:gdLst/>
              <a:ahLst/>
              <a:cxnLst/>
              <a:rect l="0" t="0" r="0" b="0"/>
              <a:pathLst>
                <a:path w="9835" h="63501">
                  <a:moveTo>
                    <a:pt x="9834" y="0"/>
                  </a:moveTo>
                  <a:lnTo>
                    <a:pt x="9834" y="0"/>
                  </a:lnTo>
                  <a:lnTo>
                    <a:pt x="6463" y="0"/>
                  </a:lnTo>
                  <a:lnTo>
                    <a:pt x="5470" y="2117"/>
                  </a:lnTo>
                  <a:lnTo>
                    <a:pt x="0" y="36857"/>
                  </a:lnTo>
                  <a:lnTo>
                    <a:pt x="3484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0" name="SMARTInkShape-Group1240"/>
          <p:cNvGrpSpPr/>
          <p:nvPr/>
        </p:nvGrpSpPr>
        <p:grpSpPr>
          <a:xfrm>
            <a:off x="3200400" y="5245100"/>
            <a:ext cx="88901" cy="63501"/>
            <a:chOff x="3200400" y="5245100"/>
            <a:chExt cx="88901" cy="63501"/>
          </a:xfrm>
        </p:grpSpPr>
        <p:sp>
          <p:nvSpPr>
            <p:cNvPr id="811" name="SMARTInkShape-6732"/>
            <p:cNvSpPr/>
            <p:nvPr>
              <p:custDataLst>
                <p:tags r:id="rId35"/>
              </p:custDataLst>
            </p:nvPr>
          </p:nvSpPr>
          <p:spPr>
            <a:xfrm>
              <a:off x="3289300" y="5270500"/>
              <a:ext cx="1" cy="25401"/>
            </a:xfrm>
            <a:custGeom>
              <a:avLst/>
              <a:gdLst/>
              <a:ahLst/>
              <a:cxnLst/>
              <a:rect l="0" t="0" r="0" b="0"/>
              <a:pathLst>
                <a:path w="1" h="25401">
                  <a:moveTo>
                    <a:pt x="0" y="0"/>
                  </a:moveTo>
                  <a:lnTo>
                    <a:pt x="0" y="0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2" name="SMARTInkShape-6733"/>
            <p:cNvSpPr/>
            <p:nvPr>
              <p:custDataLst>
                <p:tags r:id="rId36"/>
              </p:custDataLst>
            </p:nvPr>
          </p:nvSpPr>
          <p:spPr>
            <a:xfrm>
              <a:off x="3200400" y="524510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0" y="0"/>
                  </a:moveTo>
                  <a:lnTo>
                    <a:pt x="0" y="0"/>
                  </a:lnTo>
                  <a:lnTo>
                    <a:pt x="706" y="6481"/>
                  </a:lnTo>
                  <a:lnTo>
                    <a:pt x="5467" y="32603"/>
                  </a:lnTo>
                  <a:lnTo>
                    <a:pt x="63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4" name="SMARTInkShape-Group1241"/>
          <p:cNvGrpSpPr/>
          <p:nvPr/>
        </p:nvGrpSpPr>
        <p:grpSpPr>
          <a:xfrm>
            <a:off x="4169462" y="5257800"/>
            <a:ext cx="94564" cy="69851"/>
            <a:chOff x="4169462" y="5257800"/>
            <a:chExt cx="94564" cy="69851"/>
          </a:xfrm>
        </p:grpSpPr>
        <p:sp>
          <p:nvSpPr>
            <p:cNvPr id="814" name="SMARTInkShape-6734"/>
            <p:cNvSpPr/>
            <p:nvPr>
              <p:custDataLst>
                <p:tags r:id="rId33"/>
              </p:custDataLst>
            </p:nvPr>
          </p:nvSpPr>
          <p:spPr>
            <a:xfrm>
              <a:off x="4254500" y="52895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SMARTInkShape-6735"/>
            <p:cNvSpPr/>
            <p:nvPr>
              <p:custDataLst>
                <p:tags r:id="rId34"/>
              </p:custDataLst>
            </p:nvPr>
          </p:nvSpPr>
          <p:spPr>
            <a:xfrm>
              <a:off x="4169462" y="5257800"/>
              <a:ext cx="15189" cy="69851"/>
            </a:xfrm>
            <a:custGeom>
              <a:avLst/>
              <a:gdLst/>
              <a:ahLst/>
              <a:cxnLst/>
              <a:rect l="0" t="0" r="0" b="0"/>
              <a:pathLst>
                <a:path w="15189" h="69851">
                  <a:moveTo>
                    <a:pt x="8838" y="0"/>
                  </a:moveTo>
                  <a:lnTo>
                    <a:pt x="8838" y="0"/>
                  </a:lnTo>
                  <a:lnTo>
                    <a:pt x="0" y="24418"/>
                  </a:lnTo>
                  <a:lnTo>
                    <a:pt x="1617" y="37664"/>
                  </a:lnTo>
                  <a:lnTo>
                    <a:pt x="15188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8" name="SMARTInkShape-Group1242"/>
          <p:cNvGrpSpPr/>
          <p:nvPr/>
        </p:nvGrpSpPr>
        <p:grpSpPr>
          <a:xfrm>
            <a:off x="4857750" y="5270500"/>
            <a:ext cx="95251" cy="69851"/>
            <a:chOff x="4857750" y="5270500"/>
            <a:chExt cx="95251" cy="69851"/>
          </a:xfrm>
        </p:grpSpPr>
        <p:sp>
          <p:nvSpPr>
            <p:cNvPr id="817" name="SMARTInkShape-6736"/>
            <p:cNvSpPr/>
            <p:nvPr>
              <p:custDataLst>
                <p:tags r:id="rId31"/>
              </p:custDataLst>
            </p:nvPr>
          </p:nvSpPr>
          <p:spPr>
            <a:xfrm>
              <a:off x="4927600" y="5283200"/>
              <a:ext cx="25401" cy="50801"/>
            </a:xfrm>
            <a:custGeom>
              <a:avLst/>
              <a:gdLst/>
              <a:ahLst/>
              <a:cxnLst/>
              <a:rect l="0" t="0" r="0" b="0"/>
              <a:pathLst>
                <a:path w="25401" h="50801">
                  <a:moveTo>
                    <a:pt x="0" y="0"/>
                  </a:moveTo>
                  <a:lnTo>
                    <a:pt x="0" y="0"/>
                  </a:lnTo>
                  <a:lnTo>
                    <a:pt x="0" y="21048"/>
                  </a:lnTo>
                  <a:lnTo>
                    <a:pt x="7526" y="32638"/>
                  </a:lnTo>
                  <a:lnTo>
                    <a:pt x="2540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8" name="SMARTInkShape-6737"/>
            <p:cNvSpPr/>
            <p:nvPr>
              <p:custDataLst>
                <p:tags r:id="rId32"/>
              </p:custDataLst>
            </p:nvPr>
          </p:nvSpPr>
          <p:spPr>
            <a:xfrm>
              <a:off x="4857750" y="5270500"/>
              <a:ext cx="19051" cy="69851"/>
            </a:xfrm>
            <a:custGeom>
              <a:avLst/>
              <a:gdLst/>
              <a:ahLst/>
              <a:cxnLst/>
              <a:rect l="0" t="0" r="0" b="0"/>
              <a:pathLst>
                <a:path w="19051" h="69851">
                  <a:moveTo>
                    <a:pt x="0" y="0"/>
                  </a:moveTo>
                  <a:lnTo>
                    <a:pt x="0" y="0"/>
                  </a:lnTo>
                  <a:lnTo>
                    <a:pt x="3371" y="30507"/>
                  </a:lnTo>
                  <a:lnTo>
                    <a:pt x="190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1" name="SMARTInkShape-Group1243"/>
          <p:cNvGrpSpPr/>
          <p:nvPr/>
        </p:nvGrpSpPr>
        <p:grpSpPr>
          <a:xfrm>
            <a:off x="5591689" y="5090890"/>
            <a:ext cx="574162" cy="338026"/>
            <a:chOff x="5591689" y="5090890"/>
            <a:chExt cx="574162" cy="338026"/>
          </a:xfrm>
        </p:grpSpPr>
        <p:sp>
          <p:nvSpPr>
            <p:cNvPr id="820" name="SMARTInkShape-6738"/>
            <p:cNvSpPr/>
            <p:nvPr>
              <p:custDataLst>
                <p:tags r:id="rId29"/>
              </p:custDataLst>
            </p:nvPr>
          </p:nvSpPr>
          <p:spPr>
            <a:xfrm>
              <a:off x="5949950" y="5090890"/>
              <a:ext cx="215901" cy="128811"/>
            </a:xfrm>
            <a:custGeom>
              <a:avLst/>
              <a:gdLst/>
              <a:ahLst/>
              <a:cxnLst/>
              <a:rect l="0" t="0" r="0" b="0"/>
              <a:pathLst>
                <a:path w="215901" h="128811">
                  <a:moveTo>
                    <a:pt x="0" y="33560"/>
                  </a:moveTo>
                  <a:lnTo>
                    <a:pt x="0" y="33560"/>
                  </a:lnTo>
                  <a:lnTo>
                    <a:pt x="0" y="15883"/>
                  </a:lnTo>
                  <a:lnTo>
                    <a:pt x="1411" y="12603"/>
                  </a:lnTo>
                  <a:lnTo>
                    <a:pt x="6741" y="7077"/>
                  </a:lnTo>
                  <a:lnTo>
                    <a:pt x="27789" y="0"/>
                  </a:lnTo>
                  <a:lnTo>
                    <a:pt x="56369" y="176"/>
                  </a:lnTo>
                  <a:lnTo>
                    <a:pt x="69269" y="4847"/>
                  </a:lnTo>
                  <a:lnTo>
                    <a:pt x="73693" y="8068"/>
                  </a:lnTo>
                  <a:lnTo>
                    <a:pt x="75235" y="14448"/>
                  </a:lnTo>
                  <a:lnTo>
                    <a:pt x="73184" y="32827"/>
                  </a:lnTo>
                  <a:lnTo>
                    <a:pt x="53983" y="66974"/>
                  </a:lnTo>
                  <a:lnTo>
                    <a:pt x="14255" y="111770"/>
                  </a:lnTo>
                  <a:lnTo>
                    <a:pt x="15148" y="115333"/>
                  </a:lnTo>
                  <a:lnTo>
                    <a:pt x="19271" y="117710"/>
                  </a:lnTo>
                  <a:lnTo>
                    <a:pt x="57977" y="121521"/>
                  </a:lnTo>
                  <a:lnTo>
                    <a:pt x="90443" y="122043"/>
                  </a:lnTo>
                  <a:lnTo>
                    <a:pt x="129098" y="122980"/>
                  </a:lnTo>
                  <a:lnTo>
                    <a:pt x="172146" y="125749"/>
                  </a:lnTo>
                  <a:lnTo>
                    <a:pt x="215900" y="1288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SMARTInkShape-6739"/>
            <p:cNvSpPr/>
            <p:nvPr>
              <p:custDataLst>
                <p:tags r:id="rId30"/>
              </p:custDataLst>
            </p:nvPr>
          </p:nvSpPr>
          <p:spPr>
            <a:xfrm>
              <a:off x="5591689" y="5295900"/>
              <a:ext cx="320162" cy="133016"/>
            </a:xfrm>
            <a:custGeom>
              <a:avLst/>
              <a:gdLst/>
              <a:ahLst/>
              <a:cxnLst/>
              <a:rect l="0" t="0" r="0" b="0"/>
              <a:pathLst>
                <a:path w="320162" h="133016">
                  <a:moveTo>
                    <a:pt x="47111" y="38100"/>
                  </a:moveTo>
                  <a:lnTo>
                    <a:pt x="47111" y="38100"/>
                  </a:lnTo>
                  <a:lnTo>
                    <a:pt x="57224" y="54956"/>
                  </a:lnTo>
                  <a:lnTo>
                    <a:pt x="60308" y="72637"/>
                  </a:lnTo>
                  <a:lnTo>
                    <a:pt x="56538" y="109363"/>
                  </a:lnTo>
                  <a:lnTo>
                    <a:pt x="49184" y="122924"/>
                  </a:lnTo>
                  <a:lnTo>
                    <a:pt x="44260" y="128516"/>
                  </a:lnTo>
                  <a:lnTo>
                    <a:pt x="38860" y="131538"/>
                  </a:lnTo>
                  <a:lnTo>
                    <a:pt x="27216" y="133015"/>
                  </a:lnTo>
                  <a:lnTo>
                    <a:pt x="14985" y="127557"/>
                  </a:lnTo>
                  <a:lnTo>
                    <a:pt x="8760" y="123138"/>
                  </a:lnTo>
                  <a:lnTo>
                    <a:pt x="4610" y="116664"/>
                  </a:lnTo>
                  <a:lnTo>
                    <a:pt x="0" y="100064"/>
                  </a:lnTo>
                  <a:lnTo>
                    <a:pt x="4146" y="67513"/>
                  </a:lnTo>
                  <a:lnTo>
                    <a:pt x="18138" y="49056"/>
                  </a:lnTo>
                  <a:lnTo>
                    <a:pt x="39879" y="34503"/>
                  </a:lnTo>
                  <a:lnTo>
                    <a:pt x="85969" y="19081"/>
                  </a:lnTo>
                  <a:lnTo>
                    <a:pt x="126234" y="12479"/>
                  </a:lnTo>
                  <a:lnTo>
                    <a:pt x="150660" y="9730"/>
                  </a:lnTo>
                  <a:lnTo>
                    <a:pt x="177527" y="7193"/>
                  </a:lnTo>
                  <a:lnTo>
                    <a:pt x="206021" y="4795"/>
                  </a:lnTo>
                  <a:lnTo>
                    <a:pt x="231368" y="3197"/>
                  </a:lnTo>
                  <a:lnTo>
                    <a:pt x="276465" y="1421"/>
                  </a:lnTo>
                  <a:lnTo>
                    <a:pt x="32016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1" name="SMARTInkShape-Group1244"/>
          <p:cNvGrpSpPr/>
          <p:nvPr/>
        </p:nvGrpSpPr>
        <p:grpSpPr>
          <a:xfrm>
            <a:off x="1828800" y="5716362"/>
            <a:ext cx="675957" cy="583772"/>
            <a:chOff x="1828800" y="5716362"/>
            <a:chExt cx="675957" cy="583772"/>
          </a:xfrm>
        </p:grpSpPr>
        <p:sp>
          <p:nvSpPr>
            <p:cNvPr id="823" name="SMARTInkShape-6740"/>
            <p:cNvSpPr/>
            <p:nvPr>
              <p:custDataLst>
                <p:tags r:id="rId22"/>
              </p:custDataLst>
            </p:nvPr>
          </p:nvSpPr>
          <p:spPr>
            <a:xfrm>
              <a:off x="2470150" y="5905500"/>
              <a:ext cx="34607" cy="203201"/>
            </a:xfrm>
            <a:custGeom>
              <a:avLst/>
              <a:gdLst/>
              <a:ahLst/>
              <a:cxnLst/>
              <a:rect l="0" t="0" r="0" b="0"/>
              <a:pathLst>
                <a:path w="34607" h="203201">
                  <a:moveTo>
                    <a:pt x="6350" y="0"/>
                  </a:moveTo>
                  <a:lnTo>
                    <a:pt x="6350" y="0"/>
                  </a:lnTo>
                  <a:lnTo>
                    <a:pt x="13092" y="6741"/>
                  </a:lnTo>
                  <a:lnTo>
                    <a:pt x="30768" y="41273"/>
                  </a:lnTo>
                  <a:lnTo>
                    <a:pt x="34606" y="75964"/>
                  </a:lnTo>
                  <a:lnTo>
                    <a:pt x="29492" y="115607"/>
                  </a:lnTo>
                  <a:lnTo>
                    <a:pt x="15459" y="159096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SMARTInkShape-6741"/>
            <p:cNvSpPr/>
            <p:nvPr>
              <p:custDataLst>
                <p:tags r:id="rId23"/>
              </p:custDataLst>
            </p:nvPr>
          </p:nvSpPr>
          <p:spPr>
            <a:xfrm>
              <a:off x="2255020" y="5956298"/>
              <a:ext cx="145281" cy="121294"/>
            </a:xfrm>
            <a:custGeom>
              <a:avLst/>
              <a:gdLst/>
              <a:ahLst/>
              <a:cxnLst/>
              <a:rect l="0" t="0" r="0" b="0"/>
              <a:pathLst>
                <a:path w="145281" h="121294">
                  <a:moveTo>
                    <a:pt x="145280" y="2"/>
                  </a:moveTo>
                  <a:lnTo>
                    <a:pt x="145280" y="2"/>
                  </a:lnTo>
                  <a:lnTo>
                    <a:pt x="141909" y="0"/>
                  </a:lnTo>
                  <a:lnTo>
                    <a:pt x="140916" y="2119"/>
                  </a:lnTo>
                  <a:lnTo>
                    <a:pt x="133678" y="26369"/>
                  </a:lnTo>
                  <a:lnTo>
                    <a:pt x="109121" y="71298"/>
                  </a:lnTo>
                  <a:lnTo>
                    <a:pt x="78592" y="101638"/>
                  </a:lnTo>
                  <a:lnTo>
                    <a:pt x="46106" y="118389"/>
                  </a:lnTo>
                  <a:lnTo>
                    <a:pt x="28531" y="121293"/>
                  </a:lnTo>
                  <a:lnTo>
                    <a:pt x="13664" y="119525"/>
                  </a:lnTo>
                  <a:lnTo>
                    <a:pt x="0" y="114037"/>
                  </a:lnTo>
                  <a:lnTo>
                    <a:pt x="1860" y="109891"/>
                  </a:lnTo>
                  <a:lnTo>
                    <a:pt x="20860" y="99642"/>
                  </a:lnTo>
                  <a:lnTo>
                    <a:pt x="46708" y="97438"/>
                  </a:lnTo>
                  <a:lnTo>
                    <a:pt x="87146" y="104131"/>
                  </a:lnTo>
                  <a:lnTo>
                    <a:pt x="126230" y="1143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SMARTInkShape-6742"/>
            <p:cNvSpPr/>
            <p:nvPr>
              <p:custDataLst>
                <p:tags r:id="rId24"/>
              </p:custDataLst>
            </p:nvPr>
          </p:nvSpPr>
          <p:spPr>
            <a:xfrm>
              <a:off x="2182172" y="5889429"/>
              <a:ext cx="65729" cy="257372"/>
            </a:xfrm>
            <a:custGeom>
              <a:avLst/>
              <a:gdLst/>
              <a:ahLst/>
              <a:cxnLst/>
              <a:rect l="0" t="0" r="0" b="0"/>
              <a:pathLst>
                <a:path w="65729" h="257372">
                  <a:moveTo>
                    <a:pt x="65728" y="3371"/>
                  </a:moveTo>
                  <a:lnTo>
                    <a:pt x="65728" y="3371"/>
                  </a:lnTo>
                  <a:lnTo>
                    <a:pt x="62357" y="0"/>
                  </a:lnTo>
                  <a:lnTo>
                    <a:pt x="53176" y="2108"/>
                  </a:lnTo>
                  <a:lnTo>
                    <a:pt x="46777" y="4647"/>
                  </a:lnTo>
                  <a:lnTo>
                    <a:pt x="24286" y="25072"/>
                  </a:lnTo>
                  <a:lnTo>
                    <a:pt x="9915" y="66168"/>
                  </a:lnTo>
                  <a:lnTo>
                    <a:pt x="3119" y="93919"/>
                  </a:lnTo>
                  <a:lnTo>
                    <a:pt x="0" y="118770"/>
                  </a:lnTo>
                  <a:lnTo>
                    <a:pt x="297" y="163314"/>
                  </a:lnTo>
                  <a:lnTo>
                    <a:pt x="5133" y="198634"/>
                  </a:lnTo>
                  <a:lnTo>
                    <a:pt x="12691" y="226326"/>
                  </a:lnTo>
                  <a:lnTo>
                    <a:pt x="23106" y="245690"/>
                  </a:lnTo>
                  <a:lnTo>
                    <a:pt x="29552" y="250995"/>
                  </a:lnTo>
                  <a:lnTo>
                    <a:pt x="59378" y="257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SMARTInkShape-6743"/>
            <p:cNvSpPr/>
            <p:nvPr>
              <p:custDataLst>
                <p:tags r:id="rId25"/>
              </p:custDataLst>
            </p:nvPr>
          </p:nvSpPr>
          <p:spPr>
            <a:xfrm>
              <a:off x="1993900" y="6127750"/>
              <a:ext cx="69851" cy="133351"/>
            </a:xfrm>
            <a:custGeom>
              <a:avLst/>
              <a:gdLst/>
              <a:ahLst/>
              <a:cxnLst/>
              <a:rect l="0" t="0" r="0" b="0"/>
              <a:pathLst>
                <a:path w="69851" h="133351">
                  <a:moveTo>
                    <a:pt x="69850" y="0"/>
                  </a:moveTo>
                  <a:lnTo>
                    <a:pt x="69850" y="0"/>
                  </a:lnTo>
                  <a:lnTo>
                    <a:pt x="63108" y="3371"/>
                  </a:lnTo>
                  <a:lnTo>
                    <a:pt x="40357" y="32325"/>
                  </a:lnTo>
                  <a:lnTo>
                    <a:pt x="13146" y="77569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SMARTInkShape-6744"/>
            <p:cNvSpPr/>
            <p:nvPr>
              <p:custDataLst>
                <p:tags r:id="rId26"/>
              </p:custDataLst>
            </p:nvPr>
          </p:nvSpPr>
          <p:spPr>
            <a:xfrm>
              <a:off x="1974850" y="6121400"/>
              <a:ext cx="114301" cy="101601"/>
            </a:xfrm>
            <a:custGeom>
              <a:avLst/>
              <a:gdLst/>
              <a:ahLst/>
              <a:cxnLst/>
              <a:rect l="0" t="0" r="0" b="0"/>
              <a:pathLst>
                <a:path w="114301" h="1016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5580" y="6741"/>
                  </a:lnTo>
                  <a:lnTo>
                    <a:pt x="59891" y="47530"/>
                  </a:lnTo>
                  <a:lnTo>
                    <a:pt x="107019" y="92942"/>
                  </a:lnTo>
                  <a:lnTo>
                    <a:pt x="11430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SMARTInkShape-6745"/>
            <p:cNvSpPr/>
            <p:nvPr>
              <p:custDataLst>
                <p:tags r:id="rId27"/>
              </p:custDataLst>
            </p:nvPr>
          </p:nvSpPr>
          <p:spPr>
            <a:xfrm>
              <a:off x="1828800" y="5884914"/>
              <a:ext cx="161662" cy="415220"/>
            </a:xfrm>
            <a:custGeom>
              <a:avLst/>
              <a:gdLst/>
              <a:ahLst/>
              <a:cxnLst/>
              <a:rect l="0" t="0" r="0" b="0"/>
              <a:pathLst>
                <a:path w="161662" h="415220">
                  <a:moveTo>
                    <a:pt x="19050" y="134886"/>
                  </a:moveTo>
                  <a:lnTo>
                    <a:pt x="19050" y="134886"/>
                  </a:lnTo>
                  <a:lnTo>
                    <a:pt x="22421" y="138257"/>
                  </a:lnTo>
                  <a:lnTo>
                    <a:pt x="25531" y="161827"/>
                  </a:lnTo>
                  <a:lnTo>
                    <a:pt x="29720" y="200120"/>
                  </a:lnTo>
                  <a:lnTo>
                    <a:pt x="34630" y="248225"/>
                  </a:lnTo>
                  <a:lnTo>
                    <a:pt x="37198" y="290878"/>
                  </a:lnTo>
                  <a:lnTo>
                    <a:pt x="38204" y="329899"/>
                  </a:lnTo>
                  <a:lnTo>
                    <a:pt x="38169" y="366493"/>
                  </a:lnTo>
                  <a:lnTo>
                    <a:pt x="34368" y="405274"/>
                  </a:lnTo>
                  <a:lnTo>
                    <a:pt x="31379" y="414628"/>
                  </a:lnTo>
                  <a:lnTo>
                    <a:pt x="29386" y="415219"/>
                  </a:lnTo>
                  <a:lnTo>
                    <a:pt x="27171" y="400825"/>
                  </a:lnTo>
                  <a:lnTo>
                    <a:pt x="27287" y="363684"/>
                  </a:lnTo>
                  <a:lnTo>
                    <a:pt x="28069" y="307879"/>
                  </a:lnTo>
                  <a:lnTo>
                    <a:pt x="29296" y="239632"/>
                  </a:lnTo>
                  <a:lnTo>
                    <a:pt x="33642" y="185667"/>
                  </a:lnTo>
                  <a:lnTo>
                    <a:pt x="40067" y="141222"/>
                  </a:lnTo>
                  <a:lnTo>
                    <a:pt x="47878" y="103128"/>
                  </a:lnTo>
                  <a:lnTo>
                    <a:pt x="58024" y="72085"/>
                  </a:lnTo>
                  <a:lnTo>
                    <a:pt x="69727" y="45748"/>
                  </a:lnTo>
                  <a:lnTo>
                    <a:pt x="82468" y="22544"/>
                  </a:lnTo>
                  <a:lnTo>
                    <a:pt x="97312" y="9190"/>
                  </a:lnTo>
                  <a:lnTo>
                    <a:pt x="113558" y="2406"/>
                  </a:lnTo>
                  <a:lnTo>
                    <a:pt x="130739" y="0"/>
                  </a:lnTo>
                  <a:lnTo>
                    <a:pt x="143603" y="13211"/>
                  </a:lnTo>
                  <a:lnTo>
                    <a:pt x="153591" y="36837"/>
                  </a:lnTo>
                  <a:lnTo>
                    <a:pt x="161661" y="67403"/>
                  </a:lnTo>
                  <a:lnTo>
                    <a:pt x="157868" y="94837"/>
                  </a:lnTo>
                  <a:lnTo>
                    <a:pt x="146168" y="120181"/>
                  </a:lnTo>
                  <a:lnTo>
                    <a:pt x="129195" y="144133"/>
                  </a:lnTo>
                  <a:lnTo>
                    <a:pt x="82114" y="178271"/>
                  </a:lnTo>
                  <a:lnTo>
                    <a:pt x="36495" y="200030"/>
                  </a:lnTo>
                  <a:lnTo>
                    <a:pt x="0" y="2174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9" name="SMARTInkShape-6746"/>
            <p:cNvSpPr/>
            <p:nvPr>
              <p:custDataLst>
                <p:tags r:id="rId28"/>
              </p:custDataLst>
            </p:nvPr>
          </p:nvSpPr>
          <p:spPr>
            <a:xfrm>
              <a:off x="1975733" y="5716362"/>
              <a:ext cx="100718" cy="52454"/>
            </a:xfrm>
            <a:custGeom>
              <a:avLst/>
              <a:gdLst/>
              <a:ahLst/>
              <a:cxnLst/>
              <a:rect l="0" t="0" r="0" b="0"/>
              <a:pathLst>
                <a:path w="100718" h="52454">
                  <a:moveTo>
                    <a:pt x="5467" y="4988"/>
                  </a:moveTo>
                  <a:lnTo>
                    <a:pt x="5467" y="4988"/>
                  </a:lnTo>
                  <a:lnTo>
                    <a:pt x="3585" y="38907"/>
                  </a:lnTo>
                  <a:lnTo>
                    <a:pt x="0" y="52453"/>
                  </a:lnTo>
                  <a:lnTo>
                    <a:pt x="36320" y="4878"/>
                  </a:lnTo>
                  <a:lnTo>
                    <a:pt x="45086" y="681"/>
                  </a:lnTo>
                  <a:lnTo>
                    <a:pt x="53046" y="0"/>
                  </a:lnTo>
                  <a:lnTo>
                    <a:pt x="60470" y="2368"/>
                  </a:lnTo>
                  <a:lnTo>
                    <a:pt x="74363" y="12526"/>
                  </a:lnTo>
                  <a:lnTo>
                    <a:pt x="100717" y="49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7" name="SMARTInkShape-Group1245"/>
          <p:cNvGrpSpPr/>
          <p:nvPr/>
        </p:nvGrpSpPr>
        <p:grpSpPr>
          <a:xfrm>
            <a:off x="2768600" y="5983106"/>
            <a:ext cx="63501" cy="74795"/>
            <a:chOff x="2768600" y="5983106"/>
            <a:chExt cx="63501" cy="74795"/>
          </a:xfrm>
        </p:grpSpPr>
        <p:sp>
          <p:nvSpPr>
            <p:cNvPr id="831" name="SMARTInkShape-6747"/>
            <p:cNvSpPr/>
            <p:nvPr>
              <p:custDataLst>
                <p:tags r:id="rId20"/>
              </p:custDataLst>
            </p:nvPr>
          </p:nvSpPr>
          <p:spPr>
            <a:xfrm>
              <a:off x="2826633" y="6013450"/>
              <a:ext cx="5468" cy="44451"/>
            </a:xfrm>
            <a:custGeom>
              <a:avLst/>
              <a:gdLst/>
              <a:ahLst/>
              <a:cxnLst/>
              <a:rect l="0" t="0" r="0" b="0"/>
              <a:pathLst>
                <a:path w="5468" h="44451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0" y="18952"/>
                  </a:lnTo>
                  <a:lnTo>
                    <a:pt x="5467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2" name="SMARTInkShape-6748"/>
            <p:cNvSpPr/>
            <p:nvPr>
              <p:custDataLst>
                <p:tags r:id="rId21"/>
              </p:custDataLst>
            </p:nvPr>
          </p:nvSpPr>
          <p:spPr>
            <a:xfrm>
              <a:off x="2768600" y="5983106"/>
              <a:ext cx="31414" cy="74795"/>
            </a:xfrm>
            <a:custGeom>
              <a:avLst/>
              <a:gdLst/>
              <a:ahLst/>
              <a:cxnLst/>
              <a:rect l="0" t="0" r="0" b="0"/>
              <a:pathLst>
                <a:path w="31414" h="74795">
                  <a:moveTo>
                    <a:pt x="0" y="17644"/>
                  </a:moveTo>
                  <a:lnTo>
                    <a:pt x="0" y="17644"/>
                  </a:lnTo>
                  <a:lnTo>
                    <a:pt x="3371" y="10903"/>
                  </a:lnTo>
                  <a:lnTo>
                    <a:pt x="10670" y="5711"/>
                  </a:lnTo>
                  <a:lnTo>
                    <a:pt x="22490" y="0"/>
                  </a:lnTo>
                  <a:lnTo>
                    <a:pt x="24166" y="942"/>
                  </a:lnTo>
                  <a:lnTo>
                    <a:pt x="27909" y="5753"/>
                  </a:lnTo>
                  <a:lnTo>
                    <a:pt x="31413" y="48257"/>
                  </a:lnTo>
                  <a:lnTo>
                    <a:pt x="25400" y="747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0" name="SMARTInkShape-Group1246"/>
          <p:cNvGrpSpPr/>
          <p:nvPr/>
        </p:nvGrpSpPr>
        <p:grpSpPr>
          <a:xfrm>
            <a:off x="3244850" y="5943600"/>
            <a:ext cx="57151" cy="69851"/>
            <a:chOff x="3244850" y="5943600"/>
            <a:chExt cx="57151" cy="69851"/>
          </a:xfrm>
        </p:grpSpPr>
        <p:sp>
          <p:nvSpPr>
            <p:cNvPr id="834" name="SMARTInkShape-6749"/>
            <p:cNvSpPr/>
            <p:nvPr>
              <p:custDataLst>
                <p:tags r:id="rId18"/>
              </p:custDataLst>
            </p:nvPr>
          </p:nvSpPr>
          <p:spPr>
            <a:xfrm>
              <a:off x="3302000" y="598170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SMARTInkShape-6750"/>
            <p:cNvSpPr/>
            <p:nvPr>
              <p:custDataLst>
                <p:tags r:id="rId19"/>
              </p:custDataLst>
            </p:nvPr>
          </p:nvSpPr>
          <p:spPr>
            <a:xfrm>
              <a:off x="3244850" y="5943600"/>
              <a:ext cx="12701" cy="69851"/>
            </a:xfrm>
            <a:custGeom>
              <a:avLst/>
              <a:gdLst/>
              <a:ahLst/>
              <a:cxnLst/>
              <a:rect l="0" t="0" r="0" b="0"/>
              <a:pathLst>
                <a:path w="12701" h="698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467" y="15579"/>
                  </a:lnTo>
                  <a:lnTo>
                    <a:pt x="10662" y="60964"/>
                  </a:lnTo>
                  <a:lnTo>
                    <a:pt x="1270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3" name="SMARTInkShape-Group1247"/>
          <p:cNvGrpSpPr/>
          <p:nvPr/>
        </p:nvGrpSpPr>
        <p:grpSpPr>
          <a:xfrm>
            <a:off x="4114800" y="5930900"/>
            <a:ext cx="57151" cy="45892"/>
            <a:chOff x="4114800" y="5930900"/>
            <a:chExt cx="57151" cy="45892"/>
          </a:xfrm>
        </p:grpSpPr>
        <p:sp>
          <p:nvSpPr>
            <p:cNvPr id="837" name="SMARTInkShape-6751"/>
            <p:cNvSpPr/>
            <p:nvPr>
              <p:custDataLst>
                <p:tags r:id="rId16"/>
              </p:custDataLst>
            </p:nvPr>
          </p:nvSpPr>
          <p:spPr>
            <a:xfrm>
              <a:off x="4165600" y="59499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63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SMARTInkShape-6752"/>
            <p:cNvSpPr/>
            <p:nvPr>
              <p:custDataLst>
                <p:tags r:id="rId17"/>
              </p:custDataLst>
            </p:nvPr>
          </p:nvSpPr>
          <p:spPr>
            <a:xfrm>
              <a:off x="4114800" y="5930900"/>
              <a:ext cx="31751" cy="45892"/>
            </a:xfrm>
            <a:custGeom>
              <a:avLst/>
              <a:gdLst/>
              <a:ahLst/>
              <a:cxnLst/>
              <a:rect l="0" t="0" r="0" b="0"/>
              <a:pathLst>
                <a:path w="31751" h="45892">
                  <a:moveTo>
                    <a:pt x="0" y="0"/>
                  </a:moveTo>
                  <a:lnTo>
                    <a:pt x="0" y="0"/>
                  </a:lnTo>
                  <a:lnTo>
                    <a:pt x="4364" y="10139"/>
                  </a:lnTo>
                  <a:lnTo>
                    <a:pt x="8115" y="41342"/>
                  </a:lnTo>
                  <a:lnTo>
                    <a:pt x="9644" y="44495"/>
                  </a:lnTo>
                  <a:lnTo>
                    <a:pt x="12779" y="45891"/>
                  </a:lnTo>
                  <a:lnTo>
                    <a:pt x="3175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6" name="SMARTInkShape-Group1248"/>
          <p:cNvGrpSpPr/>
          <p:nvPr/>
        </p:nvGrpSpPr>
        <p:grpSpPr>
          <a:xfrm>
            <a:off x="4838700" y="5892800"/>
            <a:ext cx="76201" cy="82551"/>
            <a:chOff x="4838700" y="5892800"/>
            <a:chExt cx="76201" cy="82551"/>
          </a:xfrm>
        </p:grpSpPr>
        <p:sp>
          <p:nvSpPr>
            <p:cNvPr id="840" name="SMARTInkShape-6753"/>
            <p:cNvSpPr/>
            <p:nvPr>
              <p:custDataLst>
                <p:tags r:id="rId14"/>
              </p:custDataLst>
            </p:nvPr>
          </p:nvSpPr>
          <p:spPr>
            <a:xfrm>
              <a:off x="4914900" y="589915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0"/>
                  </a:moveTo>
                  <a:lnTo>
                    <a:pt x="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1" name="SMARTInkShape-6754"/>
            <p:cNvSpPr/>
            <p:nvPr>
              <p:custDataLst>
                <p:tags r:id="rId15"/>
              </p:custDataLst>
            </p:nvPr>
          </p:nvSpPr>
          <p:spPr>
            <a:xfrm>
              <a:off x="4838700" y="589280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467" y="15580"/>
                  </a:lnTo>
                  <a:lnTo>
                    <a:pt x="6272" y="61988"/>
                  </a:lnTo>
                  <a:lnTo>
                    <a:pt x="63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9" name="SMARTInkShape-Group1249"/>
          <p:cNvGrpSpPr/>
          <p:nvPr/>
        </p:nvGrpSpPr>
        <p:grpSpPr>
          <a:xfrm>
            <a:off x="5581650" y="5813585"/>
            <a:ext cx="678127" cy="451226"/>
            <a:chOff x="5581650" y="5813585"/>
            <a:chExt cx="678127" cy="451226"/>
          </a:xfrm>
        </p:grpSpPr>
        <p:sp>
          <p:nvSpPr>
            <p:cNvPr id="843" name="SMARTInkShape-6755"/>
            <p:cNvSpPr/>
            <p:nvPr>
              <p:custDataLst>
                <p:tags r:id="rId8"/>
              </p:custDataLst>
            </p:nvPr>
          </p:nvSpPr>
          <p:spPr>
            <a:xfrm>
              <a:off x="5900596" y="5819247"/>
              <a:ext cx="100155" cy="283104"/>
            </a:xfrm>
            <a:custGeom>
              <a:avLst/>
              <a:gdLst/>
              <a:ahLst/>
              <a:cxnLst/>
              <a:rect l="0" t="0" r="0" b="0"/>
              <a:pathLst>
                <a:path w="100155" h="283104">
                  <a:moveTo>
                    <a:pt x="100154" y="16403"/>
                  </a:moveTo>
                  <a:lnTo>
                    <a:pt x="100154" y="16403"/>
                  </a:lnTo>
                  <a:lnTo>
                    <a:pt x="81287" y="3312"/>
                  </a:lnTo>
                  <a:lnTo>
                    <a:pt x="71543" y="0"/>
                  </a:lnTo>
                  <a:lnTo>
                    <a:pt x="66263" y="1235"/>
                  </a:lnTo>
                  <a:lnTo>
                    <a:pt x="54753" y="8250"/>
                  </a:lnTo>
                  <a:lnTo>
                    <a:pt x="33000" y="44325"/>
                  </a:lnTo>
                  <a:lnTo>
                    <a:pt x="20684" y="81260"/>
                  </a:lnTo>
                  <a:lnTo>
                    <a:pt x="10506" y="123544"/>
                  </a:lnTo>
                  <a:lnTo>
                    <a:pt x="1279" y="168208"/>
                  </a:lnTo>
                  <a:lnTo>
                    <a:pt x="0" y="208285"/>
                  </a:lnTo>
                  <a:lnTo>
                    <a:pt x="5333" y="255054"/>
                  </a:lnTo>
                  <a:lnTo>
                    <a:pt x="7307" y="266521"/>
                  </a:lnTo>
                  <a:lnTo>
                    <a:pt x="12150" y="273459"/>
                  </a:lnTo>
                  <a:lnTo>
                    <a:pt x="18908" y="277379"/>
                  </a:lnTo>
                  <a:lnTo>
                    <a:pt x="43004" y="2831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4" name="SMARTInkShape-6756"/>
            <p:cNvSpPr/>
            <p:nvPr>
              <p:custDataLst>
                <p:tags r:id="rId9"/>
              </p:custDataLst>
            </p:nvPr>
          </p:nvSpPr>
          <p:spPr>
            <a:xfrm>
              <a:off x="5975253" y="5908479"/>
              <a:ext cx="184248" cy="149422"/>
            </a:xfrm>
            <a:custGeom>
              <a:avLst/>
              <a:gdLst/>
              <a:ahLst/>
              <a:cxnLst/>
              <a:rect l="0" t="0" r="0" b="0"/>
              <a:pathLst>
                <a:path w="184248" h="149422">
                  <a:moveTo>
                    <a:pt x="184247" y="3371"/>
                  </a:moveTo>
                  <a:lnTo>
                    <a:pt x="184247" y="3371"/>
                  </a:lnTo>
                  <a:lnTo>
                    <a:pt x="177506" y="0"/>
                  </a:lnTo>
                  <a:lnTo>
                    <a:pt x="173403" y="418"/>
                  </a:lnTo>
                  <a:lnTo>
                    <a:pt x="163199" y="4647"/>
                  </a:lnTo>
                  <a:lnTo>
                    <a:pt x="133627" y="44204"/>
                  </a:lnTo>
                  <a:lnTo>
                    <a:pt x="105436" y="83830"/>
                  </a:lnTo>
                  <a:lnTo>
                    <a:pt x="70268" y="125777"/>
                  </a:lnTo>
                  <a:lnTo>
                    <a:pt x="53863" y="138207"/>
                  </a:lnTo>
                  <a:lnTo>
                    <a:pt x="39514" y="141380"/>
                  </a:lnTo>
                  <a:lnTo>
                    <a:pt x="26082" y="138557"/>
                  </a:lnTo>
                  <a:lnTo>
                    <a:pt x="19537" y="135828"/>
                  </a:lnTo>
                  <a:lnTo>
                    <a:pt x="8502" y="125271"/>
                  </a:lnTo>
                  <a:lnTo>
                    <a:pt x="3584" y="118504"/>
                  </a:lnTo>
                  <a:lnTo>
                    <a:pt x="0" y="101577"/>
                  </a:lnTo>
                  <a:lnTo>
                    <a:pt x="32" y="92126"/>
                  </a:lnTo>
                  <a:lnTo>
                    <a:pt x="2170" y="85118"/>
                  </a:lnTo>
                  <a:lnTo>
                    <a:pt x="5713" y="79740"/>
                  </a:lnTo>
                  <a:lnTo>
                    <a:pt x="10191" y="75451"/>
                  </a:lnTo>
                  <a:lnTo>
                    <a:pt x="15999" y="73297"/>
                  </a:lnTo>
                  <a:lnTo>
                    <a:pt x="29977" y="72784"/>
                  </a:lnTo>
                  <a:lnTo>
                    <a:pt x="72086" y="89049"/>
                  </a:lnTo>
                  <a:lnTo>
                    <a:pt x="119288" y="116826"/>
                  </a:lnTo>
                  <a:lnTo>
                    <a:pt x="171547" y="149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5" name="SMARTInkShape-6757"/>
            <p:cNvSpPr/>
            <p:nvPr>
              <p:custDataLst>
                <p:tags r:id="rId10"/>
              </p:custDataLst>
            </p:nvPr>
          </p:nvSpPr>
          <p:spPr>
            <a:xfrm>
              <a:off x="6191250" y="5854700"/>
              <a:ext cx="68527" cy="323851"/>
            </a:xfrm>
            <a:custGeom>
              <a:avLst/>
              <a:gdLst/>
              <a:ahLst/>
              <a:cxnLst/>
              <a:rect l="0" t="0" r="0" b="0"/>
              <a:pathLst>
                <a:path w="68527" h="323851">
                  <a:moveTo>
                    <a:pt x="63500" y="0"/>
                  </a:moveTo>
                  <a:lnTo>
                    <a:pt x="63500" y="0"/>
                  </a:lnTo>
                  <a:lnTo>
                    <a:pt x="68526" y="38919"/>
                  </a:lnTo>
                  <a:lnTo>
                    <a:pt x="66439" y="75858"/>
                  </a:lnTo>
                  <a:lnTo>
                    <a:pt x="56105" y="122850"/>
                  </a:lnTo>
                  <a:lnTo>
                    <a:pt x="49397" y="148222"/>
                  </a:lnTo>
                  <a:lnTo>
                    <a:pt x="42104" y="174310"/>
                  </a:lnTo>
                  <a:lnTo>
                    <a:pt x="34418" y="200873"/>
                  </a:lnTo>
                  <a:lnTo>
                    <a:pt x="27181" y="226344"/>
                  </a:lnTo>
                  <a:lnTo>
                    <a:pt x="20236" y="251084"/>
                  </a:lnTo>
                  <a:lnTo>
                    <a:pt x="8994" y="291509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6" name="SMARTInkShape-6758"/>
            <p:cNvSpPr/>
            <p:nvPr>
              <p:custDataLst>
                <p:tags r:id="rId11"/>
              </p:custDataLst>
            </p:nvPr>
          </p:nvSpPr>
          <p:spPr>
            <a:xfrm>
              <a:off x="5581650" y="5813585"/>
              <a:ext cx="179416" cy="451226"/>
            </a:xfrm>
            <a:custGeom>
              <a:avLst/>
              <a:gdLst/>
              <a:ahLst/>
              <a:cxnLst/>
              <a:rect l="0" t="0" r="0" b="0"/>
              <a:pathLst>
                <a:path w="179416" h="451226">
                  <a:moveTo>
                    <a:pt x="0" y="180815"/>
                  </a:moveTo>
                  <a:lnTo>
                    <a:pt x="0" y="180815"/>
                  </a:lnTo>
                  <a:lnTo>
                    <a:pt x="0" y="177444"/>
                  </a:lnTo>
                  <a:lnTo>
                    <a:pt x="3371" y="185460"/>
                  </a:lnTo>
                  <a:lnTo>
                    <a:pt x="10125" y="224457"/>
                  </a:lnTo>
                  <a:lnTo>
                    <a:pt x="11555" y="255950"/>
                  </a:lnTo>
                  <a:lnTo>
                    <a:pt x="15954" y="289232"/>
                  </a:lnTo>
                  <a:lnTo>
                    <a:pt x="21202" y="322839"/>
                  </a:lnTo>
                  <a:lnTo>
                    <a:pt x="23534" y="356591"/>
                  </a:lnTo>
                  <a:lnTo>
                    <a:pt x="22689" y="390406"/>
                  </a:lnTo>
                  <a:lnTo>
                    <a:pt x="18247" y="431769"/>
                  </a:lnTo>
                  <a:lnTo>
                    <a:pt x="14460" y="446867"/>
                  </a:lnTo>
                  <a:lnTo>
                    <a:pt x="12462" y="449905"/>
                  </a:lnTo>
                  <a:lnTo>
                    <a:pt x="10424" y="451225"/>
                  </a:lnTo>
                  <a:lnTo>
                    <a:pt x="8361" y="448577"/>
                  </a:lnTo>
                  <a:lnTo>
                    <a:pt x="4187" y="436227"/>
                  </a:lnTo>
                  <a:lnTo>
                    <a:pt x="1241" y="395957"/>
                  </a:lnTo>
                  <a:lnTo>
                    <a:pt x="2433" y="348637"/>
                  </a:lnTo>
                  <a:lnTo>
                    <a:pt x="3739" y="320212"/>
                  </a:lnTo>
                  <a:lnTo>
                    <a:pt x="7431" y="287857"/>
                  </a:lnTo>
                  <a:lnTo>
                    <a:pt x="12716" y="252882"/>
                  </a:lnTo>
                  <a:lnTo>
                    <a:pt x="19060" y="216160"/>
                  </a:lnTo>
                  <a:lnTo>
                    <a:pt x="26112" y="182506"/>
                  </a:lnTo>
                  <a:lnTo>
                    <a:pt x="33636" y="150898"/>
                  </a:lnTo>
                  <a:lnTo>
                    <a:pt x="41474" y="120653"/>
                  </a:lnTo>
                  <a:lnTo>
                    <a:pt x="49521" y="94846"/>
                  </a:lnTo>
                  <a:lnTo>
                    <a:pt x="65989" y="51119"/>
                  </a:lnTo>
                  <a:lnTo>
                    <a:pt x="90241" y="22278"/>
                  </a:lnTo>
                  <a:lnTo>
                    <a:pt x="119129" y="5226"/>
                  </a:lnTo>
                  <a:lnTo>
                    <a:pt x="148432" y="0"/>
                  </a:lnTo>
                  <a:lnTo>
                    <a:pt x="159632" y="3122"/>
                  </a:lnTo>
                  <a:lnTo>
                    <a:pt x="168509" y="9435"/>
                  </a:lnTo>
                  <a:lnTo>
                    <a:pt x="175840" y="17878"/>
                  </a:lnTo>
                  <a:lnTo>
                    <a:pt x="179316" y="29151"/>
                  </a:lnTo>
                  <a:lnTo>
                    <a:pt x="179415" y="56729"/>
                  </a:lnTo>
                  <a:lnTo>
                    <a:pt x="165347" y="87802"/>
                  </a:lnTo>
                  <a:lnTo>
                    <a:pt x="141222" y="119016"/>
                  </a:lnTo>
                  <a:lnTo>
                    <a:pt x="109332" y="146998"/>
                  </a:lnTo>
                  <a:lnTo>
                    <a:pt x="73992" y="167902"/>
                  </a:lnTo>
                  <a:lnTo>
                    <a:pt x="29685" y="187807"/>
                  </a:lnTo>
                  <a:lnTo>
                    <a:pt x="0" y="1998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7" name="SMARTInkShape-6759"/>
            <p:cNvSpPr/>
            <p:nvPr>
              <p:custDataLst>
                <p:tags r:id="rId12"/>
              </p:custDataLst>
            </p:nvPr>
          </p:nvSpPr>
          <p:spPr>
            <a:xfrm>
              <a:off x="5715000" y="6032500"/>
              <a:ext cx="107951" cy="120651"/>
            </a:xfrm>
            <a:custGeom>
              <a:avLst/>
              <a:gdLst/>
              <a:ahLst/>
              <a:cxnLst/>
              <a:rect l="0" t="0" r="0" b="0"/>
              <a:pathLst>
                <a:path w="107951" h="120651">
                  <a:moveTo>
                    <a:pt x="0" y="0"/>
                  </a:moveTo>
                  <a:lnTo>
                    <a:pt x="0" y="0"/>
                  </a:lnTo>
                  <a:lnTo>
                    <a:pt x="38071" y="39346"/>
                  </a:lnTo>
                  <a:lnTo>
                    <a:pt x="74871" y="82436"/>
                  </a:lnTo>
                  <a:lnTo>
                    <a:pt x="10795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8" name="SMARTInkShape-6760"/>
            <p:cNvSpPr/>
            <p:nvPr>
              <p:custDataLst>
                <p:tags r:id="rId13"/>
              </p:custDataLst>
            </p:nvPr>
          </p:nvSpPr>
          <p:spPr>
            <a:xfrm>
              <a:off x="5734050" y="6060879"/>
              <a:ext cx="95251" cy="124022"/>
            </a:xfrm>
            <a:custGeom>
              <a:avLst/>
              <a:gdLst/>
              <a:ahLst/>
              <a:cxnLst/>
              <a:rect l="0" t="0" r="0" b="0"/>
              <a:pathLst>
                <a:path w="95251" h="124022">
                  <a:moveTo>
                    <a:pt x="95250" y="3371"/>
                  </a:moveTo>
                  <a:lnTo>
                    <a:pt x="95250" y="3371"/>
                  </a:lnTo>
                  <a:lnTo>
                    <a:pt x="85137" y="0"/>
                  </a:lnTo>
                  <a:lnTo>
                    <a:pt x="80747" y="1123"/>
                  </a:lnTo>
                  <a:lnTo>
                    <a:pt x="72106" y="8016"/>
                  </a:lnTo>
                  <a:lnTo>
                    <a:pt x="38885" y="51429"/>
                  </a:lnTo>
                  <a:lnTo>
                    <a:pt x="12229" y="96589"/>
                  </a:lnTo>
                  <a:lnTo>
                    <a:pt x="0" y="124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15918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SMARTInkShape-6761"/>
          <p:cNvSpPr/>
          <p:nvPr>
            <p:custDataLst>
              <p:tags r:id="rId1"/>
            </p:custDataLst>
          </p:nvPr>
        </p:nvSpPr>
        <p:spPr>
          <a:xfrm>
            <a:off x="5886450" y="158750"/>
            <a:ext cx="292523" cy="6083301"/>
          </a:xfrm>
          <a:custGeom>
            <a:avLst/>
            <a:gdLst/>
            <a:ahLst/>
            <a:cxnLst/>
            <a:rect l="0" t="0" r="0" b="0"/>
            <a:pathLst>
              <a:path w="292523" h="6083301">
                <a:moveTo>
                  <a:pt x="215900" y="0"/>
                </a:moveTo>
                <a:lnTo>
                  <a:pt x="215900" y="0"/>
                </a:lnTo>
                <a:lnTo>
                  <a:pt x="236948" y="43370"/>
                </a:lnTo>
                <a:lnTo>
                  <a:pt x="246656" y="86303"/>
                </a:lnTo>
                <a:lnTo>
                  <a:pt x="251220" y="112569"/>
                </a:lnTo>
                <a:lnTo>
                  <a:pt x="254969" y="144190"/>
                </a:lnTo>
                <a:lnTo>
                  <a:pt x="258174" y="179382"/>
                </a:lnTo>
                <a:lnTo>
                  <a:pt x="261015" y="216955"/>
                </a:lnTo>
                <a:lnTo>
                  <a:pt x="265027" y="260348"/>
                </a:lnTo>
                <a:lnTo>
                  <a:pt x="269818" y="307621"/>
                </a:lnTo>
                <a:lnTo>
                  <a:pt x="275129" y="357481"/>
                </a:lnTo>
                <a:lnTo>
                  <a:pt x="280081" y="415415"/>
                </a:lnTo>
                <a:lnTo>
                  <a:pt x="284793" y="478732"/>
                </a:lnTo>
                <a:lnTo>
                  <a:pt x="289345" y="545638"/>
                </a:lnTo>
                <a:lnTo>
                  <a:pt x="291674" y="619875"/>
                </a:lnTo>
                <a:lnTo>
                  <a:pt x="292522" y="699000"/>
                </a:lnTo>
                <a:lnTo>
                  <a:pt x="292381" y="781383"/>
                </a:lnTo>
                <a:lnTo>
                  <a:pt x="290171" y="869467"/>
                </a:lnTo>
                <a:lnTo>
                  <a:pt x="286579" y="961350"/>
                </a:lnTo>
                <a:lnTo>
                  <a:pt x="282071" y="1055767"/>
                </a:lnTo>
                <a:lnTo>
                  <a:pt x="276947" y="1158222"/>
                </a:lnTo>
                <a:lnTo>
                  <a:pt x="271415" y="1266037"/>
                </a:lnTo>
                <a:lnTo>
                  <a:pt x="265610" y="1377425"/>
                </a:lnTo>
                <a:lnTo>
                  <a:pt x="261741" y="1492605"/>
                </a:lnTo>
                <a:lnTo>
                  <a:pt x="259161" y="1610315"/>
                </a:lnTo>
                <a:lnTo>
                  <a:pt x="257440" y="1729710"/>
                </a:lnTo>
                <a:lnTo>
                  <a:pt x="256999" y="1851640"/>
                </a:lnTo>
                <a:lnTo>
                  <a:pt x="257409" y="1975260"/>
                </a:lnTo>
                <a:lnTo>
                  <a:pt x="258390" y="2100006"/>
                </a:lnTo>
                <a:lnTo>
                  <a:pt x="259749" y="2230443"/>
                </a:lnTo>
                <a:lnTo>
                  <a:pt x="261362" y="2364673"/>
                </a:lnTo>
                <a:lnTo>
                  <a:pt x="263140" y="2501432"/>
                </a:lnTo>
                <a:lnTo>
                  <a:pt x="263622" y="2639171"/>
                </a:lnTo>
                <a:lnTo>
                  <a:pt x="263237" y="2777565"/>
                </a:lnTo>
                <a:lnTo>
                  <a:pt x="262274" y="2916393"/>
                </a:lnTo>
                <a:lnTo>
                  <a:pt x="260222" y="3054807"/>
                </a:lnTo>
                <a:lnTo>
                  <a:pt x="257442" y="3192943"/>
                </a:lnTo>
                <a:lnTo>
                  <a:pt x="254178" y="3330895"/>
                </a:lnTo>
                <a:lnTo>
                  <a:pt x="250591" y="3472252"/>
                </a:lnTo>
                <a:lnTo>
                  <a:pt x="246787" y="3615879"/>
                </a:lnTo>
                <a:lnTo>
                  <a:pt x="242842" y="3761020"/>
                </a:lnTo>
                <a:lnTo>
                  <a:pt x="238095" y="3904346"/>
                </a:lnTo>
                <a:lnTo>
                  <a:pt x="232813" y="4046464"/>
                </a:lnTo>
                <a:lnTo>
                  <a:pt x="227175" y="4187777"/>
                </a:lnTo>
                <a:lnTo>
                  <a:pt x="219889" y="4327139"/>
                </a:lnTo>
                <a:lnTo>
                  <a:pt x="211504" y="4465205"/>
                </a:lnTo>
                <a:lnTo>
                  <a:pt x="202386" y="4602402"/>
                </a:lnTo>
                <a:lnTo>
                  <a:pt x="191367" y="4739024"/>
                </a:lnTo>
                <a:lnTo>
                  <a:pt x="179084" y="4875260"/>
                </a:lnTo>
                <a:lnTo>
                  <a:pt x="165954" y="5011240"/>
                </a:lnTo>
                <a:lnTo>
                  <a:pt x="150854" y="5139993"/>
                </a:lnTo>
                <a:lnTo>
                  <a:pt x="134436" y="5263929"/>
                </a:lnTo>
                <a:lnTo>
                  <a:pt x="117139" y="5384652"/>
                </a:lnTo>
                <a:lnTo>
                  <a:pt x="99965" y="5494768"/>
                </a:lnTo>
                <a:lnTo>
                  <a:pt x="82872" y="5597813"/>
                </a:lnTo>
                <a:lnTo>
                  <a:pt x="65830" y="5696141"/>
                </a:lnTo>
                <a:lnTo>
                  <a:pt x="50943" y="5782861"/>
                </a:lnTo>
                <a:lnTo>
                  <a:pt x="37490" y="5861841"/>
                </a:lnTo>
                <a:lnTo>
                  <a:pt x="24993" y="5935661"/>
                </a:lnTo>
                <a:lnTo>
                  <a:pt x="16662" y="5984873"/>
                </a:lnTo>
                <a:lnTo>
                  <a:pt x="0" y="60833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SMARTInkShape-Group1251"/>
          <p:cNvGrpSpPr/>
          <p:nvPr/>
        </p:nvGrpSpPr>
        <p:grpSpPr>
          <a:xfrm>
            <a:off x="767545" y="332653"/>
            <a:ext cx="1277156" cy="522815"/>
            <a:chOff x="767545" y="332653"/>
            <a:chExt cx="1277156" cy="522815"/>
          </a:xfrm>
        </p:grpSpPr>
        <p:sp>
          <p:nvSpPr>
            <p:cNvPr id="675" name="SMARTInkShape-6762"/>
            <p:cNvSpPr/>
            <p:nvPr>
              <p:custDataLst>
                <p:tags r:id="rId136"/>
              </p:custDataLst>
            </p:nvPr>
          </p:nvSpPr>
          <p:spPr>
            <a:xfrm>
              <a:off x="1022350" y="596900"/>
              <a:ext cx="110050" cy="151456"/>
            </a:xfrm>
            <a:custGeom>
              <a:avLst/>
              <a:gdLst/>
              <a:ahLst/>
              <a:cxnLst/>
              <a:rect l="0" t="0" r="0" b="0"/>
              <a:pathLst>
                <a:path w="110050" h="151456">
                  <a:moveTo>
                    <a:pt x="0" y="25400"/>
                  </a:moveTo>
                  <a:lnTo>
                    <a:pt x="0" y="25400"/>
                  </a:lnTo>
                  <a:lnTo>
                    <a:pt x="0" y="19933"/>
                  </a:lnTo>
                  <a:lnTo>
                    <a:pt x="13484" y="22683"/>
                  </a:lnTo>
                  <a:lnTo>
                    <a:pt x="48394" y="45847"/>
                  </a:lnTo>
                  <a:lnTo>
                    <a:pt x="87380" y="87425"/>
                  </a:lnTo>
                  <a:lnTo>
                    <a:pt x="102335" y="112233"/>
                  </a:lnTo>
                  <a:lnTo>
                    <a:pt x="110049" y="139950"/>
                  </a:lnTo>
                  <a:lnTo>
                    <a:pt x="109353" y="149924"/>
                  </a:lnTo>
                  <a:lnTo>
                    <a:pt x="107475" y="151455"/>
                  </a:lnTo>
                  <a:lnTo>
                    <a:pt x="104811" y="151064"/>
                  </a:lnTo>
                  <a:lnTo>
                    <a:pt x="101624" y="149393"/>
                  </a:lnTo>
                  <a:lnTo>
                    <a:pt x="87026" y="130186"/>
                  </a:lnTo>
                  <a:lnTo>
                    <a:pt x="76037" y="95410"/>
                  </a:lnTo>
                  <a:lnTo>
                    <a:pt x="78425" y="50455"/>
                  </a:lnTo>
                  <a:lnTo>
                    <a:pt x="88243" y="27363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SMARTInkShape-6763"/>
            <p:cNvSpPr/>
            <p:nvPr>
              <p:custDataLst>
                <p:tags r:id="rId137"/>
              </p:custDataLst>
            </p:nvPr>
          </p:nvSpPr>
          <p:spPr>
            <a:xfrm>
              <a:off x="1137216" y="585606"/>
              <a:ext cx="139135" cy="136179"/>
            </a:xfrm>
            <a:custGeom>
              <a:avLst/>
              <a:gdLst/>
              <a:ahLst/>
              <a:cxnLst/>
              <a:rect l="0" t="0" r="0" b="0"/>
              <a:pathLst>
                <a:path w="139135" h="136179">
                  <a:moveTo>
                    <a:pt x="126434" y="17644"/>
                  </a:moveTo>
                  <a:lnTo>
                    <a:pt x="126434" y="17644"/>
                  </a:lnTo>
                  <a:lnTo>
                    <a:pt x="103290" y="3338"/>
                  </a:lnTo>
                  <a:lnTo>
                    <a:pt x="83750" y="0"/>
                  </a:lnTo>
                  <a:lnTo>
                    <a:pt x="60086" y="2382"/>
                  </a:lnTo>
                  <a:lnTo>
                    <a:pt x="43559" y="11331"/>
                  </a:lnTo>
                  <a:lnTo>
                    <a:pt x="27512" y="26127"/>
                  </a:lnTo>
                  <a:lnTo>
                    <a:pt x="7989" y="58258"/>
                  </a:lnTo>
                  <a:lnTo>
                    <a:pt x="179" y="82261"/>
                  </a:lnTo>
                  <a:lnTo>
                    <a:pt x="0" y="105159"/>
                  </a:lnTo>
                  <a:lnTo>
                    <a:pt x="1928" y="116204"/>
                  </a:lnTo>
                  <a:lnTo>
                    <a:pt x="6036" y="124273"/>
                  </a:lnTo>
                  <a:lnTo>
                    <a:pt x="18125" y="135120"/>
                  </a:lnTo>
                  <a:lnTo>
                    <a:pt x="25300" y="136178"/>
                  </a:lnTo>
                  <a:lnTo>
                    <a:pt x="40799" y="131709"/>
                  </a:lnTo>
                  <a:lnTo>
                    <a:pt x="62020" y="113922"/>
                  </a:lnTo>
                  <a:lnTo>
                    <a:pt x="97191" y="73587"/>
                  </a:lnTo>
                  <a:lnTo>
                    <a:pt x="102383" y="70730"/>
                  </a:lnTo>
                  <a:lnTo>
                    <a:pt x="104756" y="71379"/>
                  </a:lnTo>
                  <a:lnTo>
                    <a:pt x="109273" y="75863"/>
                  </a:lnTo>
                  <a:lnTo>
                    <a:pt x="125010" y="119076"/>
                  </a:lnTo>
                  <a:lnTo>
                    <a:pt x="139134" y="131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SMARTInkShape-6764"/>
            <p:cNvSpPr/>
            <p:nvPr>
              <p:custDataLst>
                <p:tags r:id="rId138"/>
              </p:custDataLst>
            </p:nvPr>
          </p:nvSpPr>
          <p:spPr>
            <a:xfrm>
              <a:off x="767545" y="332653"/>
              <a:ext cx="127963" cy="522815"/>
            </a:xfrm>
            <a:custGeom>
              <a:avLst/>
              <a:gdLst/>
              <a:ahLst/>
              <a:cxnLst/>
              <a:rect l="0" t="0" r="0" b="0"/>
              <a:pathLst>
                <a:path w="127963" h="522815">
                  <a:moveTo>
                    <a:pt x="7155" y="232497"/>
                  </a:moveTo>
                  <a:lnTo>
                    <a:pt x="7155" y="232497"/>
                  </a:lnTo>
                  <a:lnTo>
                    <a:pt x="7155" y="229126"/>
                  </a:lnTo>
                  <a:lnTo>
                    <a:pt x="7861" y="274729"/>
                  </a:lnTo>
                  <a:lnTo>
                    <a:pt x="11519" y="316193"/>
                  </a:lnTo>
                  <a:lnTo>
                    <a:pt x="12622" y="350128"/>
                  </a:lnTo>
                  <a:lnTo>
                    <a:pt x="14994" y="388259"/>
                  </a:lnTo>
                  <a:lnTo>
                    <a:pt x="18400" y="428019"/>
                  </a:lnTo>
                  <a:lnTo>
                    <a:pt x="22266" y="466857"/>
                  </a:lnTo>
                  <a:lnTo>
                    <a:pt x="29791" y="511702"/>
                  </a:lnTo>
                  <a:lnTo>
                    <a:pt x="31326" y="521923"/>
                  </a:lnTo>
                  <a:lnTo>
                    <a:pt x="31736" y="522814"/>
                  </a:lnTo>
                  <a:lnTo>
                    <a:pt x="32447" y="490156"/>
                  </a:lnTo>
                  <a:lnTo>
                    <a:pt x="28744" y="454962"/>
                  </a:lnTo>
                  <a:lnTo>
                    <a:pt x="22395" y="407570"/>
                  </a:lnTo>
                  <a:lnTo>
                    <a:pt x="18726" y="378140"/>
                  </a:lnTo>
                  <a:lnTo>
                    <a:pt x="14869" y="346526"/>
                  </a:lnTo>
                  <a:lnTo>
                    <a:pt x="10886" y="311339"/>
                  </a:lnTo>
                  <a:lnTo>
                    <a:pt x="6820" y="273769"/>
                  </a:lnTo>
                  <a:lnTo>
                    <a:pt x="2699" y="234612"/>
                  </a:lnTo>
                  <a:lnTo>
                    <a:pt x="656" y="198629"/>
                  </a:lnTo>
                  <a:lnTo>
                    <a:pt x="0" y="164763"/>
                  </a:lnTo>
                  <a:lnTo>
                    <a:pt x="269" y="132308"/>
                  </a:lnTo>
                  <a:lnTo>
                    <a:pt x="1153" y="105732"/>
                  </a:lnTo>
                  <a:lnTo>
                    <a:pt x="4017" y="63033"/>
                  </a:lnTo>
                  <a:lnTo>
                    <a:pt x="12967" y="21340"/>
                  </a:lnTo>
                  <a:lnTo>
                    <a:pt x="22438" y="6240"/>
                  </a:lnTo>
                  <a:lnTo>
                    <a:pt x="27927" y="1226"/>
                  </a:lnTo>
                  <a:lnTo>
                    <a:pt x="35114" y="0"/>
                  </a:lnTo>
                  <a:lnTo>
                    <a:pt x="52507" y="4281"/>
                  </a:lnTo>
                  <a:lnTo>
                    <a:pt x="82133" y="28705"/>
                  </a:lnTo>
                  <a:lnTo>
                    <a:pt x="102803" y="60314"/>
                  </a:lnTo>
                  <a:lnTo>
                    <a:pt x="120221" y="98821"/>
                  </a:lnTo>
                  <a:lnTo>
                    <a:pt x="127962" y="137102"/>
                  </a:lnTo>
                  <a:lnTo>
                    <a:pt x="125758" y="177164"/>
                  </a:lnTo>
                  <a:lnTo>
                    <a:pt x="115606" y="215666"/>
                  </a:lnTo>
                  <a:lnTo>
                    <a:pt x="96983" y="246889"/>
                  </a:lnTo>
                  <a:lnTo>
                    <a:pt x="62699" y="278154"/>
                  </a:lnTo>
                  <a:lnTo>
                    <a:pt x="7155" y="3023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SMARTInkShape-6765"/>
            <p:cNvSpPr/>
            <p:nvPr>
              <p:custDataLst>
                <p:tags r:id="rId139"/>
              </p:custDataLst>
            </p:nvPr>
          </p:nvSpPr>
          <p:spPr>
            <a:xfrm>
              <a:off x="861265" y="663310"/>
              <a:ext cx="142036" cy="135123"/>
            </a:xfrm>
            <a:custGeom>
              <a:avLst/>
              <a:gdLst/>
              <a:ahLst/>
              <a:cxnLst/>
              <a:rect l="0" t="0" r="0" b="0"/>
              <a:pathLst>
                <a:path w="142036" h="135123">
                  <a:moveTo>
                    <a:pt x="110285" y="22490"/>
                  </a:moveTo>
                  <a:lnTo>
                    <a:pt x="110285" y="22490"/>
                  </a:lnTo>
                  <a:lnTo>
                    <a:pt x="100172" y="19119"/>
                  </a:lnTo>
                  <a:lnTo>
                    <a:pt x="91444" y="11819"/>
                  </a:lnTo>
                  <a:lnTo>
                    <a:pt x="87141" y="6910"/>
                  </a:lnTo>
                  <a:lnTo>
                    <a:pt x="76715" y="1454"/>
                  </a:lnTo>
                  <a:lnTo>
                    <a:pt x="70972" y="0"/>
                  </a:lnTo>
                  <a:lnTo>
                    <a:pt x="58946" y="2146"/>
                  </a:lnTo>
                  <a:lnTo>
                    <a:pt x="52776" y="4694"/>
                  </a:lnTo>
                  <a:lnTo>
                    <a:pt x="30607" y="28506"/>
                  </a:lnTo>
                  <a:lnTo>
                    <a:pt x="9536" y="65744"/>
                  </a:lnTo>
                  <a:lnTo>
                    <a:pt x="0" y="101314"/>
                  </a:lnTo>
                  <a:lnTo>
                    <a:pt x="1532" y="119612"/>
                  </a:lnTo>
                  <a:lnTo>
                    <a:pt x="3917" y="127455"/>
                  </a:lnTo>
                  <a:lnTo>
                    <a:pt x="8328" y="131978"/>
                  </a:lnTo>
                  <a:lnTo>
                    <a:pt x="14092" y="134287"/>
                  </a:lnTo>
                  <a:lnTo>
                    <a:pt x="20756" y="135122"/>
                  </a:lnTo>
                  <a:lnTo>
                    <a:pt x="27316" y="132856"/>
                  </a:lnTo>
                  <a:lnTo>
                    <a:pt x="47366" y="115477"/>
                  </a:lnTo>
                  <a:lnTo>
                    <a:pt x="80615" y="71572"/>
                  </a:lnTo>
                  <a:lnTo>
                    <a:pt x="94830" y="56004"/>
                  </a:lnTo>
                  <a:lnTo>
                    <a:pt x="101770" y="51496"/>
                  </a:lnTo>
                  <a:lnTo>
                    <a:pt x="104608" y="50294"/>
                  </a:lnTo>
                  <a:lnTo>
                    <a:pt x="107912" y="50904"/>
                  </a:lnTo>
                  <a:lnTo>
                    <a:pt x="115345" y="55344"/>
                  </a:lnTo>
                  <a:lnTo>
                    <a:pt x="121471" y="63903"/>
                  </a:lnTo>
                  <a:lnTo>
                    <a:pt x="130768" y="78740"/>
                  </a:lnTo>
                  <a:lnTo>
                    <a:pt x="142035" y="923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9" name="SMARTInkShape-6766"/>
            <p:cNvSpPr/>
            <p:nvPr>
              <p:custDataLst>
                <p:tags r:id="rId140"/>
              </p:custDataLst>
            </p:nvPr>
          </p:nvSpPr>
          <p:spPr>
            <a:xfrm>
              <a:off x="1938296" y="471044"/>
              <a:ext cx="106405" cy="158849"/>
            </a:xfrm>
            <a:custGeom>
              <a:avLst/>
              <a:gdLst/>
              <a:ahLst/>
              <a:cxnLst/>
              <a:rect l="0" t="0" r="0" b="0"/>
              <a:pathLst>
                <a:path w="106405" h="158849">
                  <a:moveTo>
                    <a:pt x="61954" y="11556"/>
                  </a:moveTo>
                  <a:lnTo>
                    <a:pt x="61954" y="11556"/>
                  </a:lnTo>
                  <a:lnTo>
                    <a:pt x="61954" y="2718"/>
                  </a:lnTo>
                  <a:lnTo>
                    <a:pt x="59132" y="1430"/>
                  </a:lnTo>
                  <a:lnTo>
                    <a:pt x="48470" y="0"/>
                  </a:lnTo>
                  <a:lnTo>
                    <a:pt x="34324" y="6890"/>
                  </a:lnTo>
                  <a:lnTo>
                    <a:pt x="26601" y="12679"/>
                  </a:lnTo>
                  <a:lnTo>
                    <a:pt x="16138" y="30400"/>
                  </a:lnTo>
                  <a:lnTo>
                    <a:pt x="3672" y="76270"/>
                  </a:lnTo>
                  <a:lnTo>
                    <a:pt x="0" y="116887"/>
                  </a:lnTo>
                  <a:lnTo>
                    <a:pt x="2904" y="138097"/>
                  </a:lnTo>
                  <a:lnTo>
                    <a:pt x="5654" y="146717"/>
                  </a:lnTo>
                  <a:lnTo>
                    <a:pt x="11721" y="152463"/>
                  </a:lnTo>
                  <a:lnTo>
                    <a:pt x="29750" y="158848"/>
                  </a:lnTo>
                  <a:lnTo>
                    <a:pt x="73814" y="155701"/>
                  </a:lnTo>
                  <a:lnTo>
                    <a:pt x="106404" y="151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0" name="SMARTInkShape-6767"/>
            <p:cNvSpPr/>
            <p:nvPr>
              <p:custDataLst>
                <p:tags r:id="rId141"/>
              </p:custDataLst>
            </p:nvPr>
          </p:nvSpPr>
          <p:spPr>
            <a:xfrm>
              <a:off x="1873275" y="438150"/>
              <a:ext cx="31726" cy="194019"/>
            </a:xfrm>
            <a:custGeom>
              <a:avLst/>
              <a:gdLst/>
              <a:ahLst/>
              <a:cxnLst/>
              <a:rect l="0" t="0" r="0" b="0"/>
              <a:pathLst>
                <a:path w="31726" h="194019">
                  <a:moveTo>
                    <a:pt x="12675" y="114300"/>
                  </a:moveTo>
                  <a:lnTo>
                    <a:pt x="12675" y="114300"/>
                  </a:lnTo>
                  <a:lnTo>
                    <a:pt x="7649" y="136904"/>
                  </a:lnTo>
                  <a:lnTo>
                    <a:pt x="1415" y="180699"/>
                  </a:lnTo>
                  <a:lnTo>
                    <a:pt x="165" y="194018"/>
                  </a:lnTo>
                  <a:lnTo>
                    <a:pt x="0" y="170877"/>
                  </a:lnTo>
                  <a:lnTo>
                    <a:pt x="6724" y="124165"/>
                  </a:lnTo>
                  <a:lnTo>
                    <a:pt x="13793" y="85758"/>
                  </a:lnTo>
                  <a:lnTo>
                    <a:pt x="20933" y="49404"/>
                  </a:lnTo>
                  <a:lnTo>
                    <a:pt x="31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SMARTInkShape-6768"/>
            <p:cNvSpPr/>
            <p:nvPr>
              <p:custDataLst>
                <p:tags r:id="rId142"/>
              </p:custDataLst>
            </p:nvPr>
          </p:nvSpPr>
          <p:spPr>
            <a:xfrm>
              <a:off x="1588383" y="508000"/>
              <a:ext cx="221368" cy="139617"/>
            </a:xfrm>
            <a:custGeom>
              <a:avLst/>
              <a:gdLst/>
              <a:ahLst/>
              <a:cxnLst/>
              <a:rect l="0" t="0" r="0" b="0"/>
              <a:pathLst>
                <a:path w="221368" h="139617">
                  <a:moveTo>
                    <a:pt x="5467" y="25400"/>
                  </a:moveTo>
                  <a:lnTo>
                    <a:pt x="5467" y="25400"/>
                  </a:lnTo>
                  <a:lnTo>
                    <a:pt x="0" y="25400"/>
                  </a:lnTo>
                  <a:lnTo>
                    <a:pt x="47562" y="10205"/>
                  </a:lnTo>
                  <a:lnTo>
                    <a:pt x="90270" y="2225"/>
                  </a:lnTo>
                  <a:lnTo>
                    <a:pt x="113007" y="3105"/>
                  </a:lnTo>
                  <a:lnTo>
                    <a:pt x="132520" y="10552"/>
                  </a:lnTo>
                  <a:lnTo>
                    <a:pt x="148718" y="24681"/>
                  </a:lnTo>
                  <a:lnTo>
                    <a:pt x="179735" y="65867"/>
                  </a:lnTo>
                  <a:lnTo>
                    <a:pt x="194529" y="98930"/>
                  </a:lnTo>
                  <a:lnTo>
                    <a:pt x="196974" y="116641"/>
                  </a:lnTo>
                  <a:lnTo>
                    <a:pt x="195709" y="130157"/>
                  </a:lnTo>
                  <a:lnTo>
                    <a:pt x="192795" y="138516"/>
                  </a:lnTo>
                  <a:lnTo>
                    <a:pt x="190324" y="139616"/>
                  </a:lnTo>
                  <a:lnTo>
                    <a:pt x="187266" y="138939"/>
                  </a:lnTo>
                  <a:lnTo>
                    <a:pt x="183816" y="137076"/>
                  </a:lnTo>
                  <a:lnTo>
                    <a:pt x="178102" y="127480"/>
                  </a:lnTo>
                  <a:lnTo>
                    <a:pt x="175590" y="120970"/>
                  </a:lnTo>
                  <a:lnTo>
                    <a:pt x="175426" y="84840"/>
                  </a:lnTo>
                  <a:lnTo>
                    <a:pt x="186588" y="41758"/>
                  </a:lnTo>
                  <a:lnTo>
                    <a:pt x="199325" y="21851"/>
                  </a:lnTo>
                  <a:lnTo>
                    <a:pt x="2213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SMARTInkShape-6769"/>
            <p:cNvSpPr/>
            <p:nvPr>
              <p:custDataLst>
                <p:tags r:id="rId143"/>
              </p:custDataLst>
            </p:nvPr>
          </p:nvSpPr>
          <p:spPr>
            <a:xfrm>
              <a:off x="1665710" y="347430"/>
              <a:ext cx="74191" cy="363197"/>
            </a:xfrm>
            <a:custGeom>
              <a:avLst/>
              <a:gdLst/>
              <a:ahLst/>
              <a:cxnLst/>
              <a:rect l="0" t="0" r="0" b="0"/>
              <a:pathLst>
                <a:path w="74191" h="363197">
                  <a:moveTo>
                    <a:pt x="74190" y="8170"/>
                  </a:moveTo>
                  <a:lnTo>
                    <a:pt x="74190" y="8170"/>
                  </a:lnTo>
                  <a:lnTo>
                    <a:pt x="67448" y="1428"/>
                  </a:lnTo>
                  <a:lnTo>
                    <a:pt x="64756" y="148"/>
                  </a:lnTo>
                  <a:lnTo>
                    <a:pt x="62256" y="0"/>
                  </a:lnTo>
                  <a:lnTo>
                    <a:pt x="59884" y="606"/>
                  </a:lnTo>
                  <a:lnTo>
                    <a:pt x="45232" y="44959"/>
                  </a:lnTo>
                  <a:lnTo>
                    <a:pt x="34509" y="85904"/>
                  </a:lnTo>
                  <a:lnTo>
                    <a:pt x="28686" y="109382"/>
                  </a:lnTo>
                  <a:lnTo>
                    <a:pt x="22687" y="134205"/>
                  </a:lnTo>
                  <a:lnTo>
                    <a:pt x="16571" y="159927"/>
                  </a:lnTo>
                  <a:lnTo>
                    <a:pt x="11789" y="185541"/>
                  </a:lnTo>
                  <a:lnTo>
                    <a:pt x="7895" y="211084"/>
                  </a:lnTo>
                  <a:lnTo>
                    <a:pt x="4593" y="236579"/>
                  </a:lnTo>
                  <a:lnTo>
                    <a:pt x="925" y="281841"/>
                  </a:lnTo>
                  <a:lnTo>
                    <a:pt x="0" y="319596"/>
                  </a:lnTo>
                  <a:lnTo>
                    <a:pt x="1941" y="345783"/>
                  </a:lnTo>
                  <a:lnTo>
                    <a:pt x="4857" y="353896"/>
                  </a:lnTo>
                  <a:lnTo>
                    <a:pt x="8918" y="359304"/>
                  </a:lnTo>
                  <a:lnTo>
                    <a:pt x="13742" y="362909"/>
                  </a:lnTo>
                  <a:lnTo>
                    <a:pt x="19780" y="363196"/>
                  </a:lnTo>
                  <a:lnTo>
                    <a:pt x="34015" y="357870"/>
                  </a:lnTo>
                  <a:lnTo>
                    <a:pt x="74190" y="3193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SMARTInkShape-6770"/>
            <p:cNvSpPr/>
            <p:nvPr>
              <p:custDataLst>
                <p:tags r:id="rId144"/>
              </p:custDataLst>
            </p:nvPr>
          </p:nvSpPr>
          <p:spPr>
            <a:xfrm>
              <a:off x="1507337" y="539401"/>
              <a:ext cx="111914" cy="176683"/>
            </a:xfrm>
            <a:custGeom>
              <a:avLst/>
              <a:gdLst/>
              <a:ahLst/>
              <a:cxnLst/>
              <a:rect l="0" t="0" r="0" b="0"/>
              <a:pathLst>
                <a:path w="111914" h="176683">
                  <a:moveTo>
                    <a:pt x="3963" y="95599"/>
                  </a:moveTo>
                  <a:lnTo>
                    <a:pt x="3963" y="95599"/>
                  </a:lnTo>
                  <a:lnTo>
                    <a:pt x="14102" y="91235"/>
                  </a:lnTo>
                  <a:lnTo>
                    <a:pt x="43929" y="82769"/>
                  </a:lnTo>
                  <a:lnTo>
                    <a:pt x="66135" y="68279"/>
                  </a:lnTo>
                  <a:lnTo>
                    <a:pt x="75810" y="52883"/>
                  </a:lnTo>
                  <a:lnTo>
                    <a:pt x="81050" y="34281"/>
                  </a:lnTo>
                  <a:lnTo>
                    <a:pt x="81028" y="14254"/>
                  </a:lnTo>
                  <a:lnTo>
                    <a:pt x="78623" y="7502"/>
                  </a:lnTo>
                  <a:lnTo>
                    <a:pt x="74903" y="3001"/>
                  </a:lnTo>
                  <a:lnTo>
                    <a:pt x="70306" y="0"/>
                  </a:lnTo>
                  <a:lnTo>
                    <a:pt x="63714" y="822"/>
                  </a:lnTo>
                  <a:lnTo>
                    <a:pt x="46982" y="9261"/>
                  </a:lnTo>
                  <a:lnTo>
                    <a:pt x="21100" y="36621"/>
                  </a:lnTo>
                  <a:lnTo>
                    <a:pt x="5669" y="78281"/>
                  </a:lnTo>
                  <a:lnTo>
                    <a:pt x="0" y="123002"/>
                  </a:lnTo>
                  <a:lnTo>
                    <a:pt x="4318" y="147054"/>
                  </a:lnTo>
                  <a:lnTo>
                    <a:pt x="8433" y="157419"/>
                  </a:lnTo>
                  <a:lnTo>
                    <a:pt x="14704" y="165034"/>
                  </a:lnTo>
                  <a:lnTo>
                    <a:pt x="31080" y="175378"/>
                  </a:lnTo>
                  <a:lnTo>
                    <a:pt x="50116" y="176682"/>
                  </a:lnTo>
                  <a:lnTo>
                    <a:pt x="60132" y="175054"/>
                  </a:lnTo>
                  <a:lnTo>
                    <a:pt x="80668" y="161957"/>
                  </a:lnTo>
                  <a:lnTo>
                    <a:pt x="111913" y="1336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SMARTInkShape-6771"/>
            <p:cNvSpPr/>
            <p:nvPr>
              <p:custDataLst>
                <p:tags r:id="rId145"/>
              </p:custDataLst>
            </p:nvPr>
          </p:nvSpPr>
          <p:spPr>
            <a:xfrm>
              <a:off x="1320800" y="565150"/>
              <a:ext cx="139701" cy="147815"/>
            </a:xfrm>
            <a:custGeom>
              <a:avLst/>
              <a:gdLst/>
              <a:ahLst/>
              <a:cxnLst/>
              <a:rect l="0" t="0" r="0" b="0"/>
              <a:pathLst>
                <a:path w="139701" h="147815">
                  <a:moveTo>
                    <a:pt x="0" y="0"/>
                  </a:moveTo>
                  <a:lnTo>
                    <a:pt x="0" y="0"/>
                  </a:lnTo>
                  <a:lnTo>
                    <a:pt x="3371" y="42095"/>
                  </a:lnTo>
                  <a:lnTo>
                    <a:pt x="5762" y="88984"/>
                  </a:lnTo>
                  <a:lnTo>
                    <a:pt x="6234" y="129185"/>
                  </a:lnTo>
                  <a:lnTo>
                    <a:pt x="6327" y="147814"/>
                  </a:lnTo>
                  <a:lnTo>
                    <a:pt x="10713" y="104430"/>
                  </a:lnTo>
                  <a:lnTo>
                    <a:pt x="16070" y="60218"/>
                  </a:lnTo>
                  <a:lnTo>
                    <a:pt x="21959" y="44402"/>
                  </a:lnTo>
                  <a:lnTo>
                    <a:pt x="26928" y="37373"/>
                  </a:lnTo>
                  <a:lnTo>
                    <a:pt x="29946" y="37615"/>
                  </a:lnTo>
                  <a:lnTo>
                    <a:pt x="37063" y="43529"/>
                  </a:lnTo>
                  <a:lnTo>
                    <a:pt x="41167" y="53213"/>
                  </a:lnTo>
                  <a:lnTo>
                    <a:pt x="44258" y="97488"/>
                  </a:lnTo>
                  <a:lnTo>
                    <a:pt x="44393" y="104850"/>
                  </a:lnTo>
                  <a:lnTo>
                    <a:pt x="46306" y="100928"/>
                  </a:lnTo>
                  <a:lnTo>
                    <a:pt x="64220" y="60445"/>
                  </a:lnTo>
                  <a:lnTo>
                    <a:pt x="73698" y="42386"/>
                  </a:lnTo>
                  <a:lnTo>
                    <a:pt x="87318" y="27305"/>
                  </a:lnTo>
                  <a:lnTo>
                    <a:pt x="93490" y="23142"/>
                  </a:lnTo>
                  <a:lnTo>
                    <a:pt x="99015" y="21073"/>
                  </a:lnTo>
                  <a:lnTo>
                    <a:pt x="104110" y="20398"/>
                  </a:lnTo>
                  <a:lnTo>
                    <a:pt x="108918" y="22066"/>
                  </a:lnTo>
                  <a:lnTo>
                    <a:pt x="118023" y="29562"/>
                  </a:lnTo>
                  <a:lnTo>
                    <a:pt x="127711" y="49054"/>
                  </a:lnTo>
                  <a:lnTo>
                    <a:pt x="137633" y="94254"/>
                  </a:lnTo>
                  <a:lnTo>
                    <a:pt x="13970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SMARTInkShape-Group1252"/>
          <p:cNvGrpSpPr/>
          <p:nvPr/>
        </p:nvGrpSpPr>
        <p:grpSpPr>
          <a:xfrm>
            <a:off x="762000" y="330200"/>
            <a:ext cx="3187701" cy="679451"/>
            <a:chOff x="762000" y="330200"/>
            <a:chExt cx="3187701" cy="679451"/>
          </a:xfrm>
        </p:grpSpPr>
        <p:sp>
          <p:nvSpPr>
            <p:cNvPr id="686" name="SMARTInkShape-6772"/>
            <p:cNvSpPr/>
            <p:nvPr>
              <p:custDataLst>
                <p:tags r:id="rId127"/>
              </p:custDataLst>
            </p:nvPr>
          </p:nvSpPr>
          <p:spPr>
            <a:xfrm>
              <a:off x="762000" y="819150"/>
              <a:ext cx="3187701" cy="190501"/>
            </a:xfrm>
            <a:custGeom>
              <a:avLst/>
              <a:gdLst/>
              <a:ahLst/>
              <a:cxnLst/>
              <a:rect l="0" t="0" r="0" b="0"/>
              <a:pathLst>
                <a:path w="3187701" h="190501">
                  <a:moveTo>
                    <a:pt x="0" y="190500"/>
                  </a:moveTo>
                  <a:lnTo>
                    <a:pt x="0" y="190500"/>
                  </a:lnTo>
                  <a:lnTo>
                    <a:pt x="46201" y="189794"/>
                  </a:lnTo>
                  <a:lnTo>
                    <a:pt x="70312" y="188618"/>
                  </a:lnTo>
                  <a:lnTo>
                    <a:pt x="97674" y="187129"/>
                  </a:lnTo>
                  <a:lnTo>
                    <a:pt x="132850" y="184725"/>
                  </a:lnTo>
                  <a:lnTo>
                    <a:pt x="173233" y="181711"/>
                  </a:lnTo>
                  <a:lnTo>
                    <a:pt x="217089" y="178291"/>
                  </a:lnTo>
                  <a:lnTo>
                    <a:pt x="269609" y="173894"/>
                  </a:lnTo>
                  <a:lnTo>
                    <a:pt x="327906" y="168846"/>
                  </a:lnTo>
                  <a:lnTo>
                    <a:pt x="390054" y="163364"/>
                  </a:lnTo>
                  <a:lnTo>
                    <a:pt x="461119" y="156181"/>
                  </a:lnTo>
                  <a:lnTo>
                    <a:pt x="538129" y="147865"/>
                  </a:lnTo>
                  <a:lnTo>
                    <a:pt x="619103" y="138794"/>
                  </a:lnTo>
                  <a:lnTo>
                    <a:pt x="709774" y="129923"/>
                  </a:lnTo>
                  <a:lnTo>
                    <a:pt x="806911" y="121188"/>
                  </a:lnTo>
                  <a:lnTo>
                    <a:pt x="908357" y="112542"/>
                  </a:lnTo>
                  <a:lnTo>
                    <a:pt x="1016205" y="103956"/>
                  </a:lnTo>
                  <a:lnTo>
                    <a:pt x="1128320" y="95409"/>
                  </a:lnTo>
                  <a:lnTo>
                    <a:pt x="1243280" y="86890"/>
                  </a:lnTo>
                  <a:lnTo>
                    <a:pt x="1364370" y="78387"/>
                  </a:lnTo>
                  <a:lnTo>
                    <a:pt x="1489546" y="69897"/>
                  </a:lnTo>
                  <a:lnTo>
                    <a:pt x="1617448" y="61415"/>
                  </a:lnTo>
                  <a:lnTo>
                    <a:pt x="1743637" y="54349"/>
                  </a:lnTo>
                  <a:lnTo>
                    <a:pt x="1868686" y="48227"/>
                  </a:lnTo>
                  <a:lnTo>
                    <a:pt x="1992974" y="42735"/>
                  </a:lnTo>
                  <a:lnTo>
                    <a:pt x="2112522" y="37662"/>
                  </a:lnTo>
                  <a:lnTo>
                    <a:pt x="2228909" y="32869"/>
                  </a:lnTo>
                  <a:lnTo>
                    <a:pt x="2343189" y="28263"/>
                  </a:lnTo>
                  <a:lnTo>
                    <a:pt x="2450420" y="24486"/>
                  </a:lnTo>
                  <a:lnTo>
                    <a:pt x="2552952" y="21263"/>
                  </a:lnTo>
                  <a:lnTo>
                    <a:pt x="2652352" y="18409"/>
                  </a:lnTo>
                  <a:lnTo>
                    <a:pt x="2741195" y="15800"/>
                  </a:lnTo>
                  <a:lnTo>
                    <a:pt x="2823002" y="13356"/>
                  </a:lnTo>
                  <a:lnTo>
                    <a:pt x="2900118" y="11021"/>
                  </a:lnTo>
                  <a:lnTo>
                    <a:pt x="2966346" y="8758"/>
                  </a:lnTo>
                  <a:lnTo>
                    <a:pt x="3025314" y="6544"/>
                  </a:lnTo>
                  <a:lnTo>
                    <a:pt x="3079442" y="4363"/>
                  </a:lnTo>
                  <a:lnTo>
                    <a:pt x="3115528" y="2909"/>
                  </a:lnTo>
                  <a:lnTo>
                    <a:pt x="3187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7" name="SMARTInkShape-6773"/>
            <p:cNvSpPr/>
            <p:nvPr>
              <p:custDataLst>
                <p:tags r:id="rId128"/>
              </p:custDataLst>
            </p:nvPr>
          </p:nvSpPr>
          <p:spPr>
            <a:xfrm>
              <a:off x="3542330" y="481666"/>
              <a:ext cx="299421" cy="143341"/>
            </a:xfrm>
            <a:custGeom>
              <a:avLst/>
              <a:gdLst/>
              <a:ahLst/>
              <a:cxnLst/>
              <a:rect l="0" t="0" r="0" b="0"/>
              <a:pathLst>
                <a:path w="299421" h="143341">
                  <a:moveTo>
                    <a:pt x="89870" y="19984"/>
                  </a:moveTo>
                  <a:lnTo>
                    <a:pt x="89870" y="19984"/>
                  </a:lnTo>
                  <a:lnTo>
                    <a:pt x="83128" y="13242"/>
                  </a:lnTo>
                  <a:lnTo>
                    <a:pt x="76055" y="9932"/>
                  </a:lnTo>
                  <a:lnTo>
                    <a:pt x="72193" y="9049"/>
                  </a:lnTo>
                  <a:lnTo>
                    <a:pt x="53274" y="11178"/>
                  </a:lnTo>
                  <a:lnTo>
                    <a:pt x="39739" y="21950"/>
                  </a:lnTo>
                  <a:lnTo>
                    <a:pt x="13802" y="57610"/>
                  </a:lnTo>
                  <a:lnTo>
                    <a:pt x="1401" y="88204"/>
                  </a:lnTo>
                  <a:lnTo>
                    <a:pt x="0" y="116241"/>
                  </a:lnTo>
                  <a:lnTo>
                    <a:pt x="3145" y="123666"/>
                  </a:lnTo>
                  <a:lnTo>
                    <a:pt x="14166" y="135680"/>
                  </a:lnTo>
                  <a:lnTo>
                    <a:pt x="32235" y="141960"/>
                  </a:lnTo>
                  <a:lnTo>
                    <a:pt x="54377" y="143340"/>
                  </a:lnTo>
                  <a:lnTo>
                    <a:pt x="92053" y="134772"/>
                  </a:lnTo>
                  <a:lnTo>
                    <a:pt x="136221" y="112870"/>
                  </a:lnTo>
                  <a:lnTo>
                    <a:pt x="171886" y="76042"/>
                  </a:lnTo>
                  <a:lnTo>
                    <a:pt x="197818" y="35967"/>
                  </a:lnTo>
                  <a:lnTo>
                    <a:pt x="204875" y="14858"/>
                  </a:lnTo>
                  <a:lnTo>
                    <a:pt x="204640" y="8100"/>
                  </a:lnTo>
                  <a:lnTo>
                    <a:pt x="202366" y="3594"/>
                  </a:lnTo>
                  <a:lnTo>
                    <a:pt x="198734" y="591"/>
                  </a:lnTo>
                  <a:lnTo>
                    <a:pt x="192785" y="0"/>
                  </a:lnTo>
                  <a:lnTo>
                    <a:pt x="176767" y="3106"/>
                  </a:lnTo>
                  <a:lnTo>
                    <a:pt x="151287" y="19530"/>
                  </a:lnTo>
                  <a:lnTo>
                    <a:pt x="132605" y="42270"/>
                  </a:lnTo>
                  <a:lnTo>
                    <a:pt x="126503" y="58582"/>
                  </a:lnTo>
                  <a:lnTo>
                    <a:pt x="124875" y="66882"/>
                  </a:lnTo>
                  <a:lnTo>
                    <a:pt x="125907" y="73827"/>
                  </a:lnTo>
                  <a:lnTo>
                    <a:pt x="132697" y="85307"/>
                  </a:lnTo>
                  <a:lnTo>
                    <a:pt x="161905" y="99703"/>
                  </a:lnTo>
                  <a:lnTo>
                    <a:pt x="205209" y="112906"/>
                  </a:lnTo>
                  <a:lnTo>
                    <a:pt x="241086" y="121490"/>
                  </a:lnTo>
                  <a:lnTo>
                    <a:pt x="299420" y="1342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8" name="SMARTInkShape-6774"/>
            <p:cNvSpPr/>
            <p:nvPr>
              <p:custDataLst>
                <p:tags r:id="rId129"/>
              </p:custDataLst>
            </p:nvPr>
          </p:nvSpPr>
          <p:spPr>
            <a:xfrm>
              <a:off x="3266879" y="480615"/>
              <a:ext cx="199348" cy="150860"/>
            </a:xfrm>
            <a:custGeom>
              <a:avLst/>
              <a:gdLst/>
              <a:ahLst/>
              <a:cxnLst/>
              <a:rect l="0" t="0" r="0" b="0"/>
              <a:pathLst>
                <a:path w="199348" h="150860">
                  <a:moveTo>
                    <a:pt x="3371" y="59135"/>
                  </a:moveTo>
                  <a:lnTo>
                    <a:pt x="3371" y="59135"/>
                  </a:lnTo>
                  <a:lnTo>
                    <a:pt x="0" y="65877"/>
                  </a:lnTo>
                  <a:lnTo>
                    <a:pt x="227" y="72950"/>
                  </a:lnTo>
                  <a:lnTo>
                    <a:pt x="1275" y="76812"/>
                  </a:lnTo>
                  <a:lnTo>
                    <a:pt x="3385" y="79386"/>
                  </a:lnTo>
                  <a:lnTo>
                    <a:pt x="9492" y="82247"/>
                  </a:lnTo>
                  <a:lnTo>
                    <a:pt x="18791" y="79755"/>
                  </a:lnTo>
                  <a:lnTo>
                    <a:pt x="30685" y="72533"/>
                  </a:lnTo>
                  <a:lnTo>
                    <a:pt x="45379" y="59915"/>
                  </a:lnTo>
                  <a:lnTo>
                    <a:pt x="53791" y="46782"/>
                  </a:lnTo>
                  <a:lnTo>
                    <a:pt x="56824" y="34595"/>
                  </a:lnTo>
                  <a:lnTo>
                    <a:pt x="55821" y="24474"/>
                  </a:lnTo>
                  <a:lnTo>
                    <a:pt x="52448" y="21211"/>
                  </a:lnTo>
                  <a:lnTo>
                    <a:pt x="41176" y="17586"/>
                  </a:lnTo>
                  <a:lnTo>
                    <a:pt x="34924" y="19441"/>
                  </a:lnTo>
                  <a:lnTo>
                    <a:pt x="22333" y="29028"/>
                  </a:lnTo>
                  <a:lnTo>
                    <a:pt x="6716" y="57035"/>
                  </a:lnTo>
                  <a:lnTo>
                    <a:pt x="3211" y="80074"/>
                  </a:lnTo>
                  <a:lnTo>
                    <a:pt x="4711" y="103013"/>
                  </a:lnTo>
                  <a:lnTo>
                    <a:pt x="10081" y="122616"/>
                  </a:lnTo>
                  <a:lnTo>
                    <a:pt x="14900" y="128972"/>
                  </a:lnTo>
                  <a:lnTo>
                    <a:pt x="27780" y="136035"/>
                  </a:lnTo>
                  <a:lnTo>
                    <a:pt x="44793" y="135411"/>
                  </a:lnTo>
                  <a:lnTo>
                    <a:pt x="64820" y="129019"/>
                  </a:lnTo>
                  <a:lnTo>
                    <a:pt x="97778" y="108847"/>
                  </a:lnTo>
                  <a:lnTo>
                    <a:pt x="135253" y="63163"/>
                  </a:lnTo>
                  <a:lnTo>
                    <a:pt x="136448" y="61114"/>
                  </a:lnTo>
                  <a:lnTo>
                    <a:pt x="136539" y="60455"/>
                  </a:lnTo>
                  <a:lnTo>
                    <a:pt x="126554" y="69639"/>
                  </a:lnTo>
                  <a:lnTo>
                    <a:pt x="113561" y="92508"/>
                  </a:lnTo>
                  <a:lnTo>
                    <a:pt x="99195" y="136533"/>
                  </a:lnTo>
                  <a:lnTo>
                    <a:pt x="96054" y="146451"/>
                  </a:lnTo>
                  <a:lnTo>
                    <a:pt x="96204" y="149096"/>
                  </a:lnTo>
                  <a:lnTo>
                    <a:pt x="97009" y="150859"/>
                  </a:lnTo>
                  <a:lnTo>
                    <a:pt x="98252" y="150623"/>
                  </a:lnTo>
                  <a:lnTo>
                    <a:pt x="101514" y="146598"/>
                  </a:lnTo>
                  <a:lnTo>
                    <a:pt x="119497" y="110827"/>
                  </a:lnTo>
                  <a:lnTo>
                    <a:pt x="137967" y="67552"/>
                  </a:lnTo>
                  <a:lnTo>
                    <a:pt x="160295" y="26665"/>
                  </a:lnTo>
                  <a:lnTo>
                    <a:pt x="179925" y="5456"/>
                  </a:lnTo>
                  <a:lnTo>
                    <a:pt x="190259" y="0"/>
                  </a:lnTo>
                  <a:lnTo>
                    <a:pt x="193580" y="1367"/>
                  </a:lnTo>
                  <a:lnTo>
                    <a:pt x="195793" y="5101"/>
                  </a:lnTo>
                  <a:lnTo>
                    <a:pt x="199347" y="34742"/>
                  </a:lnTo>
                  <a:lnTo>
                    <a:pt x="195684" y="78227"/>
                  </a:lnTo>
                  <a:lnTo>
                    <a:pt x="193871" y="116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9" name="SMARTInkShape-6775"/>
            <p:cNvSpPr/>
            <p:nvPr>
              <p:custDataLst>
                <p:tags r:id="rId130"/>
              </p:custDataLst>
            </p:nvPr>
          </p:nvSpPr>
          <p:spPr>
            <a:xfrm>
              <a:off x="3092450" y="495300"/>
              <a:ext cx="127001" cy="157308"/>
            </a:xfrm>
            <a:custGeom>
              <a:avLst/>
              <a:gdLst/>
              <a:ahLst/>
              <a:cxnLst/>
              <a:rect l="0" t="0" r="0" b="0"/>
              <a:pathLst>
                <a:path w="127001" h="157308">
                  <a:moveTo>
                    <a:pt x="0" y="25400"/>
                  </a:moveTo>
                  <a:lnTo>
                    <a:pt x="0" y="25400"/>
                  </a:lnTo>
                  <a:lnTo>
                    <a:pt x="6742" y="25400"/>
                  </a:lnTo>
                  <a:lnTo>
                    <a:pt x="21048" y="35513"/>
                  </a:lnTo>
                  <a:lnTo>
                    <a:pt x="48503" y="77466"/>
                  </a:lnTo>
                  <a:lnTo>
                    <a:pt x="62192" y="113969"/>
                  </a:lnTo>
                  <a:lnTo>
                    <a:pt x="62720" y="144619"/>
                  </a:lnTo>
                  <a:lnTo>
                    <a:pt x="60096" y="155527"/>
                  </a:lnTo>
                  <a:lnTo>
                    <a:pt x="58408" y="157307"/>
                  </a:lnTo>
                  <a:lnTo>
                    <a:pt x="56578" y="157082"/>
                  </a:lnTo>
                  <a:lnTo>
                    <a:pt x="54652" y="155522"/>
                  </a:lnTo>
                  <a:lnTo>
                    <a:pt x="48570" y="139841"/>
                  </a:lnTo>
                  <a:lnTo>
                    <a:pt x="49042" y="110579"/>
                  </a:lnTo>
                  <a:lnTo>
                    <a:pt x="61307" y="79720"/>
                  </a:lnTo>
                  <a:lnTo>
                    <a:pt x="80870" y="46720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SMARTInkShape-6776"/>
            <p:cNvSpPr/>
            <p:nvPr>
              <p:custDataLst>
                <p:tags r:id="rId131"/>
              </p:custDataLst>
            </p:nvPr>
          </p:nvSpPr>
          <p:spPr>
            <a:xfrm>
              <a:off x="2955575" y="489196"/>
              <a:ext cx="117826" cy="159406"/>
            </a:xfrm>
            <a:custGeom>
              <a:avLst/>
              <a:gdLst/>
              <a:ahLst/>
              <a:cxnLst/>
              <a:rect l="0" t="0" r="0" b="0"/>
              <a:pathLst>
                <a:path w="117826" h="159406">
                  <a:moveTo>
                    <a:pt x="47975" y="82304"/>
                  </a:moveTo>
                  <a:lnTo>
                    <a:pt x="47975" y="82304"/>
                  </a:lnTo>
                  <a:lnTo>
                    <a:pt x="44604" y="82304"/>
                  </a:lnTo>
                  <a:lnTo>
                    <a:pt x="44317" y="81598"/>
                  </a:lnTo>
                  <a:lnTo>
                    <a:pt x="73623" y="37475"/>
                  </a:lnTo>
                  <a:lnTo>
                    <a:pt x="80541" y="24985"/>
                  </a:lnTo>
                  <a:lnTo>
                    <a:pt x="83615" y="12379"/>
                  </a:lnTo>
                  <a:lnTo>
                    <a:pt x="82318" y="7465"/>
                  </a:lnTo>
                  <a:lnTo>
                    <a:pt x="79337" y="3484"/>
                  </a:lnTo>
                  <a:lnTo>
                    <a:pt x="75233" y="124"/>
                  </a:lnTo>
                  <a:lnTo>
                    <a:pt x="68264" y="0"/>
                  </a:lnTo>
                  <a:lnTo>
                    <a:pt x="49231" y="5508"/>
                  </a:lnTo>
                  <a:lnTo>
                    <a:pt x="18087" y="30622"/>
                  </a:lnTo>
                  <a:lnTo>
                    <a:pt x="4588" y="54866"/>
                  </a:lnTo>
                  <a:lnTo>
                    <a:pt x="0" y="68245"/>
                  </a:lnTo>
                  <a:lnTo>
                    <a:pt x="547" y="96281"/>
                  </a:lnTo>
                  <a:lnTo>
                    <a:pt x="9257" y="123088"/>
                  </a:lnTo>
                  <a:lnTo>
                    <a:pt x="24887" y="144410"/>
                  </a:lnTo>
                  <a:lnTo>
                    <a:pt x="47356" y="155768"/>
                  </a:lnTo>
                  <a:lnTo>
                    <a:pt x="72394" y="159405"/>
                  </a:lnTo>
                  <a:lnTo>
                    <a:pt x="117825" y="1521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1" name="SMARTInkShape-6777"/>
            <p:cNvSpPr/>
            <p:nvPr>
              <p:custDataLst>
                <p:tags r:id="rId132"/>
              </p:custDataLst>
            </p:nvPr>
          </p:nvSpPr>
          <p:spPr>
            <a:xfrm>
              <a:off x="2758879" y="552450"/>
              <a:ext cx="98622" cy="38101"/>
            </a:xfrm>
            <a:custGeom>
              <a:avLst/>
              <a:gdLst/>
              <a:ahLst/>
              <a:cxnLst/>
              <a:rect l="0" t="0" r="0" b="0"/>
              <a:pathLst>
                <a:path w="98622" h="38101">
                  <a:moveTo>
                    <a:pt x="3371" y="38100"/>
                  </a:moveTo>
                  <a:lnTo>
                    <a:pt x="3371" y="38100"/>
                  </a:lnTo>
                  <a:lnTo>
                    <a:pt x="0" y="34729"/>
                  </a:lnTo>
                  <a:lnTo>
                    <a:pt x="418" y="33030"/>
                  </a:lnTo>
                  <a:lnTo>
                    <a:pt x="4646" y="29262"/>
                  </a:lnTo>
                  <a:lnTo>
                    <a:pt x="51116" y="12094"/>
                  </a:lnTo>
                  <a:lnTo>
                    <a:pt x="986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2" name="SMARTInkShape-6778"/>
            <p:cNvSpPr/>
            <p:nvPr>
              <p:custDataLst>
                <p:tags r:id="rId133"/>
              </p:custDataLst>
            </p:nvPr>
          </p:nvSpPr>
          <p:spPr>
            <a:xfrm>
              <a:off x="2826155" y="336906"/>
              <a:ext cx="113896" cy="355245"/>
            </a:xfrm>
            <a:custGeom>
              <a:avLst/>
              <a:gdLst/>
              <a:ahLst/>
              <a:cxnLst/>
              <a:rect l="0" t="0" r="0" b="0"/>
              <a:pathLst>
                <a:path w="113896" h="355245">
                  <a:moveTo>
                    <a:pt x="113895" y="44094"/>
                  </a:moveTo>
                  <a:lnTo>
                    <a:pt x="113895" y="44094"/>
                  </a:lnTo>
                  <a:lnTo>
                    <a:pt x="108120" y="16499"/>
                  </a:lnTo>
                  <a:lnTo>
                    <a:pt x="101686" y="4548"/>
                  </a:lnTo>
                  <a:lnTo>
                    <a:pt x="96583" y="1502"/>
                  </a:lnTo>
                  <a:lnTo>
                    <a:pt x="83388" y="0"/>
                  </a:lnTo>
                  <a:lnTo>
                    <a:pt x="64353" y="9209"/>
                  </a:lnTo>
                  <a:lnTo>
                    <a:pt x="43193" y="27179"/>
                  </a:lnTo>
                  <a:lnTo>
                    <a:pt x="24381" y="53980"/>
                  </a:lnTo>
                  <a:lnTo>
                    <a:pt x="10376" y="90351"/>
                  </a:lnTo>
                  <a:lnTo>
                    <a:pt x="1564" y="133091"/>
                  </a:lnTo>
                  <a:lnTo>
                    <a:pt x="0" y="180309"/>
                  </a:lnTo>
                  <a:lnTo>
                    <a:pt x="5419" y="225755"/>
                  </a:lnTo>
                  <a:lnTo>
                    <a:pt x="14178" y="267354"/>
                  </a:lnTo>
                  <a:lnTo>
                    <a:pt x="22775" y="302306"/>
                  </a:lnTo>
                  <a:lnTo>
                    <a:pt x="41527" y="349621"/>
                  </a:lnTo>
                  <a:lnTo>
                    <a:pt x="44045" y="3552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SMARTInkShape-6779"/>
            <p:cNvSpPr/>
            <p:nvPr>
              <p:custDataLst>
                <p:tags r:id="rId134"/>
              </p:custDataLst>
            </p:nvPr>
          </p:nvSpPr>
          <p:spPr>
            <a:xfrm>
              <a:off x="2636545" y="532258"/>
              <a:ext cx="113006" cy="149278"/>
            </a:xfrm>
            <a:custGeom>
              <a:avLst/>
              <a:gdLst/>
              <a:ahLst/>
              <a:cxnLst/>
              <a:rect l="0" t="0" r="0" b="0"/>
              <a:pathLst>
                <a:path w="113006" h="149278">
                  <a:moveTo>
                    <a:pt x="11405" y="32892"/>
                  </a:moveTo>
                  <a:lnTo>
                    <a:pt x="11405" y="32892"/>
                  </a:lnTo>
                  <a:lnTo>
                    <a:pt x="6379" y="76200"/>
                  </a:lnTo>
                  <a:lnTo>
                    <a:pt x="5316" y="116079"/>
                  </a:lnTo>
                  <a:lnTo>
                    <a:pt x="5078" y="149277"/>
                  </a:lnTo>
                  <a:lnTo>
                    <a:pt x="4365" y="148582"/>
                  </a:lnTo>
                  <a:lnTo>
                    <a:pt x="1691" y="142165"/>
                  </a:lnTo>
                  <a:lnTo>
                    <a:pt x="0" y="112907"/>
                  </a:lnTo>
                  <a:lnTo>
                    <a:pt x="3949" y="72044"/>
                  </a:lnTo>
                  <a:lnTo>
                    <a:pt x="10293" y="31165"/>
                  </a:lnTo>
                  <a:lnTo>
                    <a:pt x="17026" y="12369"/>
                  </a:lnTo>
                  <a:lnTo>
                    <a:pt x="22208" y="6510"/>
                  </a:lnTo>
                  <a:lnTo>
                    <a:pt x="35492" y="0"/>
                  </a:lnTo>
                  <a:lnTo>
                    <a:pt x="50803" y="870"/>
                  </a:lnTo>
                  <a:lnTo>
                    <a:pt x="58837" y="3077"/>
                  </a:lnTo>
                  <a:lnTo>
                    <a:pt x="86999" y="23039"/>
                  </a:lnTo>
                  <a:lnTo>
                    <a:pt x="97919" y="45211"/>
                  </a:lnTo>
                  <a:lnTo>
                    <a:pt x="104066" y="83579"/>
                  </a:lnTo>
                  <a:lnTo>
                    <a:pt x="113005" y="1344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4" name="SMARTInkShape-6780"/>
            <p:cNvSpPr/>
            <p:nvPr>
              <p:custDataLst>
                <p:tags r:id="rId135"/>
              </p:custDataLst>
            </p:nvPr>
          </p:nvSpPr>
          <p:spPr>
            <a:xfrm>
              <a:off x="2566544" y="330200"/>
              <a:ext cx="36957" cy="393701"/>
            </a:xfrm>
            <a:custGeom>
              <a:avLst/>
              <a:gdLst/>
              <a:ahLst/>
              <a:cxnLst/>
              <a:rect l="0" t="0" r="0" b="0"/>
              <a:pathLst>
                <a:path w="36957" h="393701">
                  <a:moveTo>
                    <a:pt x="11556" y="0"/>
                  </a:moveTo>
                  <a:lnTo>
                    <a:pt x="11556" y="0"/>
                  </a:lnTo>
                  <a:lnTo>
                    <a:pt x="4649" y="43945"/>
                  </a:lnTo>
                  <a:lnTo>
                    <a:pt x="1431" y="80914"/>
                  </a:lnTo>
                  <a:lnTo>
                    <a:pt x="0" y="125568"/>
                  </a:lnTo>
                  <a:lnTo>
                    <a:pt x="325" y="150739"/>
                  </a:lnTo>
                  <a:lnTo>
                    <a:pt x="1246" y="177399"/>
                  </a:lnTo>
                  <a:lnTo>
                    <a:pt x="2566" y="205049"/>
                  </a:lnTo>
                  <a:lnTo>
                    <a:pt x="3446" y="231949"/>
                  </a:lnTo>
                  <a:lnTo>
                    <a:pt x="4032" y="258350"/>
                  </a:lnTo>
                  <a:lnTo>
                    <a:pt x="4423" y="284416"/>
                  </a:lnTo>
                  <a:lnTo>
                    <a:pt x="4858" y="330313"/>
                  </a:lnTo>
                  <a:lnTo>
                    <a:pt x="6463" y="366939"/>
                  </a:lnTo>
                  <a:lnTo>
                    <a:pt x="11879" y="387921"/>
                  </a:lnTo>
                  <a:lnTo>
                    <a:pt x="16005" y="392670"/>
                  </a:lnTo>
                  <a:lnTo>
                    <a:pt x="36956" y="393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SMARTInkShape-Group1253"/>
          <p:cNvGrpSpPr/>
          <p:nvPr/>
        </p:nvGrpSpPr>
        <p:grpSpPr>
          <a:xfrm>
            <a:off x="7141015" y="330200"/>
            <a:ext cx="2364936" cy="530767"/>
            <a:chOff x="7141015" y="330200"/>
            <a:chExt cx="2364936" cy="530767"/>
          </a:xfrm>
        </p:grpSpPr>
        <p:sp>
          <p:nvSpPr>
            <p:cNvPr id="696" name="SMARTInkShape-6781"/>
            <p:cNvSpPr/>
            <p:nvPr>
              <p:custDataLst>
                <p:tags r:id="rId112"/>
              </p:custDataLst>
            </p:nvPr>
          </p:nvSpPr>
          <p:spPr>
            <a:xfrm>
              <a:off x="7141015" y="367152"/>
              <a:ext cx="237060" cy="394005"/>
            </a:xfrm>
            <a:custGeom>
              <a:avLst/>
              <a:gdLst/>
              <a:ahLst/>
              <a:cxnLst/>
              <a:rect l="0" t="0" r="0" b="0"/>
              <a:pathLst>
                <a:path w="237060" h="394005">
                  <a:moveTo>
                    <a:pt x="28135" y="90048"/>
                  </a:moveTo>
                  <a:lnTo>
                    <a:pt x="28135" y="90048"/>
                  </a:lnTo>
                  <a:lnTo>
                    <a:pt x="34877" y="93419"/>
                  </a:lnTo>
                  <a:lnTo>
                    <a:pt x="40068" y="106363"/>
                  </a:lnTo>
                  <a:lnTo>
                    <a:pt x="45075" y="143095"/>
                  </a:lnTo>
                  <a:lnTo>
                    <a:pt x="46953" y="177830"/>
                  </a:lnTo>
                  <a:lnTo>
                    <a:pt x="50139" y="219138"/>
                  </a:lnTo>
                  <a:lnTo>
                    <a:pt x="48262" y="263368"/>
                  </a:lnTo>
                  <a:lnTo>
                    <a:pt x="43430" y="306779"/>
                  </a:lnTo>
                  <a:lnTo>
                    <a:pt x="38932" y="344888"/>
                  </a:lnTo>
                  <a:lnTo>
                    <a:pt x="35802" y="384592"/>
                  </a:lnTo>
                  <a:lnTo>
                    <a:pt x="33246" y="390833"/>
                  </a:lnTo>
                  <a:lnTo>
                    <a:pt x="29426" y="393582"/>
                  </a:lnTo>
                  <a:lnTo>
                    <a:pt x="24763" y="394004"/>
                  </a:lnTo>
                  <a:lnTo>
                    <a:pt x="20948" y="389347"/>
                  </a:lnTo>
                  <a:lnTo>
                    <a:pt x="12207" y="356372"/>
                  </a:lnTo>
                  <a:lnTo>
                    <a:pt x="7415" y="319422"/>
                  </a:lnTo>
                  <a:lnTo>
                    <a:pt x="5150" y="294469"/>
                  </a:lnTo>
                  <a:lnTo>
                    <a:pt x="2932" y="265840"/>
                  </a:lnTo>
                  <a:lnTo>
                    <a:pt x="751" y="234759"/>
                  </a:lnTo>
                  <a:lnTo>
                    <a:pt x="0" y="203456"/>
                  </a:lnTo>
                  <a:lnTo>
                    <a:pt x="207" y="172003"/>
                  </a:lnTo>
                  <a:lnTo>
                    <a:pt x="1050" y="140451"/>
                  </a:lnTo>
                  <a:lnTo>
                    <a:pt x="5749" y="94105"/>
                  </a:lnTo>
                  <a:lnTo>
                    <a:pt x="16326" y="53620"/>
                  </a:lnTo>
                  <a:lnTo>
                    <a:pt x="20263" y="46713"/>
                  </a:lnTo>
                  <a:lnTo>
                    <a:pt x="25003" y="44930"/>
                  </a:lnTo>
                  <a:lnTo>
                    <a:pt x="30282" y="46564"/>
                  </a:lnTo>
                  <a:lnTo>
                    <a:pt x="70814" y="82948"/>
                  </a:lnTo>
                  <a:lnTo>
                    <a:pt x="99080" y="120054"/>
                  </a:lnTo>
                  <a:lnTo>
                    <a:pt x="125988" y="164767"/>
                  </a:lnTo>
                  <a:lnTo>
                    <a:pt x="137116" y="188544"/>
                  </a:lnTo>
                  <a:lnTo>
                    <a:pt x="154885" y="234718"/>
                  </a:lnTo>
                  <a:lnTo>
                    <a:pt x="165138" y="274055"/>
                  </a:lnTo>
                  <a:lnTo>
                    <a:pt x="181617" y="314451"/>
                  </a:lnTo>
                  <a:lnTo>
                    <a:pt x="189793" y="330810"/>
                  </a:lnTo>
                  <a:lnTo>
                    <a:pt x="192351" y="330989"/>
                  </a:lnTo>
                  <a:lnTo>
                    <a:pt x="198956" y="325544"/>
                  </a:lnTo>
                  <a:lnTo>
                    <a:pt x="217351" y="303836"/>
                  </a:lnTo>
                  <a:lnTo>
                    <a:pt x="230562" y="261578"/>
                  </a:lnTo>
                  <a:lnTo>
                    <a:pt x="234519" y="221317"/>
                  </a:lnTo>
                  <a:lnTo>
                    <a:pt x="236278" y="173790"/>
                  </a:lnTo>
                  <a:lnTo>
                    <a:pt x="236746" y="147287"/>
                  </a:lnTo>
                  <a:lnTo>
                    <a:pt x="237059" y="119741"/>
                  </a:lnTo>
                  <a:lnTo>
                    <a:pt x="235856" y="93615"/>
                  </a:lnTo>
                  <a:lnTo>
                    <a:pt x="233644" y="68437"/>
                  </a:lnTo>
                  <a:lnTo>
                    <a:pt x="228833" y="26821"/>
                  </a:lnTo>
                  <a:lnTo>
                    <a:pt x="225419" y="1542"/>
                  </a:lnTo>
                  <a:lnTo>
                    <a:pt x="223863" y="0"/>
                  </a:lnTo>
                  <a:lnTo>
                    <a:pt x="218635" y="11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SMARTInkShape-6782"/>
            <p:cNvSpPr/>
            <p:nvPr>
              <p:custDataLst>
                <p:tags r:id="rId113"/>
              </p:custDataLst>
            </p:nvPr>
          </p:nvSpPr>
          <p:spPr>
            <a:xfrm>
              <a:off x="7422138" y="542555"/>
              <a:ext cx="89913" cy="135935"/>
            </a:xfrm>
            <a:custGeom>
              <a:avLst/>
              <a:gdLst/>
              <a:ahLst/>
              <a:cxnLst/>
              <a:rect l="0" t="0" r="0" b="0"/>
              <a:pathLst>
                <a:path w="89913" h="135935">
                  <a:moveTo>
                    <a:pt x="89912" y="54345"/>
                  </a:moveTo>
                  <a:lnTo>
                    <a:pt x="89912" y="54345"/>
                  </a:lnTo>
                  <a:lnTo>
                    <a:pt x="89912" y="50974"/>
                  </a:lnTo>
                  <a:lnTo>
                    <a:pt x="76820" y="33375"/>
                  </a:lnTo>
                  <a:lnTo>
                    <a:pt x="70510" y="16382"/>
                  </a:lnTo>
                  <a:lnTo>
                    <a:pt x="61534" y="6663"/>
                  </a:lnTo>
                  <a:lnTo>
                    <a:pt x="52370" y="1403"/>
                  </a:lnTo>
                  <a:lnTo>
                    <a:pt x="47950" y="0"/>
                  </a:lnTo>
                  <a:lnTo>
                    <a:pt x="42888" y="1887"/>
                  </a:lnTo>
                  <a:lnTo>
                    <a:pt x="31618" y="11510"/>
                  </a:lnTo>
                  <a:lnTo>
                    <a:pt x="13373" y="36165"/>
                  </a:lnTo>
                  <a:lnTo>
                    <a:pt x="1303" y="69184"/>
                  </a:lnTo>
                  <a:lnTo>
                    <a:pt x="0" y="105779"/>
                  </a:lnTo>
                  <a:lnTo>
                    <a:pt x="3866" y="115445"/>
                  </a:lnTo>
                  <a:lnTo>
                    <a:pt x="17568" y="129949"/>
                  </a:lnTo>
                  <a:lnTo>
                    <a:pt x="24749" y="133675"/>
                  </a:lnTo>
                  <a:lnTo>
                    <a:pt x="38373" y="135934"/>
                  </a:lnTo>
                  <a:lnTo>
                    <a:pt x="51483" y="130824"/>
                  </a:lnTo>
                  <a:lnTo>
                    <a:pt x="80518" y="106925"/>
                  </a:lnTo>
                  <a:lnTo>
                    <a:pt x="85060" y="98570"/>
                  </a:lnTo>
                  <a:lnTo>
                    <a:pt x="88227" y="79880"/>
                  </a:lnTo>
                  <a:lnTo>
                    <a:pt x="83804" y="39842"/>
                  </a:lnTo>
                  <a:lnTo>
                    <a:pt x="73911" y="14849"/>
                  </a:lnTo>
                  <a:lnTo>
                    <a:pt x="64866" y="3445"/>
                  </a:lnTo>
                  <a:lnTo>
                    <a:pt x="65453" y="2773"/>
                  </a:lnTo>
                  <a:lnTo>
                    <a:pt x="70862" y="35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SMARTInkShape-6783"/>
            <p:cNvSpPr/>
            <p:nvPr>
              <p:custDataLst>
                <p:tags r:id="rId114"/>
              </p:custDataLst>
            </p:nvPr>
          </p:nvSpPr>
          <p:spPr>
            <a:xfrm>
              <a:off x="7559479" y="513337"/>
              <a:ext cx="136651" cy="172464"/>
            </a:xfrm>
            <a:custGeom>
              <a:avLst/>
              <a:gdLst/>
              <a:ahLst/>
              <a:cxnLst/>
              <a:rect l="0" t="0" r="0" b="0"/>
              <a:pathLst>
                <a:path w="136651" h="172464">
                  <a:moveTo>
                    <a:pt x="3371" y="39113"/>
                  </a:moveTo>
                  <a:lnTo>
                    <a:pt x="3371" y="39113"/>
                  </a:lnTo>
                  <a:lnTo>
                    <a:pt x="0" y="42484"/>
                  </a:lnTo>
                  <a:lnTo>
                    <a:pt x="226" y="49783"/>
                  </a:lnTo>
                  <a:lnTo>
                    <a:pt x="4976" y="92731"/>
                  </a:lnTo>
                  <a:lnTo>
                    <a:pt x="15525" y="136174"/>
                  </a:lnTo>
                  <a:lnTo>
                    <a:pt x="17475" y="153042"/>
                  </a:lnTo>
                  <a:lnTo>
                    <a:pt x="16348" y="171998"/>
                  </a:lnTo>
                  <a:lnTo>
                    <a:pt x="16961" y="171447"/>
                  </a:lnTo>
                  <a:lnTo>
                    <a:pt x="24933" y="136119"/>
                  </a:lnTo>
                  <a:lnTo>
                    <a:pt x="34375" y="91139"/>
                  </a:lnTo>
                  <a:lnTo>
                    <a:pt x="49481" y="44337"/>
                  </a:lnTo>
                  <a:lnTo>
                    <a:pt x="70734" y="12674"/>
                  </a:lnTo>
                  <a:lnTo>
                    <a:pt x="84815" y="2668"/>
                  </a:lnTo>
                  <a:lnTo>
                    <a:pt x="91533" y="0"/>
                  </a:lnTo>
                  <a:lnTo>
                    <a:pt x="99540" y="1043"/>
                  </a:lnTo>
                  <a:lnTo>
                    <a:pt x="117845" y="9728"/>
                  </a:lnTo>
                  <a:lnTo>
                    <a:pt x="130212" y="26759"/>
                  </a:lnTo>
                  <a:lnTo>
                    <a:pt x="136650" y="49144"/>
                  </a:lnTo>
                  <a:lnTo>
                    <a:pt x="134896" y="89514"/>
                  </a:lnTo>
                  <a:lnTo>
                    <a:pt x="123010" y="130639"/>
                  </a:lnTo>
                  <a:lnTo>
                    <a:pt x="111321" y="1724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SMARTInkShape-6784"/>
            <p:cNvSpPr/>
            <p:nvPr>
              <p:custDataLst>
                <p:tags r:id="rId115"/>
              </p:custDataLst>
            </p:nvPr>
          </p:nvSpPr>
          <p:spPr>
            <a:xfrm>
              <a:off x="7804150" y="6350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0" name="SMARTInkShape-6785"/>
            <p:cNvSpPr/>
            <p:nvPr>
              <p:custDataLst>
                <p:tags r:id="rId116"/>
              </p:custDataLst>
            </p:nvPr>
          </p:nvSpPr>
          <p:spPr>
            <a:xfrm>
              <a:off x="7810500" y="590550"/>
              <a:ext cx="146051" cy="25401"/>
            </a:xfrm>
            <a:custGeom>
              <a:avLst/>
              <a:gdLst/>
              <a:ahLst/>
              <a:cxnLst/>
              <a:rect l="0" t="0" r="0" b="0"/>
              <a:pathLst>
                <a:path w="146051" h="25401">
                  <a:moveTo>
                    <a:pt x="0" y="25400"/>
                  </a:moveTo>
                  <a:lnTo>
                    <a:pt x="0" y="25400"/>
                  </a:lnTo>
                  <a:lnTo>
                    <a:pt x="3370" y="22029"/>
                  </a:lnTo>
                  <a:lnTo>
                    <a:pt x="8788" y="20374"/>
                  </a:lnTo>
                  <a:lnTo>
                    <a:pt x="55433" y="14155"/>
                  </a:lnTo>
                  <a:lnTo>
                    <a:pt x="101602" y="6219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SMARTInkShape-6786"/>
            <p:cNvSpPr/>
            <p:nvPr>
              <p:custDataLst>
                <p:tags r:id="rId117"/>
              </p:custDataLst>
            </p:nvPr>
          </p:nvSpPr>
          <p:spPr>
            <a:xfrm>
              <a:off x="7995836" y="448449"/>
              <a:ext cx="156441" cy="412518"/>
            </a:xfrm>
            <a:custGeom>
              <a:avLst/>
              <a:gdLst/>
              <a:ahLst/>
              <a:cxnLst/>
              <a:rect l="0" t="0" r="0" b="0"/>
              <a:pathLst>
                <a:path w="156441" h="412518">
                  <a:moveTo>
                    <a:pt x="49614" y="104001"/>
                  </a:moveTo>
                  <a:lnTo>
                    <a:pt x="49614" y="104001"/>
                  </a:lnTo>
                  <a:lnTo>
                    <a:pt x="49614" y="100343"/>
                  </a:lnTo>
                  <a:lnTo>
                    <a:pt x="48909" y="142160"/>
                  </a:lnTo>
                  <a:lnTo>
                    <a:pt x="45250" y="182022"/>
                  </a:lnTo>
                  <a:lnTo>
                    <a:pt x="44146" y="215582"/>
                  </a:lnTo>
                  <a:lnTo>
                    <a:pt x="38011" y="255428"/>
                  </a:lnTo>
                  <a:lnTo>
                    <a:pt x="28229" y="297596"/>
                  </a:lnTo>
                  <a:lnTo>
                    <a:pt x="16826" y="337504"/>
                  </a:lnTo>
                  <a:lnTo>
                    <a:pt x="10347" y="370763"/>
                  </a:lnTo>
                  <a:lnTo>
                    <a:pt x="2817" y="409754"/>
                  </a:lnTo>
                  <a:lnTo>
                    <a:pt x="1483" y="412259"/>
                  </a:lnTo>
                  <a:lnTo>
                    <a:pt x="593" y="412517"/>
                  </a:lnTo>
                  <a:lnTo>
                    <a:pt x="0" y="411278"/>
                  </a:lnTo>
                  <a:lnTo>
                    <a:pt x="4823" y="376051"/>
                  </a:lnTo>
                  <a:lnTo>
                    <a:pt x="11127" y="342505"/>
                  </a:lnTo>
                  <a:lnTo>
                    <a:pt x="16196" y="320153"/>
                  </a:lnTo>
                  <a:lnTo>
                    <a:pt x="22396" y="294669"/>
                  </a:lnTo>
                  <a:lnTo>
                    <a:pt x="29352" y="267096"/>
                  </a:lnTo>
                  <a:lnTo>
                    <a:pt x="37516" y="236720"/>
                  </a:lnTo>
                  <a:lnTo>
                    <a:pt x="46487" y="204475"/>
                  </a:lnTo>
                  <a:lnTo>
                    <a:pt x="55997" y="170984"/>
                  </a:lnTo>
                  <a:lnTo>
                    <a:pt x="65158" y="140189"/>
                  </a:lnTo>
                  <a:lnTo>
                    <a:pt x="74088" y="111193"/>
                  </a:lnTo>
                  <a:lnTo>
                    <a:pt x="82863" y="83396"/>
                  </a:lnTo>
                  <a:lnTo>
                    <a:pt x="94495" y="43102"/>
                  </a:lnTo>
                  <a:lnTo>
                    <a:pt x="103426" y="16257"/>
                  </a:lnTo>
                  <a:lnTo>
                    <a:pt x="114452" y="1974"/>
                  </a:lnTo>
                  <a:lnTo>
                    <a:pt x="120357" y="0"/>
                  </a:lnTo>
                  <a:lnTo>
                    <a:pt x="126409" y="800"/>
                  </a:lnTo>
                  <a:lnTo>
                    <a:pt x="132561" y="3450"/>
                  </a:lnTo>
                  <a:lnTo>
                    <a:pt x="145040" y="21447"/>
                  </a:lnTo>
                  <a:lnTo>
                    <a:pt x="151331" y="34148"/>
                  </a:lnTo>
                  <a:lnTo>
                    <a:pt x="156440" y="65194"/>
                  </a:lnTo>
                  <a:lnTo>
                    <a:pt x="154242" y="100865"/>
                  </a:lnTo>
                  <a:lnTo>
                    <a:pt x="143858" y="140237"/>
                  </a:lnTo>
                  <a:lnTo>
                    <a:pt x="126072" y="173728"/>
                  </a:lnTo>
                  <a:lnTo>
                    <a:pt x="92259" y="212620"/>
                  </a:lnTo>
                  <a:lnTo>
                    <a:pt x="55964" y="243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SMARTInkShape-6787"/>
            <p:cNvSpPr/>
            <p:nvPr>
              <p:custDataLst>
                <p:tags r:id="rId118"/>
              </p:custDataLst>
            </p:nvPr>
          </p:nvSpPr>
          <p:spPr>
            <a:xfrm>
              <a:off x="8196338" y="499103"/>
              <a:ext cx="160263" cy="144218"/>
            </a:xfrm>
            <a:custGeom>
              <a:avLst/>
              <a:gdLst/>
              <a:ahLst/>
              <a:cxnLst/>
              <a:rect l="0" t="0" r="0" b="0"/>
              <a:pathLst>
                <a:path w="160263" h="144218">
                  <a:moveTo>
                    <a:pt x="90412" y="27947"/>
                  </a:moveTo>
                  <a:lnTo>
                    <a:pt x="90412" y="27947"/>
                  </a:lnTo>
                  <a:lnTo>
                    <a:pt x="90412" y="17834"/>
                  </a:lnTo>
                  <a:lnTo>
                    <a:pt x="89000" y="14149"/>
                  </a:lnTo>
                  <a:lnTo>
                    <a:pt x="76106" y="843"/>
                  </a:lnTo>
                  <a:lnTo>
                    <a:pt x="73819" y="0"/>
                  </a:lnTo>
                  <a:lnTo>
                    <a:pt x="71589" y="143"/>
                  </a:lnTo>
                  <a:lnTo>
                    <a:pt x="69397" y="945"/>
                  </a:lnTo>
                  <a:lnTo>
                    <a:pt x="56198" y="15556"/>
                  </a:lnTo>
                  <a:lnTo>
                    <a:pt x="36433" y="52258"/>
                  </a:lnTo>
                  <a:lnTo>
                    <a:pt x="16876" y="89400"/>
                  </a:lnTo>
                  <a:lnTo>
                    <a:pt x="304" y="133816"/>
                  </a:lnTo>
                  <a:lnTo>
                    <a:pt x="0" y="138743"/>
                  </a:lnTo>
                  <a:lnTo>
                    <a:pt x="1210" y="142027"/>
                  </a:lnTo>
                  <a:lnTo>
                    <a:pt x="3427" y="144217"/>
                  </a:lnTo>
                  <a:lnTo>
                    <a:pt x="7728" y="142855"/>
                  </a:lnTo>
                  <a:lnTo>
                    <a:pt x="26559" y="127454"/>
                  </a:lnTo>
                  <a:lnTo>
                    <a:pt x="67934" y="82611"/>
                  </a:lnTo>
                  <a:lnTo>
                    <a:pt x="81799" y="68368"/>
                  </a:lnTo>
                  <a:lnTo>
                    <a:pt x="95165" y="98464"/>
                  </a:lnTo>
                  <a:lnTo>
                    <a:pt x="119757" y="119775"/>
                  </a:lnTo>
                  <a:lnTo>
                    <a:pt x="124791" y="123032"/>
                  </a:lnTo>
                  <a:lnTo>
                    <a:pt x="130970" y="123793"/>
                  </a:lnTo>
                  <a:lnTo>
                    <a:pt x="160262" y="1168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SMARTInkShape-6788"/>
            <p:cNvSpPr/>
            <p:nvPr>
              <p:custDataLst>
                <p:tags r:id="rId119"/>
              </p:custDataLst>
            </p:nvPr>
          </p:nvSpPr>
          <p:spPr>
            <a:xfrm>
              <a:off x="8394700" y="495300"/>
              <a:ext cx="82551" cy="166580"/>
            </a:xfrm>
            <a:custGeom>
              <a:avLst/>
              <a:gdLst/>
              <a:ahLst/>
              <a:cxnLst/>
              <a:rect l="0" t="0" r="0" b="0"/>
              <a:pathLst>
                <a:path w="82551" h="166580">
                  <a:moveTo>
                    <a:pt x="0" y="50800"/>
                  </a:moveTo>
                  <a:lnTo>
                    <a:pt x="0" y="50800"/>
                  </a:lnTo>
                  <a:lnTo>
                    <a:pt x="6088" y="26446"/>
                  </a:lnTo>
                  <a:lnTo>
                    <a:pt x="25894" y="65141"/>
                  </a:lnTo>
                  <a:lnTo>
                    <a:pt x="34874" y="101773"/>
                  </a:lnTo>
                  <a:lnTo>
                    <a:pt x="44231" y="146790"/>
                  </a:lnTo>
                  <a:lnTo>
                    <a:pt x="49502" y="166579"/>
                  </a:lnTo>
                  <a:lnTo>
                    <a:pt x="47817" y="166086"/>
                  </a:lnTo>
                  <a:lnTo>
                    <a:pt x="40301" y="159894"/>
                  </a:lnTo>
                  <a:lnTo>
                    <a:pt x="30913" y="134394"/>
                  </a:lnTo>
                  <a:lnTo>
                    <a:pt x="30404" y="96657"/>
                  </a:lnTo>
                  <a:lnTo>
                    <a:pt x="41464" y="50825"/>
                  </a:lnTo>
                  <a:lnTo>
                    <a:pt x="56060" y="27528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4" name="SMARTInkShape-6789"/>
            <p:cNvSpPr/>
            <p:nvPr>
              <p:custDataLst>
                <p:tags r:id="rId120"/>
              </p:custDataLst>
            </p:nvPr>
          </p:nvSpPr>
          <p:spPr>
            <a:xfrm>
              <a:off x="8501195" y="509822"/>
              <a:ext cx="107178" cy="136723"/>
            </a:xfrm>
            <a:custGeom>
              <a:avLst/>
              <a:gdLst/>
              <a:ahLst/>
              <a:cxnLst/>
              <a:rect l="0" t="0" r="0" b="0"/>
              <a:pathLst>
                <a:path w="107178" h="136723">
                  <a:moveTo>
                    <a:pt x="103055" y="36278"/>
                  </a:moveTo>
                  <a:lnTo>
                    <a:pt x="103055" y="36278"/>
                  </a:lnTo>
                  <a:lnTo>
                    <a:pt x="96313" y="29536"/>
                  </a:lnTo>
                  <a:lnTo>
                    <a:pt x="93004" y="20582"/>
                  </a:lnTo>
                  <a:lnTo>
                    <a:pt x="92120" y="15230"/>
                  </a:lnTo>
                  <a:lnTo>
                    <a:pt x="89415" y="10957"/>
                  </a:lnTo>
                  <a:lnTo>
                    <a:pt x="80765" y="4328"/>
                  </a:lnTo>
                  <a:lnTo>
                    <a:pt x="63995" y="0"/>
                  </a:lnTo>
                  <a:lnTo>
                    <a:pt x="48065" y="6514"/>
                  </a:lnTo>
                  <a:lnTo>
                    <a:pt x="21145" y="27929"/>
                  </a:lnTo>
                  <a:lnTo>
                    <a:pt x="6679" y="46679"/>
                  </a:lnTo>
                  <a:lnTo>
                    <a:pt x="249" y="66771"/>
                  </a:lnTo>
                  <a:lnTo>
                    <a:pt x="0" y="94545"/>
                  </a:lnTo>
                  <a:lnTo>
                    <a:pt x="4394" y="120648"/>
                  </a:lnTo>
                  <a:lnTo>
                    <a:pt x="8353" y="127097"/>
                  </a:lnTo>
                  <a:lnTo>
                    <a:pt x="20278" y="136144"/>
                  </a:lnTo>
                  <a:lnTo>
                    <a:pt x="27410" y="136722"/>
                  </a:lnTo>
                  <a:lnTo>
                    <a:pt x="42859" y="131720"/>
                  </a:lnTo>
                  <a:lnTo>
                    <a:pt x="87108" y="99237"/>
                  </a:lnTo>
                  <a:lnTo>
                    <a:pt x="107123" y="71743"/>
                  </a:lnTo>
                  <a:lnTo>
                    <a:pt x="107177" y="72622"/>
                  </a:lnTo>
                  <a:lnTo>
                    <a:pt x="105357" y="79242"/>
                  </a:lnTo>
                  <a:lnTo>
                    <a:pt x="93625" y="98240"/>
                  </a:lnTo>
                  <a:lnTo>
                    <a:pt x="92534" y="105103"/>
                  </a:lnTo>
                  <a:lnTo>
                    <a:pt x="93925" y="111794"/>
                  </a:lnTo>
                  <a:lnTo>
                    <a:pt x="103055" y="1315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SMARTInkShape-6790"/>
            <p:cNvSpPr/>
            <p:nvPr>
              <p:custDataLst>
                <p:tags r:id="rId121"/>
              </p:custDataLst>
            </p:nvPr>
          </p:nvSpPr>
          <p:spPr>
            <a:xfrm>
              <a:off x="8656413" y="524936"/>
              <a:ext cx="176195" cy="142322"/>
            </a:xfrm>
            <a:custGeom>
              <a:avLst/>
              <a:gdLst/>
              <a:ahLst/>
              <a:cxnLst/>
              <a:rect l="0" t="0" r="0" b="0"/>
              <a:pathLst>
                <a:path w="176195" h="142322">
                  <a:moveTo>
                    <a:pt x="36737" y="8464"/>
                  </a:moveTo>
                  <a:lnTo>
                    <a:pt x="36737" y="8464"/>
                  </a:lnTo>
                  <a:lnTo>
                    <a:pt x="31668" y="14239"/>
                  </a:lnTo>
                  <a:lnTo>
                    <a:pt x="27898" y="20673"/>
                  </a:lnTo>
                  <a:lnTo>
                    <a:pt x="23928" y="63032"/>
                  </a:lnTo>
                  <a:lnTo>
                    <a:pt x="10452" y="107437"/>
                  </a:lnTo>
                  <a:lnTo>
                    <a:pt x="0" y="141517"/>
                  </a:lnTo>
                  <a:lnTo>
                    <a:pt x="251" y="142321"/>
                  </a:lnTo>
                  <a:lnTo>
                    <a:pt x="14336" y="123162"/>
                  </a:lnTo>
                  <a:lnTo>
                    <a:pt x="33671" y="86598"/>
                  </a:lnTo>
                  <a:lnTo>
                    <a:pt x="61201" y="40416"/>
                  </a:lnTo>
                  <a:lnTo>
                    <a:pt x="67131" y="33248"/>
                  </a:lnTo>
                  <a:lnTo>
                    <a:pt x="69699" y="31337"/>
                  </a:lnTo>
                  <a:lnTo>
                    <a:pt x="70705" y="31474"/>
                  </a:lnTo>
                  <a:lnTo>
                    <a:pt x="70672" y="32976"/>
                  </a:lnTo>
                  <a:lnTo>
                    <a:pt x="68047" y="39114"/>
                  </a:lnTo>
                  <a:lnTo>
                    <a:pt x="60045" y="54469"/>
                  </a:lnTo>
                  <a:lnTo>
                    <a:pt x="56347" y="78127"/>
                  </a:lnTo>
                  <a:lnTo>
                    <a:pt x="56866" y="79600"/>
                  </a:lnTo>
                  <a:lnTo>
                    <a:pt x="57918" y="79877"/>
                  </a:lnTo>
                  <a:lnTo>
                    <a:pt x="59324" y="79356"/>
                  </a:lnTo>
                  <a:lnTo>
                    <a:pt x="71720" y="67675"/>
                  </a:lnTo>
                  <a:lnTo>
                    <a:pt x="110605" y="24760"/>
                  </a:lnTo>
                  <a:lnTo>
                    <a:pt x="134744" y="5296"/>
                  </a:lnTo>
                  <a:lnTo>
                    <a:pt x="146383" y="0"/>
                  </a:lnTo>
                  <a:lnTo>
                    <a:pt x="152168" y="705"/>
                  </a:lnTo>
                  <a:lnTo>
                    <a:pt x="164239" y="7132"/>
                  </a:lnTo>
                  <a:lnTo>
                    <a:pt x="172897" y="20807"/>
                  </a:lnTo>
                  <a:lnTo>
                    <a:pt x="176194" y="29393"/>
                  </a:lnTo>
                  <a:lnTo>
                    <a:pt x="176094" y="48340"/>
                  </a:lnTo>
                  <a:lnTo>
                    <a:pt x="170087" y="973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SMARTInkShape-6791"/>
            <p:cNvSpPr/>
            <p:nvPr>
              <p:custDataLst>
                <p:tags r:id="rId122"/>
              </p:custDataLst>
            </p:nvPr>
          </p:nvSpPr>
          <p:spPr>
            <a:xfrm>
              <a:off x="8883650" y="516816"/>
              <a:ext cx="165101" cy="141448"/>
            </a:xfrm>
            <a:custGeom>
              <a:avLst/>
              <a:gdLst/>
              <a:ahLst/>
              <a:cxnLst/>
              <a:rect l="0" t="0" r="0" b="0"/>
              <a:pathLst>
                <a:path w="165101" h="141448">
                  <a:moveTo>
                    <a:pt x="0" y="41984"/>
                  </a:moveTo>
                  <a:lnTo>
                    <a:pt x="0" y="41984"/>
                  </a:lnTo>
                  <a:lnTo>
                    <a:pt x="30690" y="38613"/>
                  </a:lnTo>
                  <a:lnTo>
                    <a:pt x="47114" y="29775"/>
                  </a:lnTo>
                  <a:lnTo>
                    <a:pt x="52691" y="22211"/>
                  </a:lnTo>
                  <a:lnTo>
                    <a:pt x="59640" y="5858"/>
                  </a:lnTo>
                  <a:lnTo>
                    <a:pt x="59516" y="3083"/>
                  </a:lnTo>
                  <a:lnTo>
                    <a:pt x="58020" y="1233"/>
                  </a:lnTo>
                  <a:lnTo>
                    <a:pt x="55614" y="0"/>
                  </a:lnTo>
                  <a:lnTo>
                    <a:pt x="45414" y="2393"/>
                  </a:lnTo>
                  <a:lnTo>
                    <a:pt x="38743" y="5007"/>
                  </a:lnTo>
                  <a:lnTo>
                    <a:pt x="25685" y="17318"/>
                  </a:lnTo>
                  <a:lnTo>
                    <a:pt x="14236" y="35960"/>
                  </a:lnTo>
                  <a:lnTo>
                    <a:pt x="6799" y="60709"/>
                  </a:lnTo>
                  <a:lnTo>
                    <a:pt x="6786" y="84408"/>
                  </a:lnTo>
                  <a:lnTo>
                    <a:pt x="12893" y="105995"/>
                  </a:lnTo>
                  <a:lnTo>
                    <a:pt x="25018" y="124996"/>
                  </a:lnTo>
                  <a:lnTo>
                    <a:pt x="45452" y="137204"/>
                  </a:lnTo>
                  <a:lnTo>
                    <a:pt x="57820" y="141447"/>
                  </a:lnTo>
                  <a:lnTo>
                    <a:pt x="84729" y="140518"/>
                  </a:lnTo>
                  <a:lnTo>
                    <a:pt x="112446" y="131638"/>
                  </a:lnTo>
                  <a:lnTo>
                    <a:pt x="165100" y="991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SMARTInkShape-6792"/>
            <p:cNvSpPr/>
            <p:nvPr>
              <p:custDataLst>
                <p:tags r:id="rId123"/>
              </p:custDataLst>
            </p:nvPr>
          </p:nvSpPr>
          <p:spPr>
            <a:xfrm>
              <a:off x="8999715" y="490172"/>
              <a:ext cx="239536" cy="129325"/>
            </a:xfrm>
            <a:custGeom>
              <a:avLst/>
              <a:gdLst/>
              <a:ahLst/>
              <a:cxnLst/>
              <a:rect l="0" t="0" r="0" b="0"/>
              <a:pathLst>
                <a:path w="239536" h="129325">
                  <a:moveTo>
                    <a:pt x="10935" y="17828"/>
                  </a:moveTo>
                  <a:lnTo>
                    <a:pt x="10935" y="17828"/>
                  </a:lnTo>
                  <a:lnTo>
                    <a:pt x="0" y="17828"/>
                  </a:lnTo>
                  <a:lnTo>
                    <a:pt x="5500" y="14457"/>
                  </a:lnTo>
                  <a:lnTo>
                    <a:pt x="51662" y="4963"/>
                  </a:lnTo>
                  <a:lnTo>
                    <a:pt x="93612" y="0"/>
                  </a:lnTo>
                  <a:lnTo>
                    <a:pt x="137802" y="4089"/>
                  </a:lnTo>
                  <a:lnTo>
                    <a:pt x="157161" y="7723"/>
                  </a:lnTo>
                  <a:lnTo>
                    <a:pt x="171410" y="17335"/>
                  </a:lnTo>
                  <a:lnTo>
                    <a:pt x="177185" y="23849"/>
                  </a:lnTo>
                  <a:lnTo>
                    <a:pt x="183603" y="49902"/>
                  </a:lnTo>
                  <a:lnTo>
                    <a:pt x="185041" y="80767"/>
                  </a:lnTo>
                  <a:lnTo>
                    <a:pt x="180978" y="103891"/>
                  </a:lnTo>
                  <a:lnTo>
                    <a:pt x="174469" y="117932"/>
                  </a:lnTo>
                  <a:lnTo>
                    <a:pt x="166872" y="125819"/>
                  </a:lnTo>
                  <a:lnTo>
                    <a:pt x="158792" y="129324"/>
                  </a:lnTo>
                  <a:lnTo>
                    <a:pt x="155369" y="128847"/>
                  </a:lnTo>
                  <a:lnTo>
                    <a:pt x="152380" y="127119"/>
                  </a:lnTo>
                  <a:lnTo>
                    <a:pt x="149682" y="124555"/>
                  </a:lnTo>
                  <a:lnTo>
                    <a:pt x="149999" y="120024"/>
                  </a:lnTo>
                  <a:lnTo>
                    <a:pt x="171275" y="81154"/>
                  </a:lnTo>
                  <a:lnTo>
                    <a:pt x="213578" y="33989"/>
                  </a:lnTo>
                  <a:lnTo>
                    <a:pt x="239535" y="114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SMARTInkShape-6793"/>
            <p:cNvSpPr/>
            <p:nvPr>
              <p:custDataLst>
                <p:tags r:id="rId124"/>
              </p:custDataLst>
            </p:nvPr>
          </p:nvSpPr>
          <p:spPr>
            <a:xfrm>
              <a:off x="9258687" y="463550"/>
              <a:ext cx="50414" cy="160068"/>
            </a:xfrm>
            <a:custGeom>
              <a:avLst/>
              <a:gdLst/>
              <a:ahLst/>
              <a:cxnLst/>
              <a:rect l="0" t="0" r="0" b="0"/>
              <a:pathLst>
                <a:path w="50414" h="160068">
                  <a:moveTo>
                    <a:pt x="25013" y="63500"/>
                  </a:moveTo>
                  <a:lnTo>
                    <a:pt x="25013" y="63500"/>
                  </a:lnTo>
                  <a:lnTo>
                    <a:pt x="23601" y="80120"/>
                  </a:lnTo>
                  <a:lnTo>
                    <a:pt x="10708" y="122586"/>
                  </a:lnTo>
                  <a:lnTo>
                    <a:pt x="912" y="160067"/>
                  </a:lnTo>
                  <a:lnTo>
                    <a:pt x="479" y="159628"/>
                  </a:lnTo>
                  <a:lnTo>
                    <a:pt x="0" y="153496"/>
                  </a:lnTo>
                  <a:lnTo>
                    <a:pt x="13479" y="106849"/>
                  </a:lnTo>
                  <a:lnTo>
                    <a:pt x="22708" y="75711"/>
                  </a:lnTo>
                  <a:lnTo>
                    <a:pt x="36218" y="38353"/>
                  </a:lnTo>
                  <a:lnTo>
                    <a:pt x="504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9" name="SMARTInkShape-6794"/>
            <p:cNvSpPr/>
            <p:nvPr>
              <p:custDataLst>
                <p:tags r:id="rId125"/>
              </p:custDataLst>
            </p:nvPr>
          </p:nvSpPr>
          <p:spPr>
            <a:xfrm>
              <a:off x="9039241" y="330200"/>
              <a:ext cx="79360" cy="325817"/>
            </a:xfrm>
            <a:custGeom>
              <a:avLst/>
              <a:gdLst/>
              <a:ahLst/>
              <a:cxnLst/>
              <a:rect l="0" t="0" r="0" b="0"/>
              <a:pathLst>
                <a:path w="79360" h="325817">
                  <a:moveTo>
                    <a:pt x="79359" y="0"/>
                  </a:moveTo>
                  <a:lnTo>
                    <a:pt x="79359" y="0"/>
                  </a:lnTo>
                  <a:lnTo>
                    <a:pt x="56755" y="38919"/>
                  </a:lnTo>
                  <a:lnTo>
                    <a:pt x="41796" y="74447"/>
                  </a:lnTo>
                  <a:lnTo>
                    <a:pt x="25740" y="116108"/>
                  </a:lnTo>
                  <a:lnTo>
                    <a:pt x="12960" y="162376"/>
                  </a:lnTo>
                  <a:lnTo>
                    <a:pt x="3988" y="209045"/>
                  </a:lnTo>
                  <a:lnTo>
                    <a:pt x="0" y="250953"/>
                  </a:lnTo>
                  <a:lnTo>
                    <a:pt x="4496" y="296763"/>
                  </a:lnTo>
                  <a:lnTo>
                    <a:pt x="14765" y="322566"/>
                  </a:lnTo>
                  <a:lnTo>
                    <a:pt x="20773" y="325816"/>
                  </a:lnTo>
                  <a:lnTo>
                    <a:pt x="36858" y="325665"/>
                  </a:lnTo>
                  <a:lnTo>
                    <a:pt x="43969" y="322238"/>
                  </a:lnTo>
                  <a:lnTo>
                    <a:pt x="55636" y="310904"/>
                  </a:lnTo>
                  <a:lnTo>
                    <a:pt x="61759" y="292696"/>
                  </a:lnTo>
                  <a:lnTo>
                    <a:pt x="66659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SMARTInkShape-6795"/>
            <p:cNvSpPr/>
            <p:nvPr>
              <p:custDataLst>
                <p:tags r:id="rId126"/>
              </p:custDataLst>
            </p:nvPr>
          </p:nvSpPr>
          <p:spPr>
            <a:xfrm>
              <a:off x="9341997" y="490017"/>
              <a:ext cx="163954" cy="109768"/>
            </a:xfrm>
            <a:custGeom>
              <a:avLst/>
              <a:gdLst/>
              <a:ahLst/>
              <a:cxnLst/>
              <a:rect l="0" t="0" r="0" b="0"/>
              <a:pathLst>
                <a:path w="163954" h="109768">
                  <a:moveTo>
                    <a:pt x="62353" y="5283"/>
                  </a:moveTo>
                  <a:lnTo>
                    <a:pt x="62353" y="5283"/>
                  </a:lnTo>
                  <a:lnTo>
                    <a:pt x="69094" y="5283"/>
                  </a:lnTo>
                  <a:lnTo>
                    <a:pt x="71080" y="5989"/>
                  </a:lnTo>
                  <a:lnTo>
                    <a:pt x="72405" y="7164"/>
                  </a:lnTo>
                  <a:lnTo>
                    <a:pt x="73288" y="8654"/>
                  </a:lnTo>
                  <a:lnTo>
                    <a:pt x="74582" y="8941"/>
                  </a:lnTo>
                  <a:lnTo>
                    <a:pt x="77900" y="7379"/>
                  </a:lnTo>
                  <a:lnTo>
                    <a:pt x="79067" y="5975"/>
                  </a:lnTo>
                  <a:lnTo>
                    <a:pt x="80365" y="2533"/>
                  </a:lnTo>
                  <a:lnTo>
                    <a:pt x="77888" y="1333"/>
                  </a:lnTo>
                  <a:lnTo>
                    <a:pt x="67614" y="0"/>
                  </a:lnTo>
                  <a:lnTo>
                    <a:pt x="39216" y="5991"/>
                  </a:lnTo>
                  <a:lnTo>
                    <a:pt x="21731" y="16651"/>
                  </a:lnTo>
                  <a:lnTo>
                    <a:pt x="8314" y="31502"/>
                  </a:lnTo>
                  <a:lnTo>
                    <a:pt x="0" y="49862"/>
                  </a:lnTo>
                  <a:lnTo>
                    <a:pt x="1480" y="69781"/>
                  </a:lnTo>
                  <a:lnTo>
                    <a:pt x="9193" y="88277"/>
                  </a:lnTo>
                  <a:lnTo>
                    <a:pt x="19674" y="101201"/>
                  </a:lnTo>
                  <a:lnTo>
                    <a:pt x="37036" y="107885"/>
                  </a:lnTo>
                  <a:lnTo>
                    <a:pt x="72491" y="109767"/>
                  </a:lnTo>
                  <a:lnTo>
                    <a:pt x="116157" y="105856"/>
                  </a:lnTo>
                  <a:lnTo>
                    <a:pt x="163953" y="1005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SMARTInkShape-Group1254"/>
          <p:cNvGrpSpPr/>
          <p:nvPr/>
        </p:nvGrpSpPr>
        <p:grpSpPr>
          <a:xfrm>
            <a:off x="10039350" y="321957"/>
            <a:ext cx="1111251" cy="328673"/>
            <a:chOff x="10039350" y="321957"/>
            <a:chExt cx="1111251" cy="328673"/>
          </a:xfrm>
        </p:grpSpPr>
        <p:sp>
          <p:nvSpPr>
            <p:cNvPr id="712" name="SMARTInkShape-6796"/>
            <p:cNvSpPr/>
            <p:nvPr>
              <p:custDataLst>
                <p:tags r:id="rId104"/>
              </p:custDataLst>
            </p:nvPr>
          </p:nvSpPr>
          <p:spPr>
            <a:xfrm>
              <a:off x="10096547" y="469900"/>
              <a:ext cx="98581" cy="130629"/>
            </a:xfrm>
            <a:custGeom>
              <a:avLst/>
              <a:gdLst/>
              <a:ahLst/>
              <a:cxnLst/>
              <a:rect l="0" t="0" r="0" b="0"/>
              <a:pathLst>
                <a:path w="98581" h="130629">
                  <a:moveTo>
                    <a:pt x="31703" y="0"/>
                  </a:moveTo>
                  <a:lnTo>
                    <a:pt x="31703" y="0"/>
                  </a:lnTo>
                  <a:lnTo>
                    <a:pt x="24960" y="3371"/>
                  </a:lnTo>
                  <a:lnTo>
                    <a:pt x="19770" y="12552"/>
                  </a:lnTo>
                  <a:lnTo>
                    <a:pt x="15818" y="26745"/>
                  </a:lnTo>
                  <a:lnTo>
                    <a:pt x="9515" y="64602"/>
                  </a:lnTo>
                  <a:lnTo>
                    <a:pt x="1841" y="106051"/>
                  </a:lnTo>
                  <a:lnTo>
                    <a:pt x="118" y="130628"/>
                  </a:lnTo>
                  <a:lnTo>
                    <a:pt x="0" y="125802"/>
                  </a:lnTo>
                  <a:lnTo>
                    <a:pt x="29843" y="79007"/>
                  </a:lnTo>
                  <a:lnTo>
                    <a:pt x="61099" y="43306"/>
                  </a:lnTo>
                  <a:lnTo>
                    <a:pt x="75107" y="33829"/>
                  </a:lnTo>
                  <a:lnTo>
                    <a:pt x="86507" y="31028"/>
                  </a:lnTo>
                  <a:lnTo>
                    <a:pt x="91522" y="31268"/>
                  </a:lnTo>
                  <a:lnTo>
                    <a:pt x="94866" y="34251"/>
                  </a:lnTo>
                  <a:lnTo>
                    <a:pt x="98580" y="45091"/>
                  </a:lnTo>
                  <a:lnTo>
                    <a:pt x="96136" y="86336"/>
                  </a:lnTo>
                  <a:lnTo>
                    <a:pt x="92140" y="121130"/>
                  </a:lnTo>
                  <a:lnTo>
                    <a:pt x="95203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SMARTInkShape-6797"/>
            <p:cNvSpPr/>
            <p:nvPr>
              <p:custDataLst>
                <p:tags r:id="rId105"/>
              </p:custDataLst>
            </p:nvPr>
          </p:nvSpPr>
          <p:spPr>
            <a:xfrm>
              <a:off x="10039350" y="4000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SMARTInkShape-6798"/>
            <p:cNvSpPr/>
            <p:nvPr>
              <p:custDataLst>
                <p:tags r:id="rId106"/>
              </p:custDataLst>
            </p:nvPr>
          </p:nvSpPr>
          <p:spPr>
            <a:xfrm>
              <a:off x="10043980" y="508000"/>
              <a:ext cx="27121" cy="107951"/>
            </a:xfrm>
            <a:custGeom>
              <a:avLst/>
              <a:gdLst/>
              <a:ahLst/>
              <a:cxnLst/>
              <a:rect l="0" t="0" r="0" b="0"/>
              <a:pathLst>
                <a:path w="27121" h="107951">
                  <a:moveTo>
                    <a:pt x="27120" y="0"/>
                  </a:moveTo>
                  <a:lnTo>
                    <a:pt x="27120" y="0"/>
                  </a:lnTo>
                  <a:lnTo>
                    <a:pt x="4203" y="46453"/>
                  </a:lnTo>
                  <a:lnTo>
                    <a:pt x="0" y="66507"/>
                  </a:lnTo>
                  <a:lnTo>
                    <a:pt x="172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5" name="SMARTInkShape-6799"/>
            <p:cNvSpPr/>
            <p:nvPr>
              <p:custDataLst>
                <p:tags r:id="rId107"/>
              </p:custDataLst>
            </p:nvPr>
          </p:nvSpPr>
          <p:spPr>
            <a:xfrm>
              <a:off x="10251733" y="321957"/>
              <a:ext cx="181318" cy="328673"/>
            </a:xfrm>
            <a:custGeom>
              <a:avLst/>
              <a:gdLst/>
              <a:ahLst/>
              <a:cxnLst/>
              <a:rect l="0" t="0" r="0" b="0"/>
              <a:pathLst>
                <a:path w="181318" h="328673">
                  <a:moveTo>
                    <a:pt x="181317" y="20943"/>
                  </a:moveTo>
                  <a:lnTo>
                    <a:pt x="181317" y="20943"/>
                  </a:lnTo>
                  <a:lnTo>
                    <a:pt x="161544" y="1170"/>
                  </a:lnTo>
                  <a:lnTo>
                    <a:pt x="156845" y="0"/>
                  </a:lnTo>
                  <a:lnTo>
                    <a:pt x="144100" y="581"/>
                  </a:lnTo>
                  <a:lnTo>
                    <a:pt x="129026" y="8836"/>
                  </a:lnTo>
                  <a:lnTo>
                    <a:pt x="113627" y="23323"/>
                  </a:lnTo>
                  <a:lnTo>
                    <a:pt x="93763" y="56691"/>
                  </a:lnTo>
                  <a:lnTo>
                    <a:pt x="78628" y="103110"/>
                  </a:lnTo>
                  <a:lnTo>
                    <a:pt x="69588" y="140952"/>
                  </a:lnTo>
                  <a:lnTo>
                    <a:pt x="64632" y="177527"/>
                  </a:lnTo>
                  <a:lnTo>
                    <a:pt x="61017" y="213302"/>
                  </a:lnTo>
                  <a:lnTo>
                    <a:pt x="54708" y="250369"/>
                  </a:lnTo>
                  <a:lnTo>
                    <a:pt x="49966" y="296825"/>
                  </a:lnTo>
                  <a:lnTo>
                    <a:pt x="51930" y="320546"/>
                  </a:lnTo>
                  <a:lnTo>
                    <a:pt x="55138" y="326961"/>
                  </a:lnTo>
                  <a:lnTo>
                    <a:pt x="56980" y="328672"/>
                  </a:lnTo>
                  <a:lnTo>
                    <a:pt x="57502" y="326990"/>
                  </a:lnTo>
                  <a:lnTo>
                    <a:pt x="54164" y="310433"/>
                  </a:lnTo>
                  <a:lnTo>
                    <a:pt x="38868" y="271710"/>
                  </a:lnTo>
                  <a:lnTo>
                    <a:pt x="22416" y="230246"/>
                  </a:lnTo>
                  <a:lnTo>
                    <a:pt x="13327" y="216037"/>
                  </a:lnTo>
                  <a:lnTo>
                    <a:pt x="1957" y="201986"/>
                  </a:lnTo>
                  <a:lnTo>
                    <a:pt x="358" y="198788"/>
                  </a:lnTo>
                  <a:lnTo>
                    <a:pt x="0" y="196656"/>
                  </a:lnTo>
                  <a:lnTo>
                    <a:pt x="468" y="195235"/>
                  </a:lnTo>
                  <a:lnTo>
                    <a:pt x="1485" y="194288"/>
                  </a:lnTo>
                  <a:lnTo>
                    <a:pt x="13027" y="189583"/>
                  </a:lnTo>
                  <a:lnTo>
                    <a:pt x="55846" y="186509"/>
                  </a:lnTo>
                  <a:lnTo>
                    <a:pt x="86067" y="1860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" name="SMARTInkShape-6800"/>
            <p:cNvSpPr/>
            <p:nvPr>
              <p:custDataLst>
                <p:tags r:id="rId108"/>
              </p:custDataLst>
            </p:nvPr>
          </p:nvSpPr>
          <p:spPr>
            <a:xfrm>
              <a:off x="10394950" y="482271"/>
              <a:ext cx="107951" cy="123734"/>
            </a:xfrm>
            <a:custGeom>
              <a:avLst/>
              <a:gdLst/>
              <a:ahLst/>
              <a:cxnLst/>
              <a:rect l="0" t="0" r="0" b="0"/>
              <a:pathLst>
                <a:path w="107951" h="123734">
                  <a:moveTo>
                    <a:pt x="0" y="63829"/>
                  </a:moveTo>
                  <a:lnTo>
                    <a:pt x="0" y="63829"/>
                  </a:lnTo>
                  <a:lnTo>
                    <a:pt x="42063" y="45531"/>
                  </a:lnTo>
                  <a:lnTo>
                    <a:pt x="59422" y="33791"/>
                  </a:lnTo>
                  <a:lnTo>
                    <a:pt x="73502" y="18005"/>
                  </a:lnTo>
                  <a:lnTo>
                    <a:pt x="75812" y="12818"/>
                  </a:lnTo>
                  <a:lnTo>
                    <a:pt x="76498" y="3293"/>
                  </a:lnTo>
                  <a:lnTo>
                    <a:pt x="74282" y="894"/>
                  </a:lnTo>
                  <a:lnTo>
                    <a:pt x="70688" y="0"/>
                  </a:lnTo>
                  <a:lnTo>
                    <a:pt x="66175" y="110"/>
                  </a:lnTo>
                  <a:lnTo>
                    <a:pt x="46341" y="10377"/>
                  </a:lnTo>
                  <a:lnTo>
                    <a:pt x="34472" y="24786"/>
                  </a:lnTo>
                  <a:lnTo>
                    <a:pt x="15354" y="62780"/>
                  </a:lnTo>
                  <a:lnTo>
                    <a:pt x="14470" y="73008"/>
                  </a:lnTo>
                  <a:lnTo>
                    <a:pt x="24492" y="109125"/>
                  </a:lnTo>
                  <a:lnTo>
                    <a:pt x="26912" y="115193"/>
                  </a:lnTo>
                  <a:lnTo>
                    <a:pt x="33465" y="119238"/>
                  </a:lnTo>
                  <a:lnTo>
                    <a:pt x="53913" y="123733"/>
                  </a:lnTo>
                  <a:lnTo>
                    <a:pt x="107950" y="1146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SMARTInkShape-6801"/>
            <p:cNvSpPr/>
            <p:nvPr>
              <p:custDataLst>
                <p:tags r:id="rId109"/>
              </p:custDataLst>
            </p:nvPr>
          </p:nvSpPr>
          <p:spPr>
            <a:xfrm>
              <a:off x="10541000" y="482600"/>
              <a:ext cx="76201" cy="141493"/>
            </a:xfrm>
            <a:custGeom>
              <a:avLst/>
              <a:gdLst/>
              <a:ahLst/>
              <a:cxnLst/>
              <a:rect l="0" t="0" r="0" b="0"/>
              <a:pathLst>
                <a:path w="76201" h="141493">
                  <a:moveTo>
                    <a:pt x="0" y="0"/>
                  </a:moveTo>
                  <a:lnTo>
                    <a:pt x="0" y="0"/>
                  </a:lnTo>
                  <a:lnTo>
                    <a:pt x="705" y="6481"/>
                  </a:lnTo>
                  <a:lnTo>
                    <a:pt x="14489" y="49514"/>
                  </a:lnTo>
                  <a:lnTo>
                    <a:pt x="21912" y="94369"/>
                  </a:lnTo>
                  <a:lnTo>
                    <a:pt x="25191" y="105246"/>
                  </a:lnTo>
                  <a:lnTo>
                    <a:pt x="25260" y="114614"/>
                  </a:lnTo>
                  <a:lnTo>
                    <a:pt x="14774" y="141492"/>
                  </a:lnTo>
                  <a:lnTo>
                    <a:pt x="18349" y="110297"/>
                  </a:lnTo>
                  <a:lnTo>
                    <a:pt x="43554" y="62735"/>
                  </a:lnTo>
                  <a:lnTo>
                    <a:pt x="762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SMARTInkShape-6802"/>
            <p:cNvSpPr/>
            <p:nvPr>
              <p:custDataLst>
                <p:tags r:id="rId110"/>
              </p:custDataLst>
            </p:nvPr>
          </p:nvSpPr>
          <p:spPr>
            <a:xfrm>
              <a:off x="10668000" y="476618"/>
              <a:ext cx="215598" cy="139333"/>
            </a:xfrm>
            <a:custGeom>
              <a:avLst/>
              <a:gdLst/>
              <a:ahLst/>
              <a:cxnLst/>
              <a:rect l="0" t="0" r="0" b="0"/>
              <a:pathLst>
                <a:path w="215598" h="139333">
                  <a:moveTo>
                    <a:pt x="0" y="50432"/>
                  </a:moveTo>
                  <a:lnTo>
                    <a:pt x="0" y="50432"/>
                  </a:lnTo>
                  <a:lnTo>
                    <a:pt x="3370" y="57174"/>
                  </a:lnTo>
                  <a:lnTo>
                    <a:pt x="5069" y="59160"/>
                  </a:lnTo>
                  <a:lnTo>
                    <a:pt x="8837" y="61367"/>
                  </a:lnTo>
                  <a:lnTo>
                    <a:pt x="18297" y="62609"/>
                  </a:lnTo>
                  <a:lnTo>
                    <a:pt x="36780" y="52864"/>
                  </a:lnTo>
                  <a:lnTo>
                    <a:pt x="53387" y="33200"/>
                  </a:lnTo>
                  <a:lnTo>
                    <a:pt x="59006" y="19490"/>
                  </a:lnTo>
                  <a:lnTo>
                    <a:pt x="60799" y="7752"/>
                  </a:lnTo>
                  <a:lnTo>
                    <a:pt x="59242" y="184"/>
                  </a:lnTo>
                  <a:lnTo>
                    <a:pt x="55721" y="0"/>
                  </a:lnTo>
                  <a:lnTo>
                    <a:pt x="44286" y="5440"/>
                  </a:lnTo>
                  <a:lnTo>
                    <a:pt x="25348" y="23774"/>
                  </a:lnTo>
                  <a:lnTo>
                    <a:pt x="13076" y="50451"/>
                  </a:lnTo>
                  <a:lnTo>
                    <a:pt x="2210" y="97750"/>
                  </a:lnTo>
                  <a:lnTo>
                    <a:pt x="1473" y="105261"/>
                  </a:lnTo>
                  <a:lnTo>
                    <a:pt x="2391" y="110268"/>
                  </a:lnTo>
                  <a:lnTo>
                    <a:pt x="4418" y="113606"/>
                  </a:lnTo>
                  <a:lnTo>
                    <a:pt x="7179" y="115831"/>
                  </a:lnTo>
                  <a:lnTo>
                    <a:pt x="19652" y="116422"/>
                  </a:lnTo>
                  <a:lnTo>
                    <a:pt x="56407" y="107682"/>
                  </a:lnTo>
                  <a:lnTo>
                    <a:pt x="93274" y="85886"/>
                  </a:lnTo>
                  <a:lnTo>
                    <a:pt x="135722" y="44646"/>
                  </a:lnTo>
                  <a:lnTo>
                    <a:pt x="137047" y="44458"/>
                  </a:lnTo>
                  <a:lnTo>
                    <a:pt x="104098" y="86736"/>
                  </a:lnTo>
                  <a:lnTo>
                    <a:pt x="84826" y="134039"/>
                  </a:lnTo>
                  <a:lnTo>
                    <a:pt x="84067" y="135803"/>
                  </a:lnTo>
                  <a:lnTo>
                    <a:pt x="84267" y="136274"/>
                  </a:lnTo>
                  <a:lnTo>
                    <a:pt x="86370" y="134916"/>
                  </a:lnTo>
                  <a:lnTo>
                    <a:pt x="104258" y="96524"/>
                  </a:lnTo>
                  <a:lnTo>
                    <a:pt x="131549" y="58366"/>
                  </a:lnTo>
                  <a:lnTo>
                    <a:pt x="167853" y="22915"/>
                  </a:lnTo>
                  <a:lnTo>
                    <a:pt x="182552" y="13978"/>
                  </a:lnTo>
                  <a:lnTo>
                    <a:pt x="188023" y="12724"/>
                  </a:lnTo>
                  <a:lnTo>
                    <a:pt x="192377" y="13299"/>
                  </a:lnTo>
                  <a:lnTo>
                    <a:pt x="211175" y="24361"/>
                  </a:lnTo>
                  <a:lnTo>
                    <a:pt x="214161" y="30229"/>
                  </a:lnTo>
                  <a:lnTo>
                    <a:pt x="215597" y="46157"/>
                  </a:lnTo>
                  <a:lnTo>
                    <a:pt x="205697" y="74957"/>
                  </a:lnTo>
                  <a:lnTo>
                    <a:pt x="184202" y="114862"/>
                  </a:lnTo>
                  <a:lnTo>
                    <a:pt x="171450" y="1393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SMARTInkShape-6803"/>
            <p:cNvSpPr/>
            <p:nvPr>
              <p:custDataLst>
                <p:tags r:id="rId111"/>
              </p:custDataLst>
            </p:nvPr>
          </p:nvSpPr>
          <p:spPr>
            <a:xfrm>
              <a:off x="10928613" y="514766"/>
              <a:ext cx="221988" cy="122652"/>
            </a:xfrm>
            <a:custGeom>
              <a:avLst/>
              <a:gdLst/>
              <a:ahLst/>
              <a:cxnLst/>
              <a:rect l="0" t="0" r="0" b="0"/>
              <a:pathLst>
                <a:path w="221988" h="122652">
                  <a:moveTo>
                    <a:pt x="56887" y="18634"/>
                  </a:moveTo>
                  <a:lnTo>
                    <a:pt x="56887" y="18634"/>
                  </a:lnTo>
                  <a:lnTo>
                    <a:pt x="71192" y="4328"/>
                  </a:lnTo>
                  <a:lnTo>
                    <a:pt x="72065" y="2747"/>
                  </a:lnTo>
                  <a:lnTo>
                    <a:pt x="71947" y="1693"/>
                  </a:lnTo>
                  <a:lnTo>
                    <a:pt x="71160" y="990"/>
                  </a:lnTo>
                  <a:lnTo>
                    <a:pt x="68405" y="209"/>
                  </a:lnTo>
                  <a:lnTo>
                    <a:pt x="66682" y="0"/>
                  </a:lnTo>
                  <a:lnTo>
                    <a:pt x="50773" y="3078"/>
                  </a:lnTo>
                  <a:lnTo>
                    <a:pt x="31558" y="15201"/>
                  </a:lnTo>
                  <a:lnTo>
                    <a:pt x="4327" y="48544"/>
                  </a:lnTo>
                  <a:lnTo>
                    <a:pt x="132" y="58503"/>
                  </a:lnTo>
                  <a:lnTo>
                    <a:pt x="0" y="62147"/>
                  </a:lnTo>
                  <a:lnTo>
                    <a:pt x="3617" y="69958"/>
                  </a:lnTo>
                  <a:lnTo>
                    <a:pt x="9929" y="77428"/>
                  </a:lnTo>
                  <a:lnTo>
                    <a:pt x="17437" y="83100"/>
                  </a:lnTo>
                  <a:lnTo>
                    <a:pt x="54032" y="87420"/>
                  </a:lnTo>
                  <a:lnTo>
                    <a:pt x="100146" y="86392"/>
                  </a:lnTo>
                  <a:lnTo>
                    <a:pt x="121270" y="81910"/>
                  </a:lnTo>
                  <a:lnTo>
                    <a:pt x="148321" y="67486"/>
                  </a:lnTo>
                  <a:lnTo>
                    <a:pt x="163143" y="55868"/>
                  </a:lnTo>
                  <a:lnTo>
                    <a:pt x="171140" y="43649"/>
                  </a:lnTo>
                  <a:lnTo>
                    <a:pt x="173988" y="31869"/>
                  </a:lnTo>
                  <a:lnTo>
                    <a:pt x="172902" y="21929"/>
                  </a:lnTo>
                  <a:lnTo>
                    <a:pt x="168324" y="11771"/>
                  </a:lnTo>
                  <a:lnTo>
                    <a:pt x="164505" y="8528"/>
                  </a:lnTo>
                  <a:lnTo>
                    <a:pt x="162499" y="7663"/>
                  </a:lnTo>
                  <a:lnTo>
                    <a:pt x="149563" y="9817"/>
                  </a:lnTo>
                  <a:lnTo>
                    <a:pt x="125581" y="25037"/>
                  </a:lnTo>
                  <a:lnTo>
                    <a:pt x="113759" y="37708"/>
                  </a:lnTo>
                  <a:lnTo>
                    <a:pt x="106858" y="51100"/>
                  </a:lnTo>
                  <a:lnTo>
                    <a:pt x="102063" y="90974"/>
                  </a:lnTo>
                  <a:lnTo>
                    <a:pt x="105349" y="97905"/>
                  </a:lnTo>
                  <a:lnTo>
                    <a:pt x="118407" y="109369"/>
                  </a:lnTo>
                  <a:lnTo>
                    <a:pt x="135971" y="115405"/>
                  </a:lnTo>
                  <a:lnTo>
                    <a:pt x="175991" y="122651"/>
                  </a:lnTo>
                  <a:lnTo>
                    <a:pt x="221987" y="1202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1" name="SMARTInkShape-6804"/>
          <p:cNvSpPr/>
          <p:nvPr>
            <p:custDataLst>
              <p:tags r:id="rId2"/>
            </p:custDataLst>
          </p:nvPr>
        </p:nvSpPr>
        <p:spPr>
          <a:xfrm>
            <a:off x="7239000" y="871279"/>
            <a:ext cx="3663951" cy="81222"/>
          </a:xfrm>
          <a:custGeom>
            <a:avLst/>
            <a:gdLst/>
            <a:ahLst/>
            <a:cxnLst/>
            <a:rect l="0" t="0" r="0" b="0"/>
            <a:pathLst>
              <a:path w="3663951" h="81222">
                <a:moveTo>
                  <a:pt x="0" y="36771"/>
                </a:moveTo>
                <a:lnTo>
                  <a:pt x="0" y="36771"/>
                </a:lnTo>
                <a:lnTo>
                  <a:pt x="30338" y="33400"/>
                </a:lnTo>
                <a:lnTo>
                  <a:pt x="51976" y="31701"/>
                </a:lnTo>
                <a:lnTo>
                  <a:pt x="79100" y="29863"/>
                </a:lnTo>
                <a:lnTo>
                  <a:pt x="109883" y="27933"/>
                </a:lnTo>
                <a:lnTo>
                  <a:pt x="148044" y="25234"/>
                </a:lnTo>
                <a:lnTo>
                  <a:pt x="191124" y="22024"/>
                </a:lnTo>
                <a:lnTo>
                  <a:pt x="237482" y="18473"/>
                </a:lnTo>
                <a:lnTo>
                  <a:pt x="291671" y="15400"/>
                </a:lnTo>
                <a:lnTo>
                  <a:pt x="351081" y="12646"/>
                </a:lnTo>
                <a:lnTo>
                  <a:pt x="413970" y="10104"/>
                </a:lnTo>
                <a:lnTo>
                  <a:pt x="489059" y="7704"/>
                </a:lnTo>
                <a:lnTo>
                  <a:pt x="572277" y="5399"/>
                </a:lnTo>
                <a:lnTo>
                  <a:pt x="660918" y="3156"/>
                </a:lnTo>
                <a:lnTo>
                  <a:pt x="757406" y="1661"/>
                </a:lnTo>
                <a:lnTo>
                  <a:pt x="859127" y="664"/>
                </a:lnTo>
                <a:lnTo>
                  <a:pt x="964334" y="0"/>
                </a:lnTo>
                <a:lnTo>
                  <a:pt x="1075395" y="262"/>
                </a:lnTo>
                <a:lnTo>
                  <a:pt x="1190358" y="1143"/>
                </a:lnTo>
                <a:lnTo>
                  <a:pt x="1307922" y="2436"/>
                </a:lnTo>
                <a:lnTo>
                  <a:pt x="1436392" y="3298"/>
                </a:lnTo>
                <a:lnTo>
                  <a:pt x="1572131" y="3872"/>
                </a:lnTo>
                <a:lnTo>
                  <a:pt x="1712723" y="4255"/>
                </a:lnTo>
                <a:lnTo>
                  <a:pt x="1859365" y="5216"/>
                </a:lnTo>
                <a:lnTo>
                  <a:pt x="2010044" y="6562"/>
                </a:lnTo>
                <a:lnTo>
                  <a:pt x="2163412" y="8165"/>
                </a:lnTo>
                <a:lnTo>
                  <a:pt x="2316459" y="11350"/>
                </a:lnTo>
                <a:lnTo>
                  <a:pt x="2469289" y="15591"/>
                </a:lnTo>
                <a:lnTo>
                  <a:pt x="2621976" y="20534"/>
                </a:lnTo>
                <a:lnTo>
                  <a:pt x="2771746" y="26652"/>
                </a:lnTo>
                <a:lnTo>
                  <a:pt x="2919570" y="33553"/>
                </a:lnTo>
                <a:lnTo>
                  <a:pt x="3066097" y="40975"/>
                </a:lnTo>
                <a:lnTo>
                  <a:pt x="3197647" y="48746"/>
                </a:lnTo>
                <a:lnTo>
                  <a:pt x="3319217" y="56749"/>
                </a:lnTo>
                <a:lnTo>
                  <a:pt x="3434126" y="64906"/>
                </a:lnTo>
                <a:lnTo>
                  <a:pt x="3510735" y="70344"/>
                </a:lnTo>
                <a:lnTo>
                  <a:pt x="3663950" y="8122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SMARTInkShape-Group1256"/>
          <p:cNvGrpSpPr/>
          <p:nvPr/>
        </p:nvGrpSpPr>
        <p:grpSpPr>
          <a:xfrm>
            <a:off x="527050" y="1266056"/>
            <a:ext cx="469901" cy="319094"/>
            <a:chOff x="527050" y="1266056"/>
            <a:chExt cx="469901" cy="319094"/>
          </a:xfrm>
        </p:grpSpPr>
        <p:sp>
          <p:nvSpPr>
            <p:cNvPr id="722" name="SMARTInkShape-6805"/>
            <p:cNvSpPr/>
            <p:nvPr>
              <p:custDataLst>
                <p:tags r:id="rId100"/>
              </p:custDataLst>
            </p:nvPr>
          </p:nvSpPr>
          <p:spPr>
            <a:xfrm>
              <a:off x="857589" y="1429633"/>
              <a:ext cx="139362" cy="138818"/>
            </a:xfrm>
            <a:custGeom>
              <a:avLst/>
              <a:gdLst/>
              <a:ahLst/>
              <a:cxnLst/>
              <a:rect l="0" t="0" r="0" b="0"/>
              <a:pathLst>
                <a:path w="139362" h="138818">
                  <a:moveTo>
                    <a:pt x="12361" y="5467"/>
                  </a:moveTo>
                  <a:lnTo>
                    <a:pt x="12361" y="5467"/>
                  </a:lnTo>
                  <a:lnTo>
                    <a:pt x="12361" y="0"/>
                  </a:lnTo>
                  <a:lnTo>
                    <a:pt x="7291" y="10842"/>
                  </a:lnTo>
                  <a:lnTo>
                    <a:pt x="1377" y="42460"/>
                  </a:lnTo>
                  <a:lnTo>
                    <a:pt x="0" y="82311"/>
                  </a:lnTo>
                  <a:lnTo>
                    <a:pt x="6613" y="122160"/>
                  </a:lnTo>
                  <a:lnTo>
                    <a:pt x="8529" y="127712"/>
                  </a:lnTo>
                  <a:lnTo>
                    <a:pt x="10512" y="130708"/>
                  </a:lnTo>
                  <a:lnTo>
                    <a:pt x="12539" y="132000"/>
                  </a:lnTo>
                  <a:lnTo>
                    <a:pt x="14596" y="132156"/>
                  </a:lnTo>
                  <a:lnTo>
                    <a:pt x="27605" y="115520"/>
                  </a:lnTo>
                  <a:lnTo>
                    <a:pt x="45894" y="77588"/>
                  </a:lnTo>
                  <a:lnTo>
                    <a:pt x="59332" y="35706"/>
                  </a:lnTo>
                  <a:lnTo>
                    <a:pt x="62405" y="16536"/>
                  </a:lnTo>
                  <a:lnTo>
                    <a:pt x="62657" y="16374"/>
                  </a:lnTo>
                  <a:lnTo>
                    <a:pt x="66512" y="57374"/>
                  </a:lnTo>
                  <a:lnTo>
                    <a:pt x="84127" y="96415"/>
                  </a:lnTo>
                  <a:lnTo>
                    <a:pt x="95763" y="114562"/>
                  </a:lnTo>
                  <a:lnTo>
                    <a:pt x="111752" y="126391"/>
                  </a:lnTo>
                  <a:lnTo>
                    <a:pt x="139361" y="138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SMARTInkShape-6806"/>
            <p:cNvSpPr/>
            <p:nvPr>
              <p:custDataLst>
                <p:tags r:id="rId101"/>
              </p:custDataLst>
            </p:nvPr>
          </p:nvSpPr>
          <p:spPr>
            <a:xfrm>
              <a:off x="732994" y="1462343"/>
              <a:ext cx="84092" cy="108910"/>
            </a:xfrm>
            <a:custGeom>
              <a:avLst/>
              <a:gdLst/>
              <a:ahLst/>
              <a:cxnLst/>
              <a:rect l="0" t="0" r="0" b="0"/>
              <a:pathLst>
                <a:path w="84092" h="108910">
                  <a:moveTo>
                    <a:pt x="73456" y="17207"/>
                  </a:moveTo>
                  <a:lnTo>
                    <a:pt x="73456" y="17207"/>
                  </a:lnTo>
                  <a:lnTo>
                    <a:pt x="70085" y="13836"/>
                  </a:lnTo>
                  <a:lnTo>
                    <a:pt x="66548" y="12181"/>
                  </a:lnTo>
                  <a:lnTo>
                    <a:pt x="64618" y="11740"/>
                  </a:lnTo>
                  <a:lnTo>
                    <a:pt x="46789" y="0"/>
                  </a:lnTo>
                  <a:lnTo>
                    <a:pt x="43684" y="1502"/>
                  </a:lnTo>
                  <a:lnTo>
                    <a:pt x="21105" y="24834"/>
                  </a:lnTo>
                  <a:lnTo>
                    <a:pt x="6517" y="49727"/>
                  </a:lnTo>
                  <a:lnTo>
                    <a:pt x="0" y="79446"/>
                  </a:lnTo>
                  <a:lnTo>
                    <a:pt x="1202" y="87627"/>
                  </a:lnTo>
                  <a:lnTo>
                    <a:pt x="8182" y="100481"/>
                  </a:lnTo>
                  <a:lnTo>
                    <a:pt x="13007" y="104473"/>
                  </a:lnTo>
                  <a:lnTo>
                    <a:pt x="24012" y="108909"/>
                  </a:lnTo>
                  <a:lnTo>
                    <a:pt x="37840" y="107117"/>
                  </a:lnTo>
                  <a:lnTo>
                    <a:pt x="45479" y="104663"/>
                  </a:lnTo>
                  <a:lnTo>
                    <a:pt x="59611" y="94412"/>
                  </a:lnTo>
                  <a:lnTo>
                    <a:pt x="75704" y="74654"/>
                  </a:lnTo>
                  <a:lnTo>
                    <a:pt x="83059" y="57277"/>
                  </a:lnTo>
                  <a:lnTo>
                    <a:pt x="84091" y="52387"/>
                  </a:lnTo>
                  <a:lnTo>
                    <a:pt x="81475" y="41309"/>
                  </a:lnTo>
                  <a:lnTo>
                    <a:pt x="75609" y="30741"/>
                  </a:lnTo>
                  <a:lnTo>
                    <a:pt x="68298" y="23693"/>
                  </a:lnTo>
                  <a:lnTo>
                    <a:pt x="62227" y="20089"/>
                  </a:lnTo>
                  <a:lnTo>
                    <a:pt x="54406" y="172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SMARTInkShape-6807"/>
            <p:cNvSpPr/>
            <p:nvPr>
              <p:custDataLst>
                <p:tags r:id="rId102"/>
              </p:custDataLst>
            </p:nvPr>
          </p:nvSpPr>
          <p:spPr>
            <a:xfrm>
              <a:off x="673145" y="1266056"/>
              <a:ext cx="88517" cy="319094"/>
            </a:xfrm>
            <a:custGeom>
              <a:avLst/>
              <a:gdLst/>
              <a:ahLst/>
              <a:cxnLst/>
              <a:rect l="0" t="0" r="0" b="0"/>
              <a:pathLst>
                <a:path w="88517" h="319094">
                  <a:moveTo>
                    <a:pt x="76155" y="29344"/>
                  </a:moveTo>
                  <a:lnTo>
                    <a:pt x="76155" y="29344"/>
                  </a:lnTo>
                  <a:lnTo>
                    <a:pt x="87711" y="144"/>
                  </a:lnTo>
                  <a:lnTo>
                    <a:pt x="88092" y="0"/>
                  </a:lnTo>
                  <a:lnTo>
                    <a:pt x="88347" y="609"/>
                  </a:lnTo>
                  <a:lnTo>
                    <a:pt x="88516" y="1720"/>
                  </a:lnTo>
                  <a:lnTo>
                    <a:pt x="64993" y="44334"/>
                  </a:lnTo>
                  <a:lnTo>
                    <a:pt x="48550" y="89847"/>
                  </a:lnTo>
                  <a:lnTo>
                    <a:pt x="31052" y="133427"/>
                  </a:lnTo>
                  <a:lnTo>
                    <a:pt x="20596" y="166620"/>
                  </a:lnTo>
                  <a:lnTo>
                    <a:pt x="11951" y="200422"/>
                  </a:lnTo>
                  <a:lnTo>
                    <a:pt x="3823" y="243252"/>
                  </a:lnTo>
                  <a:lnTo>
                    <a:pt x="719" y="290006"/>
                  </a:lnTo>
                  <a:lnTo>
                    <a:pt x="0" y="319093"/>
                  </a:lnTo>
                  <a:lnTo>
                    <a:pt x="1396" y="318465"/>
                  </a:lnTo>
                  <a:lnTo>
                    <a:pt x="12655" y="3087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SMARTInkShape-6808"/>
            <p:cNvSpPr/>
            <p:nvPr>
              <p:custDataLst>
                <p:tags r:id="rId103"/>
              </p:custDataLst>
            </p:nvPr>
          </p:nvSpPr>
          <p:spPr>
            <a:xfrm>
              <a:off x="527050" y="1308100"/>
              <a:ext cx="165101" cy="124016"/>
            </a:xfrm>
            <a:custGeom>
              <a:avLst/>
              <a:gdLst/>
              <a:ahLst/>
              <a:cxnLst/>
              <a:rect l="0" t="0" r="0" b="0"/>
              <a:pathLst>
                <a:path w="165101" h="124016">
                  <a:moveTo>
                    <a:pt x="0" y="0"/>
                  </a:moveTo>
                  <a:lnTo>
                    <a:pt x="0" y="0"/>
                  </a:lnTo>
                  <a:lnTo>
                    <a:pt x="8838" y="0"/>
                  </a:lnTo>
                  <a:lnTo>
                    <a:pt x="51448" y="37563"/>
                  </a:lnTo>
                  <a:lnTo>
                    <a:pt x="94751" y="70162"/>
                  </a:lnTo>
                  <a:lnTo>
                    <a:pt x="141620" y="106449"/>
                  </a:lnTo>
                  <a:lnTo>
                    <a:pt x="161729" y="124015"/>
                  </a:lnTo>
                  <a:lnTo>
                    <a:pt x="162853" y="123599"/>
                  </a:lnTo>
                  <a:lnTo>
                    <a:pt x="1651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SMARTInkShape-Group1257"/>
          <p:cNvGrpSpPr/>
          <p:nvPr/>
        </p:nvGrpSpPr>
        <p:grpSpPr>
          <a:xfrm>
            <a:off x="1340219" y="1298092"/>
            <a:ext cx="520811" cy="276615"/>
            <a:chOff x="1340219" y="1298092"/>
            <a:chExt cx="520811" cy="276615"/>
          </a:xfrm>
        </p:grpSpPr>
        <p:sp>
          <p:nvSpPr>
            <p:cNvPr id="727" name="SMARTInkShape-6809"/>
            <p:cNvSpPr/>
            <p:nvPr>
              <p:custDataLst>
                <p:tags r:id="rId96"/>
              </p:custDataLst>
            </p:nvPr>
          </p:nvSpPr>
          <p:spPr>
            <a:xfrm>
              <a:off x="1702680" y="1377950"/>
              <a:ext cx="158350" cy="137267"/>
            </a:xfrm>
            <a:custGeom>
              <a:avLst/>
              <a:gdLst/>
              <a:ahLst/>
              <a:cxnLst/>
              <a:rect l="0" t="0" r="0" b="0"/>
              <a:pathLst>
                <a:path w="158350" h="137267">
                  <a:moveTo>
                    <a:pt x="5470" y="31750"/>
                  </a:moveTo>
                  <a:lnTo>
                    <a:pt x="5470" y="31750"/>
                  </a:lnTo>
                  <a:lnTo>
                    <a:pt x="5470" y="13485"/>
                  </a:lnTo>
                  <a:lnTo>
                    <a:pt x="3" y="56960"/>
                  </a:lnTo>
                  <a:lnTo>
                    <a:pt x="0" y="97042"/>
                  </a:lnTo>
                  <a:lnTo>
                    <a:pt x="4947" y="122749"/>
                  </a:lnTo>
                  <a:lnTo>
                    <a:pt x="11352" y="134753"/>
                  </a:lnTo>
                  <a:lnTo>
                    <a:pt x="15036" y="137108"/>
                  </a:lnTo>
                  <a:lnTo>
                    <a:pt x="18903" y="137266"/>
                  </a:lnTo>
                  <a:lnTo>
                    <a:pt x="22892" y="135960"/>
                  </a:lnTo>
                  <a:lnTo>
                    <a:pt x="31087" y="126984"/>
                  </a:lnTo>
                  <a:lnTo>
                    <a:pt x="54229" y="82401"/>
                  </a:lnTo>
                  <a:lnTo>
                    <a:pt x="54909" y="82451"/>
                  </a:lnTo>
                  <a:lnTo>
                    <a:pt x="55665" y="86269"/>
                  </a:lnTo>
                  <a:lnTo>
                    <a:pt x="55867" y="89263"/>
                  </a:lnTo>
                  <a:lnTo>
                    <a:pt x="62892" y="103589"/>
                  </a:lnTo>
                  <a:lnTo>
                    <a:pt x="73911" y="117868"/>
                  </a:lnTo>
                  <a:lnTo>
                    <a:pt x="85747" y="122942"/>
                  </a:lnTo>
                  <a:lnTo>
                    <a:pt x="92855" y="124294"/>
                  </a:lnTo>
                  <a:lnTo>
                    <a:pt x="99710" y="123080"/>
                  </a:lnTo>
                  <a:lnTo>
                    <a:pt x="112971" y="116085"/>
                  </a:lnTo>
                  <a:lnTo>
                    <a:pt x="132337" y="93505"/>
                  </a:lnTo>
                  <a:lnTo>
                    <a:pt x="152069" y="54976"/>
                  </a:lnTo>
                  <a:lnTo>
                    <a:pt x="158349" y="36899"/>
                  </a:lnTo>
                  <a:lnTo>
                    <a:pt x="157848" y="21338"/>
                  </a:lnTo>
                  <a:lnTo>
                    <a:pt x="153627" y="9484"/>
                  </a:lnTo>
                  <a:lnTo>
                    <a:pt x="1451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SMARTInkShape-6810"/>
            <p:cNvSpPr/>
            <p:nvPr>
              <p:custDataLst>
                <p:tags r:id="rId97"/>
              </p:custDataLst>
            </p:nvPr>
          </p:nvSpPr>
          <p:spPr>
            <a:xfrm>
              <a:off x="1586887" y="1404233"/>
              <a:ext cx="71931" cy="125470"/>
            </a:xfrm>
            <a:custGeom>
              <a:avLst/>
              <a:gdLst/>
              <a:ahLst/>
              <a:cxnLst/>
              <a:rect l="0" t="0" r="0" b="0"/>
              <a:pathLst>
                <a:path w="71931" h="125470">
                  <a:moveTo>
                    <a:pt x="64113" y="5467"/>
                  </a:moveTo>
                  <a:lnTo>
                    <a:pt x="64113" y="5467"/>
                  </a:lnTo>
                  <a:lnTo>
                    <a:pt x="60742" y="2096"/>
                  </a:lnTo>
                  <a:lnTo>
                    <a:pt x="55324" y="441"/>
                  </a:lnTo>
                  <a:lnTo>
                    <a:pt x="51903" y="0"/>
                  </a:lnTo>
                  <a:lnTo>
                    <a:pt x="40348" y="2750"/>
                  </a:lnTo>
                  <a:lnTo>
                    <a:pt x="24616" y="18146"/>
                  </a:lnTo>
                  <a:lnTo>
                    <a:pt x="6112" y="58066"/>
                  </a:lnTo>
                  <a:lnTo>
                    <a:pt x="0" y="79409"/>
                  </a:lnTo>
                  <a:lnTo>
                    <a:pt x="576" y="98773"/>
                  </a:lnTo>
                  <a:lnTo>
                    <a:pt x="2705" y="107888"/>
                  </a:lnTo>
                  <a:lnTo>
                    <a:pt x="6946" y="114670"/>
                  </a:lnTo>
                  <a:lnTo>
                    <a:pt x="19185" y="124087"/>
                  </a:lnTo>
                  <a:lnTo>
                    <a:pt x="25695" y="125469"/>
                  </a:lnTo>
                  <a:lnTo>
                    <a:pt x="38571" y="123242"/>
                  </a:lnTo>
                  <a:lnTo>
                    <a:pt x="51350" y="113785"/>
                  </a:lnTo>
                  <a:lnTo>
                    <a:pt x="62674" y="100175"/>
                  </a:lnTo>
                  <a:lnTo>
                    <a:pt x="70058" y="84719"/>
                  </a:lnTo>
                  <a:lnTo>
                    <a:pt x="71930" y="66560"/>
                  </a:lnTo>
                  <a:lnTo>
                    <a:pt x="69704" y="47436"/>
                  </a:lnTo>
                  <a:lnTo>
                    <a:pt x="64010" y="29529"/>
                  </a:lnTo>
                  <a:lnTo>
                    <a:pt x="54895" y="17808"/>
                  </a:lnTo>
                  <a:lnTo>
                    <a:pt x="38713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SMARTInkShape-6811"/>
            <p:cNvSpPr/>
            <p:nvPr>
              <p:custDataLst>
                <p:tags r:id="rId98"/>
              </p:custDataLst>
            </p:nvPr>
          </p:nvSpPr>
          <p:spPr>
            <a:xfrm>
              <a:off x="1474422" y="1409700"/>
              <a:ext cx="74979" cy="116274"/>
            </a:xfrm>
            <a:custGeom>
              <a:avLst/>
              <a:gdLst/>
              <a:ahLst/>
              <a:cxnLst/>
              <a:rect l="0" t="0" r="0" b="0"/>
              <a:pathLst>
                <a:path w="74979" h="116274">
                  <a:moveTo>
                    <a:pt x="17828" y="0"/>
                  </a:moveTo>
                  <a:lnTo>
                    <a:pt x="17828" y="0"/>
                  </a:lnTo>
                  <a:lnTo>
                    <a:pt x="17828" y="41427"/>
                  </a:lnTo>
                  <a:lnTo>
                    <a:pt x="17828" y="81090"/>
                  </a:lnTo>
                  <a:lnTo>
                    <a:pt x="14457" y="105636"/>
                  </a:lnTo>
                  <a:lnTo>
                    <a:pt x="10920" y="113977"/>
                  </a:lnTo>
                  <a:lnTo>
                    <a:pt x="8990" y="116201"/>
                  </a:lnTo>
                  <a:lnTo>
                    <a:pt x="6997" y="116273"/>
                  </a:lnTo>
                  <a:lnTo>
                    <a:pt x="4963" y="114910"/>
                  </a:lnTo>
                  <a:lnTo>
                    <a:pt x="2901" y="112590"/>
                  </a:lnTo>
                  <a:lnTo>
                    <a:pt x="0" y="92470"/>
                  </a:lnTo>
                  <a:lnTo>
                    <a:pt x="9158" y="51113"/>
                  </a:lnTo>
                  <a:lnTo>
                    <a:pt x="16562" y="34712"/>
                  </a:lnTo>
                  <a:lnTo>
                    <a:pt x="28319" y="24129"/>
                  </a:lnTo>
                  <a:lnTo>
                    <a:pt x="41541" y="18485"/>
                  </a:lnTo>
                  <a:lnTo>
                    <a:pt x="52121" y="18329"/>
                  </a:lnTo>
                  <a:lnTo>
                    <a:pt x="56917" y="21391"/>
                  </a:lnTo>
                  <a:lnTo>
                    <a:pt x="66010" y="32320"/>
                  </a:lnTo>
                  <a:lnTo>
                    <a:pt x="70992" y="48466"/>
                  </a:lnTo>
                  <a:lnTo>
                    <a:pt x="71916" y="75509"/>
                  </a:lnTo>
                  <a:lnTo>
                    <a:pt x="70795" y="91415"/>
                  </a:lnTo>
                  <a:lnTo>
                    <a:pt x="74978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SMARTInkShape-6812"/>
            <p:cNvSpPr/>
            <p:nvPr>
              <p:custDataLst>
                <p:tags r:id="rId99"/>
              </p:custDataLst>
            </p:nvPr>
          </p:nvSpPr>
          <p:spPr>
            <a:xfrm>
              <a:off x="1340219" y="1298092"/>
              <a:ext cx="113932" cy="276615"/>
            </a:xfrm>
            <a:custGeom>
              <a:avLst/>
              <a:gdLst/>
              <a:ahLst/>
              <a:cxnLst/>
              <a:rect l="0" t="0" r="0" b="0"/>
              <a:pathLst>
                <a:path w="113932" h="276615">
                  <a:moveTo>
                    <a:pt x="25031" y="3658"/>
                  </a:moveTo>
                  <a:lnTo>
                    <a:pt x="25031" y="3658"/>
                  </a:lnTo>
                  <a:lnTo>
                    <a:pt x="25031" y="0"/>
                  </a:lnTo>
                  <a:lnTo>
                    <a:pt x="25031" y="38538"/>
                  </a:lnTo>
                  <a:lnTo>
                    <a:pt x="25031" y="84548"/>
                  </a:lnTo>
                  <a:lnTo>
                    <a:pt x="25031" y="120748"/>
                  </a:lnTo>
                  <a:lnTo>
                    <a:pt x="25031" y="160355"/>
                  </a:lnTo>
                  <a:lnTo>
                    <a:pt x="23150" y="197714"/>
                  </a:lnTo>
                  <a:lnTo>
                    <a:pt x="18123" y="244836"/>
                  </a:lnTo>
                  <a:lnTo>
                    <a:pt x="12166" y="271733"/>
                  </a:lnTo>
                  <a:lnTo>
                    <a:pt x="10104" y="275508"/>
                  </a:lnTo>
                  <a:lnTo>
                    <a:pt x="8024" y="276614"/>
                  </a:lnTo>
                  <a:lnTo>
                    <a:pt x="5932" y="275940"/>
                  </a:lnTo>
                  <a:lnTo>
                    <a:pt x="3832" y="274079"/>
                  </a:lnTo>
                  <a:lnTo>
                    <a:pt x="461" y="238559"/>
                  </a:lnTo>
                  <a:lnTo>
                    <a:pt x="0" y="207542"/>
                  </a:lnTo>
                  <a:lnTo>
                    <a:pt x="5439" y="172590"/>
                  </a:lnTo>
                  <a:lnTo>
                    <a:pt x="20402" y="126619"/>
                  </a:lnTo>
                  <a:lnTo>
                    <a:pt x="32146" y="106991"/>
                  </a:lnTo>
                  <a:lnTo>
                    <a:pt x="44421" y="95915"/>
                  </a:lnTo>
                  <a:lnTo>
                    <a:pt x="50658" y="94090"/>
                  </a:lnTo>
                  <a:lnTo>
                    <a:pt x="63232" y="95826"/>
                  </a:lnTo>
                  <a:lnTo>
                    <a:pt x="68137" y="99676"/>
                  </a:lnTo>
                  <a:lnTo>
                    <a:pt x="75469" y="111479"/>
                  </a:lnTo>
                  <a:lnTo>
                    <a:pt x="75435" y="128013"/>
                  </a:lnTo>
                  <a:lnTo>
                    <a:pt x="73450" y="137362"/>
                  </a:lnTo>
                  <a:lnTo>
                    <a:pt x="63719" y="153393"/>
                  </a:lnTo>
                  <a:lnTo>
                    <a:pt x="50692" y="166162"/>
                  </a:lnTo>
                  <a:lnTo>
                    <a:pt x="32164" y="176612"/>
                  </a:lnTo>
                  <a:lnTo>
                    <a:pt x="9894" y="181738"/>
                  </a:lnTo>
                  <a:lnTo>
                    <a:pt x="8590" y="183056"/>
                  </a:lnTo>
                  <a:lnTo>
                    <a:pt x="7720" y="184640"/>
                  </a:lnTo>
                  <a:lnTo>
                    <a:pt x="7846" y="186401"/>
                  </a:lnTo>
                  <a:lnTo>
                    <a:pt x="18343" y="206481"/>
                  </a:lnTo>
                  <a:lnTo>
                    <a:pt x="36533" y="225796"/>
                  </a:lnTo>
                  <a:lnTo>
                    <a:pt x="67258" y="241147"/>
                  </a:lnTo>
                  <a:lnTo>
                    <a:pt x="81193" y="246322"/>
                  </a:lnTo>
                  <a:lnTo>
                    <a:pt x="87872" y="246573"/>
                  </a:lnTo>
                  <a:lnTo>
                    <a:pt x="113931" y="238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2" name="SMARTInkShape-6813"/>
          <p:cNvSpPr/>
          <p:nvPr>
            <p:custDataLst>
              <p:tags r:id="rId3"/>
            </p:custDataLst>
          </p:nvPr>
        </p:nvSpPr>
        <p:spPr>
          <a:xfrm>
            <a:off x="2185520" y="1254818"/>
            <a:ext cx="430681" cy="292969"/>
          </a:xfrm>
          <a:custGeom>
            <a:avLst/>
            <a:gdLst/>
            <a:ahLst/>
            <a:cxnLst/>
            <a:rect l="0" t="0" r="0" b="0"/>
            <a:pathLst>
              <a:path w="430681" h="292969">
                <a:moveTo>
                  <a:pt x="151280" y="15182"/>
                </a:moveTo>
                <a:lnTo>
                  <a:pt x="151280" y="15182"/>
                </a:lnTo>
                <a:lnTo>
                  <a:pt x="156306" y="3249"/>
                </a:lnTo>
                <a:lnTo>
                  <a:pt x="157041" y="0"/>
                </a:lnTo>
                <a:lnTo>
                  <a:pt x="157238" y="122"/>
                </a:lnTo>
                <a:lnTo>
                  <a:pt x="157368" y="909"/>
                </a:lnTo>
                <a:lnTo>
                  <a:pt x="143781" y="34286"/>
                </a:lnTo>
                <a:lnTo>
                  <a:pt x="135247" y="66006"/>
                </a:lnTo>
                <a:lnTo>
                  <a:pt x="124399" y="103622"/>
                </a:lnTo>
                <a:lnTo>
                  <a:pt x="112522" y="147622"/>
                </a:lnTo>
                <a:lnTo>
                  <a:pt x="102304" y="192578"/>
                </a:lnTo>
                <a:lnTo>
                  <a:pt x="97763" y="231373"/>
                </a:lnTo>
                <a:lnTo>
                  <a:pt x="98577" y="271463"/>
                </a:lnTo>
                <a:lnTo>
                  <a:pt x="103397" y="286189"/>
                </a:lnTo>
                <a:lnTo>
                  <a:pt x="106658" y="291103"/>
                </a:lnTo>
                <a:lnTo>
                  <a:pt x="110949" y="292968"/>
                </a:lnTo>
                <a:lnTo>
                  <a:pt x="115926" y="292801"/>
                </a:lnTo>
                <a:lnTo>
                  <a:pt x="121361" y="291278"/>
                </a:lnTo>
                <a:lnTo>
                  <a:pt x="131162" y="282060"/>
                </a:lnTo>
                <a:lnTo>
                  <a:pt x="135751" y="275651"/>
                </a:lnTo>
                <a:lnTo>
                  <a:pt x="137400" y="267850"/>
                </a:lnTo>
                <a:lnTo>
                  <a:pt x="135469" y="249775"/>
                </a:lnTo>
                <a:lnTo>
                  <a:pt x="122380" y="229983"/>
                </a:lnTo>
                <a:lnTo>
                  <a:pt x="101041" y="210838"/>
                </a:lnTo>
                <a:lnTo>
                  <a:pt x="58705" y="189571"/>
                </a:lnTo>
                <a:lnTo>
                  <a:pt x="13284" y="177230"/>
                </a:lnTo>
                <a:lnTo>
                  <a:pt x="6366" y="176131"/>
                </a:lnTo>
                <a:lnTo>
                  <a:pt x="2460" y="173987"/>
                </a:lnTo>
                <a:lnTo>
                  <a:pt x="561" y="171146"/>
                </a:lnTo>
                <a:lnTo>
                  <a:pt x="0" y="167841"/>
                </a:lnTo>
                <a:lnTo>
                  <a:pt x="8785" y="158525"/>
                </a:lnTo>
                <a:lnTo>
                  <a:pt x="53283" y="128555"/>
                </a:lnTo>
                <a:lnTo>
                  <a:pt x="93316" y="95576"/>
                </a:lnTo>
                <a:lnTo>
                  <a:pt x="131989" y="58993"/>
                </a:lnTo>
                <a:lnTo>
                  <a:pt x="171432" y="26031"/>
                </a:lnTo>
                <a:lnTo>
                  <a:pt x="183990" y="20004"/>
                </a:lnTo>
                <a:lnTo>
                  <a:pt x="187904" y="21219"/>
                </a:lnTo>
                <a:lnTo>
                  <a:pt x="190512" y="24851"/>
                </a:lnTo>
                <a:lnTo>
                  <a:pt x="193411" y="38529"/>
                </a:lnTo>
                <a:lnTo>
                  <a:pt x="195043" y="75408"/>
                </a:lnTo>
                <a:lnTo>
                  <a:pt x="195425" y="108271"/>
                </a:lnTo>
                <a:lnTo>
                  <a:pt x="193713" y="147807"/>
                </a:lnTo>
                <a:lnTo>
                  <a:pt x="189894" y="188426"/>
                </a:lnTo>
                <a:lnTo>
                  <a:pt x="183494" y="222943"/>
                </a:lnTo>
                <a:lnTo>
                  <a:pt x="177278" y="266569"/>
                </a:lnTo>
                <a:lnTo>
                  <a:pt x="176857" y="258295"/>
                </a:lnTo>
                <a:lnTo>
                  <a:pt x="183474" y="232325"/>
                </a:lnTo>
                <a:lnTo>
                  <a:pt x="197743" y="207932"/>
                </a:lnTo>
                <a:lnTo>
                  <a:pt x="209325" y="199626"/>
                </a:lnTo>
                <a:lnTo>
                  <a:pt x="220822" y="196640"/>
                </a:lnTo>
                <a:lnTo>
                  <a:pt x="230636" y="197666"/>
                </a:lnTo>
                <a:lnTo>
                  <a:pt x="239701" y="206117"/>
                </a:lnTo>
                <a:lnTo>
                  <a:pt x="260390" y="231168"/>
                </a:lnTo>
                <a:lnTo>
                  <a:pt x="278624" y="243415"/>
                </a:lnTo>
                <a:lnTo>
                  <a:pt x="285565" y="244243"/>
                </a:lnTo>
                <a:lnTo>
                  <a:pt x="300803" y="241400"/>
                </a:lnTo>
                <a:lnTo>
                  <a:pt x="321878" y="228495"/>
                </a:lnTo>
                <a:lnTo>
                  <a:pt x="338156" y="204523"/>
                </a:lnTo>
                <a:lnTo>
                  <a:pt x="345175" y="178449"/>
                </a:lnTo>
                <a:lnTo>
                  <a:pt x="344749" y="172710"/>
                </a:lnTo>
                <a:lnTo>
                  <a:pt x="343054" y="168884"/>
                </a:lnTo>
                <a:lnTo>
                  <a:pt x="340512" y="166333"/>
                </a:lnTo>
                <a:lnTo>
                  <a:pt x="335996" y="165338"/>
                </a:lnTo>
                <a:lnTo>
                  <a:pt x="323452" y="166115"/>
                </a:lnTo>
                <a:lnTo>
                  <a:pt x="317567" y="169426"/>
                </a:lnTo>
                <a:lnTo>
                  <a:pt x="307265" y="180631"/>
                </a:lnTo>
                <a:lnTo>
                  <a:pt x="301746" y="196900"/>
                </a:lnTo>
                <a:lnTo>
                  <a:pt x="300703" y="215184"/>
                </a:lnTo>
                <a:lnTo>
                  <a:pt x="304944" y="232718"/>
                </a:lnTo>
                <a:lnTo>
                  <a:pt x="315296" y="246156"/>
                </a:lnTo>
                <a:lnTo>
                  <a:pt x="322007" y="251714"/>
                </a:lnTo>
                <a:lnTo>
                  <a:pt x="340753" y="256009"/>
                </a:lnTo>
                <a:lnTo>
                  <a:pt x="380752" y="252579"/>
                </a:lnTo>
                <a:lnTo>
                  <a:pt x="430680" y="24378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SMARTInkShape-Group1259"/>
          <p:cNvGrpSpPr/>
          <p:nvPr/>
        </p:nvGrpSpPr>
        <p:grpSpPr>
          <a:xfrm>
            <a:off x="2863891" y="1199758"/>
            <a:ext cx="653214" cy="518153"/>
            <a:chOff x="2863891" y="1199758"/>
            <a:chExt cx="653214" cy="518153"/>
          </a:xfrm>
        </p:grpSpPr>
        <p:sp>
          <p:nvSpPr>
            <p:cNvPr id="733" name="SMARTInkShape-6814"/>
            <p:cNvSpPr/>
            <p:nvPr>
              <p:custDataLst>
                <p:tags r:id="rId90"/>
              </p:custDataLst>
            </p:nvPr>
          </p:nvSpPr>
          <p:spPr>
            <a:xfrm>
              <a:off x="3369256" y="1270000"/>
              <a:ext cx="147849" cy="447911"/>
            </a:xfrm>
            <a:custGeom>
              <a:avLst/>
              <a:gdLst/>
              <a:ahLst/>
              <a:cxnLst/>
              <a:rect l="0" t="0" r="0" b="0"/>
              <a:pathLst>
                <a:path w="147849" h="447911">
                  <a:moveTo>
                    <a:pt x="21644" y="0"/>
                  </a:moveTo>
                  <a:lnTo>
                    <a:pt x="21644" y="0"/>
                  </a:lnTo>
                  <a:lnTo>
                    <a:pt x="25015" y="6742"/>
                  </a:lnTo>
                  <a:lnTo>
                    <a:pt x="20694" y="45190"/>
                  </a:lnTo>
                  <a:lnTo>
                    <a:pt x="15013" y="84651"/>
                  </a:lnTo>
                  <a:lnTo>
                    <a:pt x="8861" y="129504"/>
                  </a:lnTo>
                  <a:lnTo>
                    <a:pt x="2570" y="176660"/>
                  </a:lnTo>
                  <a:lnTo>
                    <a:pt x="0" y="212505"/>
                  </a:lnTo>
                  <a:lnTo>
                    <a:pt x="2146" y="224269"/>
                  </a:lnTo>
                  <a:lnTo>
                    <a:pt x="3707" y="226418"/>
                  </a:lnTo>
                  <a:lnTo>
                    <a:pt x="5454" y="227145"/>
                  </a:lnTo>
                  <a:lnTo>
                    <a:pt x="13036" y="220428"/>
                  </a:lnTo>
                  <a:lnTo>
                    <a:pt x="27325" y="198897"/>
                  </a:lnTo>
                  <a:lnTo>
                    <a:pt x="45379" y="156654"/>
                  </a:lnTo>
                  <a:lnTo>
                    <a:pt x="45934" y="157353"/>
                  </a:lnTo>
                  <a:lnTo>
                    <a:pt x="50269" y="179288"/>
                  </a:lnTo>
                  <a:lnTo>
                    <a:pt x="59210" y="193920"/>
                  </a:lnTo>
                  <a:lnTo>
                    <a:pt x="64327" y="195602"/>
                  </a:lnTo>
                  <a:lnTo>
                    <a:pt x="77538" y="193708"/>
                  </a:lnTo>
                  <a:lnTo>
                    <a:pt x="97472" y="184709"/>
                  </a:lnTo>
                  <a:lnTo>
                    <a:pt x="121054" y="165367"/>
                  </a:lnTo>
                  <a:lnTo>
                    <a:pt x="127063" y="157261"/>
                  </a:lnTo>
                  <a:lnTo>
                    <a:pt x="127907" y="157052"/>
                  </a:lnTo>
                  <a:lnTo>
                    <a:pt x="128469" y="157618"/>
                  </a:lnTo>
                  <a:lnTo>
                    <a:pt x="132632" y="165157"/>
                  </a:lnTo>
                  <a:lnTo>
                    <a:pt x="135508" y="207040"/>
                  </a:lnTo>
                  <a:lnTo>
                    <a:pt x="139577" y="246201"/>
                  </a:lnTo>
                  <a:lnTo>
                    <a:pt x="144614" y="278050"/>
                  </a:lnTo>
                  <a:lnTo>
                    <a:pt x="146853" y="313372"/>
                  </a:lnTo>
                  <a:lnTo>
                    <a:pt x="147848" y="346475"/>
                  </a:lnTo>
                  <a:lnTo>
                    <a:pt x="146174" y="376944"/>
                  </a:lnTo>
                  <a:lnTo>
                    <a:pt x="138374" y="404597"/>
                  </a:lnTo>
                  <a:lnTo>
                    <a:pt x="115340" y="437224"/>
                  </a:lnTo>
                  <a:lnTo>
                    <a:pt x="105275" y="443177"/>
                  </a:lnTo>
                  <a:lnTo>
                    <a:pt x="82802" y="447910"/>
                  </a:lnTo>
                  <a:lnTo>
                    <a:pt x="62466" y="443899"/>
                  </a:lnTo>
                  <a:lnTo>
                    <a:pt x="34344" y="431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SMARTInkShape-6815"/>
            <p:cNvSpPr/>
            <p:nvPr>
              <p:custDataLst>
                <p:tags r:id="rId91"/>
              </p:custDataLst>
            </p:nvPr>
          </p:nvSpPr>
          <p:spPr>
            <a:xfrm>
              <a:off x="3333750" y="1320800"/>
              <a:ext cx="1" cy="69851"/>
            </a:xfrm>
            <a:custGeom>
              <a:avLst/>
              <a:gdLst/>
              <a:ahLst/>
              <a:cxnLst/>
              <a:rect l="0" t="0" r="0" b="0"/>
              <a:pathLst>
                <a:path w="1" h="69851">
                  <a:moveTo>
                    <a:pt x="0" y="69850"/>
                  </a:moveTo>
                  <a:lnTo>
                    <a:pt x="0" y="69850"/>
                  </a:lnTo>
                  <a:lnTo>
                    <a:pt x="0" y="2399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SMARTInkShape-6816"/>
            <p:cNvSpPr/>
            <p:nvPr>
              <p:custDataLst>
                <p:tags r:id="rId92"/>
              </p:custDataLst>
            </p:nvPr>
          </p:nvSpPr>
          <p:spPr>
            <a:xfrm>
              <a:off x="3308689" y="1422400"/>
              <a:ext cx="12362" cy="88901"/>
            </a:xfrm>
            <a:custGeom>
              <a:avLst/>
              <a:gdLst/>
              <a:ahLst/>
              <a:cxnLst/>
              <a:rect l="0" t="0" r="0" b="0"/>
              <a:pathLst>
                <a:path w="12362" h="88901">
                  <a:moveTo>
                    <a:pt x="12361" y="0"/>
                  </a:moveTo>
                  <a:lnTo>
                    <a:pt x="12361" y="0"/>
                  </a:lnTo>
                  <a:lnTo>
                    <a:pt x="3523" y="21048"/>
                  </a:lnTo>
                  <a:lnTo>
                    <a:pt x="0" y="66164"/>
                  </a:lnTo>
                  <a:lnTo>
                    <a:pt x="1693" y="77149"/>
                  </a:lnTo>
                  <a:lnTo>
                    <a:pt x="6011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SMARTInkShape-6817"/>
            <p:cNvSpPr/>
            <p:nvPr>
              <p:custDataLst>
                <p:tags r:id="rId93"/>
              </p:custDataLst>
            </p:nvPr>
          </p:nvSpPr>
          <p:spPr>
            <a:xfrm>
              <a:off x="3143250" y="1400073"/>
              <a:ext cx="100797" cy="123474"/>
            </a:xfrm>
            <a:custGeom>
              <a:avLst/>
              <a:gdLst/>
              <a:ahLst/>
              <a:cxnLst/>
              <a:rect l="0" t="0" r="0" b="0"/>
              <a:pathLst>
                <a:path w="100797" h="123474">
                  <a:moveTo>
                    <a:pt x="0" y="41377"/>
                  </a:moveTo>
                  <a:lnTo>
                    <a:pt x="0" y="41377"/>
                  </a:lnTo>
                  <a:lnTo>
                    <a:pt x="706" y="3841"/>
                  </a:lnTo>
                  <a:lnTo>
                    <a:pt x="1881" y="1537"/>
                  </a:lnTo>
                  <a:lnTo>
                    <a:pt x="3371" y="0"/>
                  </a:lnTo>
                  <a:lnTo>
                    <a:pt x="5069" y="1092"/>
                  </a:lnTo>
                  <a:lnTo>
                    <a:pt x="8838" y="7950"/>
                  </a:lnTo>
                  <a:lnTo>
                    <a:pt x="11937" y="44809"/>
                  </a:lnTo>
                  <a:lnTo>
                    <a:pt x="12549" y="89092"/>
                  </a:lnTo>
                  <a:lnTo>
                    <a:pt x="10774" y="112900"/>
                  </a:lnTo>
                  <a:lnTo>
                    <a:pt x="9299" y="118692"/>
                  </a:lnTo>
                  <a:lnTo>
                    <a:pt x="7611" y="121848"/>
                  </a:lnTo>
                  <a:lnTo>
                    <a:pt x="5779" y="123247"/>
                  </a:lnTo>
                  <a:lnTo>
                    <a:pt x="3853" y="123473"/>
                  </a:lnTo>
                  <a:lnTo>
                    <a:pt x="3274" y="120802"/>
                  </a:lnTo>
                  <a:lnTo>
                    <a:pt x="11056" y="79165"/>
                  </a:lnTo>
                  <a:lnTo>
                    <a:pt x="18485" y="47869"/>
                  </a:lnTo>
                  <a:lnTo>
                    <a:pt x="27971" y="31563"/>
                  </a:lnTo>
                  <a:lnTo>
                    <a:pt x="32053" y="27073"/>
                  </a:lnTo>
                  <a:lnTo>
                    <a:pt x="35479" y="24785"/>
                  </a:lnTo>
                  <a:lnTo>
                    <a:pt x="38470" y="23966"/>
                  </a:lnTo>
                  <a:lnTo>
                    <a:pt x="40463" y="24831"/>
                  </a:lnTo>
                  <a:lnTo>
                    <a:pt x="41792" y="26818"/>
                  </a:lnTo>
                  <a:lnTo>
                    <a:pt x="47296" y="46889"/>
                  </a:lnTo>
                  <a:lnTo>
                    <a:pt x="45025" y="91221"/>
                  </a:lnTo>
                  <a:lnTo>
                    <a:pt x="46587" y="100689"/>
                  </a:lnTo>
                  <a:lnTo>
                    <a:pt x="47991" y="104202"/>
                  </a:lnTo>
                  <a:lnTo>
                    <a:pt x="49633" y="105838"/>
                  </a:lnTo>
                  <a:lnTo>
                    <a:pt x="51433" y="106223"/>
                  </a:lnTo>
                  <a:lnTo>
                    <a:pt x="53339" y="105774"/>
                  </a:lnTo>
                  <a:lnTo>
                    <a:pt x="57338" y="97750"/>
                  </a:lnTo>
                  <a:lnTo>
                    <a:pt x="81800" y="50306"/>
                  </a:lnTo>
                  <a:lnTo>
                    <a:pt x="99930" y="24476"/>
                  </a:lnTo>
                  <a:lnTo>
                    <a:pt x="100487" y="25876"/>
                  </a:lnTo>
                  <a:lnTo>
                    <a:pt x="100796" y="60016"/>
                  </a:lnTo>
                  <a:lnTo>
                    <a:pt x="95250" y="1048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SMARTInkShape-6818"/>
            <p:cNvSpPr/>
            <p:nvPr>
              <p:custDataLst>
                <p:tags r:id="rId94"/>
              </p:custDataLst>
            </p:nvPr>
          </p:nvSpPr>
          <p:spPr>
            <a:xfrm>
              <a:off x="3007285" y="1394756"/>
              <a:ext cx="97866" cy="117312"/>
            </a:xfrm>
            <a:custGeom>
              <a:avLst/>
              <a:gdLst/>
              <a:ahLst/>
              <a:cxnLst/>
              <a:rect l="0" t="0" r="0" b="0"/>
              <a:pathLst>
                <a:path w="97866" h="117312">
                  <a:moveTo>
                    <a:pt x="97865" y="21294"/>
                  </a:moveTo>
                  <a:lnTo>
                    <a:pt x="97865" y="21294"/>
                  </a:lnTo>
                  <a:lnTo>
                    <a:pt x="62544" y="900"/>
                  </a:lnTo>
                  <a:lnTo>
                    <a:pt x="51828" y="0"/>
                  </a:lnTo>
                  <a:lnTo>
                    <a:pt x="46007" y="748"/>
                  </a:lnTo>
                  <a:lnTo>
                    <a:pt x="33895" y="7224"/>
                  </a:lnTo>
                  <a:lnTo>
                    <a:pt x="21456" y="19274"/>
                  </a:lnTo>
                  <a:lnTo>
                    <a:pt x="4670" y="49153"/>
                  </a:lnTo>
                  <a:lnTo>
                    <a:pt x="0" y="70129"/>
                  </a:lnTo>
                  <a:lnTo>
                    <a:pt x="4114" y="101772"/>
                  </a:lnTo>
                  <a:lnTo>
                    <a:pt x="8553" y="108813"/>
                  </a:lnTo>
                  <a:lnTo>
                    <a:pt x="14334" y="113507"/>
                  </a:lnTo>
                  <a:lnTo>
                    <a:pt x="21012" y="116636"/>
                  </a:lnTo>
                  <a:lnTo>
                    <a:pt x="27579" y="117311"/>
                  </a:lnTo>
                  <a:lnTo>
                    <a:pt x="40521" y="114298"/>
                  </a:lnTo>
                  <a:lnTo>
                    <a:pt x="51447" y="104492"/>
                  </a:lnTo>
                  <a:lnTo>
                    <a:pt x="60302" y="90726"/>
                  </a:lnTo>
                  <a:lnTo>
                    <a:pt x="69854" y="62656"/>
                  </a:lnTo>
                  <a:lnTo>
                    <a:pt x="71691" y="53305"/>
                  </a:lnTo>
                  <a:lnTo>
                    <a:pt x="71949" y="53218"/>
                  </a:lnTo>
                  <a:lnTo>
                    <a:pt x="75791" y="79574"/>
                  </a:lnTo>
                  <a:lnTo>
                    <a:pt x="83287" y="98292"/>
                  </a:lnTo>
                  <a:lnTo>
                    <a:pt x="91515" y="1101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SMARTInkShape-6819"/>
            <p:cNvSpPr/>
            <p:nvPr>
              <p:custDataLst>
                <p:tags r:id="rId95"/>
              </p:custDataLst>
            </p:nvPr>
          </p:nvSpPr>
          <p:spPr>
            <a:xfrm>
              <a:off x="2863891" y="1199758"/>
              <a:ext cx="190460" cy="352817"/>
            </a:xfrm>
            <a:custGeom>
              <a:avLst/>
              <a:gdLst/>
              <a:ahLst/>
              <a:cxnLst/>
              <a:rect l="0" t="0" r="0" b="0"/>
              <a:pathLst>
                <a:path w="190460" h="352817">
                  <a:moveTo>
                    <a:pt x="177759" y="6742"/>
                  </a:moveTo>
                  <a:lnTo>
                    <a:pt x="177759" y="6742"/>
                  </a:lnTo>
                  <a:lnTo>
                    <a:pt x="171017" y="0"/>
                  </a:lnTo>
                  <a:lnTo>
                    <a:pt x="166209" y="131"/>
                  </a:lnTo>
                  <a:lnTo>
                    <a:pt x="153340" y="5920"/>
                  </a:lnTo>
                  <a:lnTo>
                    <a:pt x="130229" y="34564"/>
                  </a:lnTo>
                  <a:lnTo>
                    <a:pt x="105507" y="77702"/>
                  </a:lnTo>
                  <a:lnTo>
                    <a:pt x="94377" y="111657"/>
                  </a:lnTo>
                  <a:lnTo>
                    <a:pt x="87078" y="150032"/>
                  </a:lnTo>
                  <a:lnTo>
                    <a:pt x="81482" y="195310"/>
                  </a:lnTo>
                  <a:lnTo>
                    <a:pt x="80406" y="238011"/>
                  </a:lnTo>
                  <a:lnTo>
                    <a:pt x="82280" y="276039"/>
                  </a:lnTo>
                  <a:lnTo>
                    <a:pt x="86596" y="319838"/>
                  </a:lnTo>
                  <a:lnTo>
                    <a:pt x="88561" y="352816"/>
                  </a:lnTo>
                  <a:lnTo>
                    <a:pt x="84964" y="348936"/>
                  </a:lnTo>
                  <a:lnTo>
                    <a:pt x="52447" y="303458"/>
                  </a:lnTo>
                  <a:lnTo>
                    <a:pt x="8896" y="259118"/>
                  </a:lnTo>
                  <a:lnTo>
                    <a:pt x="3800" y="255426"/>
                  </a:lnTo>
                  <a:lnTo>
                    <a:pt x="1109" y="252259"/>
                  </a:lnTo>
                  <a:lnTo>
                    <a:pt x="20" y="249442"/>
                  </a:lnTo>
                  <a:lnTo>
                    <a:pt x="0" y="246859"/>
                  </a:lnTo>
                  <a:lnTo>
                    <a:pt x="7503" y="240225"/>
                  </a:lnTo>
                  <a:lnTo>
                    <a:pt x="23067" y="232573"/>
                  </a:lnTo>
                  <a:lnTo>
                    <a:pt x="64269" y="221038"/>
                  </a:lnTo>
                  <a:lnTo>
                    <a:pt x="98392" y="215344"/>
                  </a:lnTo>
                  <a:lnTo>
                    <a:pt x="134723" y="212343"/>
                  </a:lnTo>
                  <a:lnTo>
                    <a:pt x="190459" y="2099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0" name="SMARTInkShape-6820"/>
          <p:cNvSpPr/>
          <p:nvPr>
            <p:custDataLst>
              <p:tags r:id="rId4"/>
            </p:custDataLst>
          </p:nvPr>
        </p:nvSpPr>
        <p:spPr>
          <a:xfrm>
            <a:off x="3815200" y="1275796"/>
            <a:ext cx="325001" cy="462809"/>
          </a:xfrm>
          <a:custGeom>
            <a:avLst/>
            <a:gdLst/>
            <a:ahLst/>
            <a:cxnLst/>
            <a:rect l="0" t="0" r="0" b="0"/>
            <a:pathLst>
              <a:path w="325001" h="462809">
                <a:moveTo>
                  <a:pt x="90050" y="203754"/>
                </a:moveTo>
                <a:lnTo>
                  <a:pt x="90050" y="203754"/>
                </a:lnTo>
                <a:lnTo>
                  <a:pt x="95076" y="191821"/>
                </a:lnTo>
                <a:lnTo>
                  <a:pt x="95517" y="189448"/>
                </a:lnTo>
                <a:lnTo>
                  <a:pt x="92767" y="179368"/>
                </a:lnTo>
                <a:lnTo>
                  <a:pt x="84113" y="167444"/>
                </a:lnTo>
                <a:lnTo>
                  <a:pt x="65870" y="158345"/>
                </a:lnTo>
                <a:lnTo>
                  <a:pt x="57702" y="159370"/>
                </a:lnTo>
                <a:lnTo>
                  <a:pt x="39219" y="168035"/>
                </a:lnTo>
                <a:lnTo>
                  <a:pt x="12351" y="192152"/>
                </a:lnTo>
                <a:lnTo>
                  <a:pt x="2601" y="211532"/>
                </a:lnTo>
                <a:lnTo>
                  <a:pt x="0" y="221640"/>
                </a:lnTo>
                <a:lnTo>
                  <a:pt x="1795" y="230495"/>
                </a:lnTo>
                <a:lnTo>
                  <a:pt x="13196" y="245977"/>
                </a:lnTo>
                <a:lnTo>
                  <a:pt x="35666" y="254270"/>
                </a:lnTo>
                <a:lnTo>
                  <a:pt x="63057" y="255839"/>
                </a:lnTo>
                <a:lnTo>
                  <a:pt x="89342" y="249480"/>
                </a:lnTo>
                <a:lnTo>
                  <a:pt x="109491" y="235836"/>
                </a:lnTo>
                <a:lnTo>
                  <a:pt x="117827" y="227259"/>
                </a:lnTo>
                <a:lnTo>
                  <a:pt x="125208" y="204558"/>
                </a:lnTo>
                <a:lnTo>
                  <a:pt x="126189" y="191590"/>
                </a:lnTo>
                <a:lnTo>
                  <a:pt x="114085" y="149742"/>
                </a:lnTo>
                <a:lnTo>
                  <a:pt x="91897" y="102199"/>
                </a:lnTo>
                <a:lnTo>
                  <a:pt x="86834" y="74494"/>
                </a:lnTo>
                <a:lnTo>
                  <a:pt x="88150" y="59522"/>
                </a:lnTo>
                <a:lnTo>
                  <a:pt x="92311" y="53271"/>
                </a:lnTo>
                <a:lnTo>
                  <a:pt x="134075" y="25231"/>
                </a:lnTo>
                <a:lnTo>
                  <a:pt x="175051" y="6186"/>
                </a:lnTo>
                <a:lnTo>
                  <a:pt x="196032" y="0"/>
                </a:lnTo>
                <a:lnTo>
                  <a:pt x="211472" y="543"/>
                </a:lnTo>
                <a:lnTo>
                  <a:pt x="217564" y="2663"/>
                </a:lnTo>
                <a:lnTo>
                  <a:pt x="220921" y="8310"/>
                </a:lnTo>
                <a:lnTo>
                  <a:pt x="222769" y="25873"/>
                </a:lnTo>
                <a:lnTo>
                  <a:pt x="213099" y="66304"/>
                </a:lnTo>
                <a:lnTo>
                  <a:pt x="200713" y="105270"/>
                </a:lnTo>
                <a:lnTo>
                  <a:pt x="184389" y="151517"/>
                </a:lnTo>
                <a:lnTo>
                  <a:pt x="174109" y="176690"/>
                </a:lnTo>
                <a:lnTo>
                  <a:pt x="163023" y="202645"/>
                </a:lnTo>
                <a:lnTo>
                  <a:pt x="152809" y="229826"/>
                </a:lnTo>
                <a:lnTo>
                  <a:pt x="143178" y="257824"/>
                </a:lnTo>
                <a:lnTo>
                  <a:pt x="133936" y="286367"/>
                </a:lnTo>
                <a:lnTo>
                  <a:pt x="127068" y="313863"/>
                </a:lnTo>
                <a:lnTo>
                  <a:pt x="121784" y="340660"/>
                </a:lnTo>
                <a:lnTo>
                  <a:pt x="117556" y="366991"/>
                </a:lnTo>
                <a:lnTo>
                  <a:pt x="114740" y="409419"/>
                </a:lnTo>
                <a:lnTo>
                  <a:pt x="117251" y="441210"/>
                </a:lnTo>
                <a:lnTo>
                  <a:pt x="125423" y="460044"/>
                </a:lnTo>
                <a:lnTo>
                  <a:pt x="131271" y="462808"/>
                </a:lnTo>
                <a:lnTo>
                  <a:pt x="137990" y="461829"/>
                </a:lnTo>
                <a:lnTo>
                  <a:pt x="153690" y="451804"/>
                </a:lnTo>
                <a:lnTo>
                  <a:pt x="180951" y="421654"/>
                </a:lnTo>
                <a:lnTo>
                  <a:pt x="201650" y="381049"/>
                </a:lnTo>
                <a:lnTo>
                  <a:pt x="212174" y="336406"/>
                </a:lnTo>
                <a:lnTo>
                  <a:pt x="217327" y="291797"/>
                </a:lnTo>
                <a:lnTo>
                  <a:pt x="220230" y="285688"/>
                </a:lnTo>
                <a:lnTo>
                  <a:pt x="229203" y="278282"/>
                </a:lnTo>
                <a:lnTo>
                  <a:pt x="266566" y="268047"/>
                </a:lnTo>
                <a:lnTo>
                  <a:pt x="325000" y="24820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SMARTInkShape-Group1261"/>
          <p:cNvGrpSpPr/>
          <p:nvPr/>
        </p:nvGrpSpPr>
        <p:grpSpPr>
          <a:xfrm>
            <a:off x="4422090" y="1206500"/>
            <a:ext cx="842061" cy="334923"/>
            <a:chOff x="4422090" y="1206500"/>
            <a:chExt cx="842061" cy="334923"/>
          </a:xfrm>
        </p:grpSpPr>
        <p:sp>
          <p:nvSpPr>
            <p:cNvPr id="741" name="SMARTInkShape-6821"/>
            <p:cNvSpPr/>
            <p:nvPr>
              <p:custDataLst>
                <p:tags r:id="rId84"/>
              </p:custDataLst>
            </p:nvPr>
          </p:nvSpPr>
          <p:spPr>
            <a:xfrm>
              <a:off x="5226050" y="1466850"/>
              <a:ext cx="38101" cy="1"/>
            </a:xfrm>
            <a:custGeom>
              <a:avLst/>
              <a:gdLst/>
              <a:ahLst/>
              <a:cxnLst/>
              <a:rect l="0" t="0" r="0" b="0"/>
              <a:pathLst>
                <a:path w="38101" h="1">
                  <a:moveTo>
                    <a:pt x="38100" y="0"/>
                  </a:moveTo>
                  <a:lnTo>
                    <a:pt x="3810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SMARTInkShape-6822"/>
            <p:cNvSpPr/>
            <p:nvPr>
              <p:custDataLst>
                <p:tags r:id="rId85"/>
              </p:custDataLst>
            </p:nvPr>
          </p:nvSpPr>
          <p:spPr>
            <a:xfrm>
              <a:off x="5022850" y="1348227"/>
              <a:ext cx="107951" cy="163074"/>
            </a:xfrm>
            <a:custGeom>
              <a:avLst/>
              <a:gdLst/>
              <a:ahLst/>
              <a:cxnLst/>
              <a:rect l="0" t="0" r="0" b="0"/>
              <a:pathLst>
                <a:path w="107951" h="163074">
                  <a:moveTo>
                    <a:pt x="107950" y="17023"/>
                  </a:moveTo>
                  <a:lnTo>
                    <a:pt x="107950" y="17023"/>
                  </a:lnTo>
                  <a:lnTo>
                    <a:pt x="100764" y="11248"/>
                  </a:lnTo>
                  <a:lnTo>
                    <a:pt x="81911" y="2533"/>
                  </a:lnTo>
                  <a:lnTo>
                    <a:pt x="66508" y="0"/>
                  </a:lnTo>
                  <a:lnTo>
                    <a:pt x="41970" y="5315"/>
                  </a:lnTo>
                  <a:lnTo>
                    <a:pt x="30883" y="13936"/>
                  </a:lnTo>
                  <a:lnTo>
                    <a:pt x="26939" y="19199"/>
                  </a:lnTo>
                  <a:lnTo>
                    <a:pt x="25721" y="24823"/>
                  </a:lnTo>
                  <a:lnTo>
                    <a:pt x="28129" y="36718"/>
                  </a:lnTo>
                  <a:lnTo>
                    <a:pt x="69793" y="80561"/>
                  </a:lnTo>
                  <a:lnTo>
                    <a:pt x="94851" y="108907"/>
                  </a:lnTo>
                  <a:lnTo>
                    <a:pt x="95689" y="114262"/>
                  </a:lnTo>
                  <a:lnTo>
                    <a:pt x="92858" y="125857"/>
                  </a:lnTo>
                  <a:lnTo>
                    <a:pt x="79370" y="136184"/>
                  </a:lnTo>
                  <a:lnTo>
                    <a:pt x="44214" y="149932"/>
                  </a:lnTo>
                  <a:lnTo>
                    <a:pt x="0" y="1630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SMARTInkShape-6823"/>
            <p:cNvSpPr/>
            <p:nvPr>
              <p:custDataLst>
                <p:tags r:id="rId86"/>
              </p:custDataLst>
            </p:nvPr>
          </p:nvSpPr>
          <p:spPr>
            <a:xfrm>
              <a:off x="4955302" y="1373627"/>
              <a:ext cx="92949" cy="114798"/>
            </a:xfrm>
            <a:custGeom>
              <a:avLst/>
              <a:gdLst/>
              <a:ahLst/>
              <a:cxnLst/>
              <a:rect l="0" t="0" r="0" b="0"/>
              <a:pathLst>
                <a:path w="92949" h="114798">
                  <a:moveTo>
                    <a:pt x="92948" y="17023"/>
                  </a:moveTo>
                  <a:lnTo>
                    <a:pt x="92948" y="17023"/>
                  </a:lnTo>
                  <a:lnTo>
                    <a:pt x="79133" y="8234"/>
                  </a:lnTo>
                  <a:lnTo>
                    <a:pt x="71286" y="2533"/>
                  </a:lnTo>
                  <a:lnTo>
                    <a:pt x="63094" y="0"/>
                  </a:lnTo>
                  <a:lnTo>
                    <a:pt x="50987" y="2637"/>
                  </a:lnTo>
                  <a:lnTo>
                    <a:pt x="36198" y="9924"/>
                  </a:lnTo>
                  <a:lnTo>
                    <a:pt x="20219" y="22569"/>
                  </a:lnTo>
                  <a:lnTo>
                    <a:pt x="9353" y="39479"/>
                  </a:lnTo>
                  <a:lnTo>
                    <a:pt x="2878" y="59459"/>
                  </a:lnTo>
                  <a:lnTo>
                    <a:pt x="0" y="82450"/>
                  </a:lnTo>
                  <a:lnTo>
                    <a:pt x="2055" y="91686"/>
                  </a:lnTo>
                  <a:lnTo>
                    <a:pt x="11864" y="105710"/>
                  </a:lnTo>
                  <a:lnTo>
                    <a:pt x="23750" y="112884"/>
                  </a:lnTo>
                  <a:lnTo>
                    <a:pt x="29882" y="114797"/>
                  </a:lnTo>
                  <a:lnTo>
                    <a:pt x="46104" y="111278"/>
                  </a:lnTo>
                  <a:lnTo>
                    <a:pt x="63662" y="101953"/>
                  </a:lnTo>
                  <a:lnTo>
                    <a:pt x="78521" y="88401"/>
                  </a:lnTo>
                  <a:lnTo>
                    <a:pt x="82625" y="80836"/>
                  </a:lnTo>
                  <a:lnTo>
                    <a:pt x="85302" y="64905"/>
                  </a:lnTo>
                  <a:lnTo>
                    <a:pt x="82843" y="43440"/>
                  </a:lnTo>
                  <a:lnTo>
                    <a:pt x="73898" y="233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SMARTInkShape-6824"/>
            <p:cNvSpPr/>
            <p:nvPr>
              <p:custDataLst>
                <p:tags r:id="rId87"/>
              </p:custDataLst>
            </p:nvPr>
          </p:nvSpPr>
          <p:spPr>
            <a:xfrm>
              <a:off x="4777087" y="1206500"/>
              <a:ext cx="156864" cy="309679"/>
            </a:xfrm>
            <a:custGeom>
              <a:avLst/>
              <a:gdLst/>
              <a:ahLst/>
              <a:cxnLst/>
              <a:rect l="0" t="0" r="0" b="0"/>
              <a:pathLst>
                <a:path w="156864" h="309679">
                  <a:moveTo>
                    <a:pt x="87013" y="0"/>
                  </a:moveTo>
                  <a:lnTo>
                    <a:pt x="87013" y="0"/>
                  </a:lnTo>
                  <a:lnTo>
                    <a:pt x="83642" y="0"/>
                  </a:lnTo>
                  <a:lnTo>
                    <a:pt x="80105" y="7526"/>
                  </a:lnTo>
                  <a:lnTo>
                    <a:pt x="68715" y="42095"/>
                  </a:lnTo>
                  <a:lnTo>
                    <a:pt x="57243" y="74683"/>
                  </a:lnTo>
                  <a:lnTo>
                    <a:pt x="44149" y="115037"/>
                  </a:lnTo>
                  <a:lnTo>
                    <a:pt x="33625" y="158842"/>
                  </a:lnTo>
                  <a:lnTo>
                    <a:pt x="24244" y="202300"/>
                  </a:lnTo>
                  <a:lnTo>
                    <a:pt x="17488" y="242311"/>
                  </a:lnTo>
                  <a:lnTo>
                    <a:pt x="17651" y="285814"/>
                  </a:lnTo>
                  <a:lnTo>
                    <a:pt x="20438" y="302477"/>
                  </a:lnTo>
                  <a:lnTo>
                    <a:pt x="24285" y="306779"/>
                  </a:lnTo>
                  <a:lnTo>
                    <a:pt x="29672" y="308942"/>
                  </a:lnTo>
                  <a:lnTo>
                    <a:pt x="36085" y="309678"/>
                  </a:lnTo>
                  <a:lnTo>
                    <a:pt x="50738" y="302970"/>
                  </a:lnTo>
                  <a:lnTo>
                    <a:pt x="58596" y="297230"/>
                  </a:lnTo>
                  <a:lnTo>
                    <a:pt x="69209" y="279563"/>
                  </a:lnTo>
                  <a:lnTo>
                    <a:pt x="74867" y="256895"/>
                  </a:lnTo>
                  <a:lnTo>
                    <a:pt x="75030" y="230357"/>
                  </a:lnTo>
                  <a:lnTo>
                    <a:pt x="67106" y="207744"/>
                  </a:lnTo>
                  <a:lnTo>
                    <a:pt x="53470" y="189697"/>
                  </a:lnTo>
                  <a:lnTo>
                    <a:pt x="11382" y="163081"/>
                  </a:lnTo>
                  <a:lnTo>
                    <a:pt x="4480" y="160675"/>
                  </a:lnTo>
                  <a:lnTo>
                    <a:pt x="2358" y="160739"/>
                  </a:lnTo>
                  <a:lnTo>
                    <a:pt x="943" y="161487"/>
                  </a:lnTo>
                  <a:lnTo>
                    <a:pt x="0" y="162691"/>
                  </a:lnTo>
                  <a:lnTo>
                    <a:pt x="781" y="164200"/>
                  </a:lnTo>
                  <a:lnTo>
                    <a:pt x="5414" y="167757"/>
                  </a:lnTo>
                  <a:lnTo>
                    <a:pt x="48060" y="187840"/>
                  </a:lnTo>
                  <a:lnTo>
                    <a:pt x="71865" y="205704"/>
                  </a:lnTo>
                  <a:lnTo>
                    <a:pt x="91226" y="232713"/>
                  </a:lnTo>
                  <a:lnTo>
                    <a:pt x="98999" y="252771"/>
                  </a:lnTo>
                  <a:lnTo>
                    <a:pt x="99942" y="260942"/>
                  </a:lnTo>
                  <a:lnTo>
                    <a:pt x="97228" y="273783"/>
                  </a:lnTo>
                  <a:lnTo>
                    <a:pt x="93199" y="280431"/>
                  </a:lnTo>
                  <a:lnTo>
                    <a:pt x="91138" y="282204"/>
                  </a:lnTo>
                  <a:lnTo>
                    <a:pt x="89762" y="281269"/>
                  </a:lnTo>
                  <a:lnTo>
                    <a:pt x="88235" y="274587"/>
                  </a:lnTo>
                  <a:lnTo>
                    <a:pt x="87375" y="255553"/>
                  </a:lnTo>
                  <a:lnTo>
                    <a:pt x="107345" y="221926"/>
                  </a:lnTo>
                  <a:lnTo>
                    <a:pt x="143424" y="175619"/>
                  </a:lnTo>
                  <a:lnTo>
                    <a:pt x="156863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SMARTInkShape-6825"/>
            <p:cNvSpPr/>
            <p:nvPr>
              <p:custDataLst>
                <p:tags r:id="rId88"/>
              </p:custDataLst>
            </p:nvPr>
          </p:nvSpPr>
          <p:spPr>
            <a:xfrm>
              <a:off x="4667250" y="1324325"/>
              <a:ext cx="88901" cy="170143"/>
            </a:xfrm>
            <a:custGeom>
              <a:avLst/>
              <a:gdLst/>
              <a:ahLst/>
              <a:cxnLst/>
              <a:rect l="0" t="0" r="0" b="0"/>
              <a:pathLst>
                <a:path w="88901" h="170143">
                  <a:moveTo>
                    <a:pt x="88900" y="28225"/>
                  </a:moveTo>
                  <a:lnTo>
                    <a:pt x="88900" y="28225"/>
                  </a:lnTo>
                  <a:lnTo>
                    <a:pt x="88900" y="21483"/>
                  </a:lnTo>
                  <a:lnTo>
                    <a:pt x="78787" y="7177"/>
                  </a:lnTo>
                  <a:lnTo>
                    <a:pt x="64414" y="1232"/>
                  </a:lnTo>
                  <a:lnTo>
                    <a:pt x="46973" y="0"/>
                  </a:lnTo>
                  <a:lnTo>
                    <a:pt x="29814" y="4157"/>
                  </a:lnTo>
                  <a:lnTo>
                    <a:pt x="16543" y="12589"/>
                  </a:lnTo>
                  <a:lnTo>
                    <a:pt x="11028" y="17801"/>
                  </a:lnTo>
                  <a:lnTo>
                    <a:pt x="8763" y="24098"/>
                  </a:lnTo>
                  <a:lnTo>
                    <a:pt x="10010" y="38620"/>
                  </a:lnTo>
                  <a:lnTo>
                    <a:pt x="36213" y="79279"/>
                  </a:lnTo>
                  <a:lnTo>
                    <a:pt x="51290" y="112942"/>
                  </a:lnTo>
                  <a:lnTo>
                    <a:pt x="50783" y="129847"/>
                  </a:lnTo>
                  <a:lnTo>
                    <a:pt x="48671" y="138306"/>
                  </a:lnTo>
                  <a:lnTo>
                    <a:pt x="38800" y="153350"/>
                  </a:lnTo>
                  <a:lnTo>
                    <a:pt x="25711" y="164975"/>
                  </a:lnTo>
                  <a:lnTo>
                    <a:pt x="12838" y="170142"/>
                  </a:lnTo>
                  <a:lnTo>
                    <a:pt x="8559" y="170108"/>
                  </a:lnTo>
                  <a:lnTo>
                    <a:pt x="5706" y="168675"/>
                  </a:lnTo>
                  <a:lnTo>
                    <a:pt x="0" y="161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SMARTInkShape-6826"/>
            <p:cNvSpPr/>
            <p:nvPr>
              <p:custDataLst>
                <p:tags r:id="rId89"/>
              </p:custDataLst>
            </p:nvPr>
          </p:nvSpPr>
          <p:spPr>
            <a:xfrm>
              <a:off x="4422090" y="1226178"/>
              <a:ext cx="200711" cy="315245"/>
            </a:xfrm>
            <a:custGeom>
              <a:avLst/>
              <a:gdLst/>
              <a:ahLst/>
              <a:cxnLst/>
              <a:rect l="0" t="0" r="0" b="0"/>
              <a:pathLst>
                <a:path w="200711" h="315245">
                  <a:moveTo>
                    <a:pt x="99110" y="215272"/>
                  </a:moveTo>
                  <a:lnTo>
                    <a:pt x="99110" y="215272"/>
                  </a:lnTo>
                  <a:lnTo>
                    <a:pt x="105852" y="211901"/>
                  </a:lnTo>
                  <a:lnTo>
                    <a:pt x="111044" y="206483"/>
                  </a:lnTo>
                  <a:lnTo>
                    <a:pt x="113416" y="203063"/>
                  </a:lnTo>
                  <a:lnTo>
                    <a:pt x="113585" y="199371"/>
                  </a:lnTo>
                  <a:lnTo>
                    <a:pt x="110012" y="191507"/>
                  </a:lnTo>
                  <a:lnTo>
                    <a:pt x="100067" y="179146"/>
                  </a:lnTo>
                  <a:lnTo>
                    <a:pt x="94809" y="177077"/>
                  </a:lnTo>
                  <a:lnTo>
                    <a:pt x="81441" y="176659"/>
                  </a:lnTo>
                  <a:lnTo>
                    <a:pt x="51306" y="190504"/>
                  </a:lnTo>
                  <a:lnTo>
                    <a:pt x="22308" y="225964"/>
                  </a:lnTo>
                  <a:lnTo>
                    <a:pt x="2584" y="265477"/>
                  </a:lnTo>
                  <a:lnTo>
                    <a:pt x="0" y="287445"/>
                  </a:lnTo>
                  <a:lnTo>
                    <a:pt x="1287" y="297254"/>
                  </a:lnTo>
                  <a:lnTo>
                    <a:pt x="5672" y="304499"/>
                  </a:lnTo>
                  <a:lnTo>
                    <a:pt x="19953" y="314430"/>
                  </a:lnTo>
                  <a:lnTo>
                    <a:pt x="28700" y="315244"/>
                  </a:lnTo>
                  <a:lnTo>
                    <a:pt x="47826" y="310504"/>
                  </a:lnTo>
                  <a:lnTo>
                    <a:pt x="78427" y="289193"/>
                  </a:lnTo>
                  <a:lnTo>
                    <a:pt x="109836" y="247052"/>
                  </a:lnTo>
                  <a:lnTo>
                    <a:pt x="127160" y="206819"/>
                  </a:lnTo>
                  <a:lnTo>
                    <a:pt x="139799" y="159304"/>
                  </a:lnTo>
                  <a:lnTo>
                    <a:pt x="143169" y="132804"/>
                  </a:lnTo>
                  <a:lnTo>
                    <a:pt x="145416" y="105260"/>
                  </a:lnTo>
                  <a:lnTo>
                    <a:pt x="144149" y="57722"/>
                  </a:lnTo>
                  <a:lnTo>
                    <a:pt x="137384" y="10311"/>
                  </a:lnTo>
                  <a:lnTo>
                    <a:pt x="135210" y="2431"/>
                  </a:lnTo>
                  <a:lnTo>
                    <a:pt x="130938" y="0"/>
                  </a:lnTo>
                  <a:lnTo>
                    <a:pt x="125267" y="1202"/>
                  </a:lnTo>
                  <a:lnTo>
                    <a:pt x="118665" y="4825"/>
                  </a:lnTo>
                  <a:lnTo>
                    <a:pt x="107566" y="22022"/>
                  </a:lnTo>
                  <a:lnTo>
                    <a:pt x="99341" y="48950"/>
                  </a:lnTo>
                  <a:lnTo>
                    <a:pt x="95684" y="86788"/>
                  </a:lnTo>
                  <a:lnTo>
                    <a:pt x="95940" y="125712"/>
                  </a:lnTo>
                  <a:lnTo>
                    <a:pt x="100523" y="162768"/>
                  </a:lnTo>
                  <a:lnTo>
                    <a:pt x="118971" y="209279"/>
                  </a:lnTo>
                  <a:lnTo>
                    <a:pt x="146725" y="245708"/>
                  </a:lnTo>
                  <a:lnTo>
                    <a:pt x="152020" y="250379"/>
                  </a:lnTo>
                  <a:lnTo>
                    <a:pt x="156962" y="252082"/>
                  </a:lnTo>
                  <a:lnTo>
                    <a:pt x="161666" y="251807"/>
                  </a:lnTo>
                  <a:lnTo>
                    <a:pt x="166214" y="250212"/>
                  </a:lnTo>
                  <a:lnTo>
                    <a:pt x="175031" y="239032"/>
                  </a:lnTo>
                  <a:lnTo>
                    <a:pt x="186301" y="214742"/>
                  </a:lnTo>
                  <a:lnTo>
                    <a:pt x="186871" y="214213"/>
                  </a:lnTo>
                  <a:lnTo>
                    <a:pt x="187250" y="214566"/>
                  </a:lnTo>
                  <a:lnTo>
                    <a:pt x="188672" y="261508"/>
                  </a:lnTo>
                  <a:lnTo>
                    <a:pt x="193471" y="281734"/>
                  </a:lnTo>
                  <a:lnTo>
                    <a:pt x="193965" y="277972"/>
                  </a:lnTo>
                  <a:lnTo>
                    <a:pt x="194308" y="239469"/>
                  </a:lnTo>
                  <a:lnTo>
                    <a:pt x="194344" y="192808"/>
                  </a:lnTo>
                  <a:lnTo>
                    <a:pt x="195062" y="146449"/>
                  </a:lnTo>
                  <a:lnTo>
                    <a:pt x="200710" y="1073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SMARTInkShape-Group1262"/>
          <p:cNvGrpSpPr/>
          <p:nvPr/>
        </p:nvGrpSpPr>
        <p:grpSpPr>
          <a:xfrm>
            <a:off x="559683" y="2101850"/>
            <a:ext cx="557918" cy="374651"/>
            <a:chOff x="559683" y="2101850"/>
            <a:chExt cx="557918" cy="374651"/>
          </a:xfrm>
        </p:grpSpPr>
        <p:sp>
          <p:nvSpPr>
            <p:cNvPr id="748" name="SMARTInkShape-6827"/>
            <p:cNvSpPr/>
            <p:nvPr>
              <p:custDataLst>
                <p:tags r:id="rId79"/>
              </p:custDataLst>
            </p:nvPr>
          </p:nvSpPr>
          <p:spPr>
            <a:xfrm>
              <a:off x="947915" y="2362200"/>
              <a:ext cx="169686" cy="24257"/>
            </a:xfrm>
            <a:custGeom>
              <a:avLst/>
              <a:gdLst/>
              <a:ahLst/>
              <a:cxnLst/>
              <a:rect l="0" t="0" r="0" b="0"/>
              <a:pathLst>
                <a:path w="169686" h="24257">
                  <a:moveTo>
                    <a:pt x="10935" y="12700"/>
                  </a:moveTo>
                  <a:lnTo>
                    <a:pt x="10935" y="12700"/>
                  </a:lnTo>
                  <a:lnTo>
                    <a:pt x="4193" y="16071"/>
                  </a:lnTo>
                  <a:lnTo>
                    <a:pt x="2207" y="17769"/>
                  </a:lnTo>
                  <a:lnTo>
                    <a:pt x="0" y="21538"/>
                  </a:lnTo>
                  <a:lnTo>
                    <a:pt x="823" y="22826"/>
                  </a:lnTo>
                  <a:lnTo>
                    <a:pt x="5500" y="24256"/>
                  </a:lnTo>
                  <a:lnTo>
                    <a:pt x="42395" y="20104"/>
                  </a:lnTo>
                  <a:lnTo>
                    <a:pt x="73601" y="16461"/>
                  </a:lnTo>
                  <a:lnTo>
                    <a:pt x="110518" y="10609"/>
                  </a:lnTo>
                  <a:lnTo>
                    <a:pt x="1696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SMARTInkShape-6828"/>
            <p:cNvSpPr/>
            <p:nvPr>
              <p:custDataLst>
                <p:tags r:id="rId80"/>
              </p:custDataLst>
            </p:nvPr>
          </p:nvSpPr>
          <p:spPr>
            <a:xfrm>
              <a:off x="977900" y="2314379"/>
              <a:ext cx="82551" cy="3372"/>
            </a:xfrm>
            <a:custGeom>
              <a:avLst/>
              <a:gdLst/>
              <a:ahLst/>
              <a:cxnLst/>
              <a:rect l="0" t="0" r="0" b="0"/>
              <a:pathLst>
                <a:path w="82551" h="3372">
                  <a:moveTo>
                    <a:pt x="0" y="3371"/>
                  </a:moveTo>
                  <a:lnTo>
                    <a:pt x="0" y="3371"/>
                  </a:lnTo>
                  <a:lnTo>
                    <a:pt x="42716" y="0"/>
                  </a:lnTo>
                  <a:lnTo>
                    <a:pt x="82550" y="3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SMARTInkShape-6829"/>
            <p:cNvSpPr/>
            <p:nvPr>
              <p:custDataLst>
                <p:tags r:id="rId81"/>
              </p:custDataLst>
            </p:nvPr>
          </p:nvSpPr>
          <p:spPr>
            <a:xfrm>
              <a:off x="953383" y="2266950"/>
              <a:ext cx="113418" cy="6351"/>
            </a:xfrm>
            <a:custGeom>
              <a:avLst/>
              <a:gdLst/>
              <a:ahLst/>
              <a:cxnLst/>
              <a:rect l="0" t="0" r="0" b="0"/>
              <a:pathLst>
                <a:path w="113418" h="635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749" y="3371"/>
                  </a:lnTo>
                  <a:lnTo>
                    <a:pt x="9904" y="5026"/>
                  </a:lnTo>
                  <a:lnTo>
                    <a:pt x="48646" y="6176"/>
                  </a:lnTo>
                  <a:lnTo>
                    <a:pt x="89726" y="6316"/>
                  </a:lnTo>
                  <a:lnTo>
                    <a:pt x="11341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SMARTInkShape-6830"/>
            <p:cNvSpPr/>
            <p:nvPr>
              <p:custDataLst>
                <p:tags r:id="rId82"/>
              </p:custDataLst>
            </p:nvPr>
          </p:nvSpPr>
          <p:spPr>
            <a:xfrm>
              <a:off x="571082" y="2101850"/>
              <a:ext cx="235369" cy="374651"/>
            </a:xfrm>
            <a:custGeom>
              <a:avLst/>
              <a:gdLst/>
              <a:ahLst/>
              <a:cxnLst/>
              <a:rect l="0" t="0" r="0" b="0"/>
              <a:pathLst>
                <a:path w="235369" h="374651">
                  <a:moveTo>
                    <a:pt x="235368" y="0"/>
                  </a:moveTo>
                  <a:lnTo>
                    <a:pt x="235368" y="0"/>
                  </a:lnTo>
                  <a:lnTo>
                    <a:pt x="228626" y="3371"/>
                  </a:lnTo>
                  <a:lnTo>
                    <a:pt x="217691" y="15580"/>
                  </a:lnTo>
                  <a:lnTo>
                    <a:pt x="195401" y="56200"/>
                  </a:lnTo>
                  <a:lnTo>
                    <a:pt x="172685" y="95063"/>
                  </a:lnTo>
                  <a:lnTo>
                    <a:pt x="144714" y="138911"/>
                  </a:lnTo>
                  <a:lnTo>
                    <a:pt x="128366" y="162458"/>
                  </a:lnTo>
                  <a:lnTo>
                    <a:pt x="111116" y="186622"/>
                  </a:lnTo>
                  <a:lnTo>
                    <a:pt x="75017" y="234167"/>
                  </a:lnTo>
                  <a:lnTo>
                    <a:pt x="41334" y="279052"/>
                  </a:lnTo>
                  <a:lnTo>
                    <a:pt x="16957" y="317815"/>
                  </a:lnTo>
                  <a:lnTo>
                    <a:pt x="850" y="354518"/>
                  </a:lnTo>
                  <a:lnTo>
                    <a:pt x="0" y="361228"/>
                  </a:lnTo>
                  <a:lnTo>
                    <a:pt x="845" y="365702"/>
                  </a:lnTo>
                  <a:lnTo>
                    <a:pt x="6768" y="374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SMARTInkShape-6831"/>
            <p:cNvSpPr/>
            <p:nvPr>
              <p:custDataLst>
                <p:tags r:id="rId83"/>
              </p:custDataLst>
            </p:nvPr>
          </p:nvSpPr>
          <p:spPr>
            <a:xfrm>
              <a:off x="559683" y="2159000"/>
              <a:ext cx="235846" cy="242478"/>
            </a:xfrm>
            <a:custGeom>
              <a:avLst/>
              <a:gdLst/>
              <a:ahLst/>
              <a:cxnLst/>
              <a:rect l="0" t="0" r="0" b="0"/>
              <a:pathLst>
                <a:path w="235846" h="242478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37451" y="31815"/>
                  </a:lnTo>
                  <a:lnTo>
                    <a:pt x="77189" y="67517"/>
                  </a:lnTo>
                  <a:lnTo>
                    <a:pt x="110721" y="99858"/>
                  </a:lnTo>
                  <a:lnTo>
                    <a:pt x="144910" y="135398"/>
                  </a:lnTo>
                  <a:lnTo>
                    <a:pt x="176803" y="170243"/>
                  </a:lnTo>
                  <a:lnTo>
                    <a:pt x="211769" y="211544"/>
                  </a:lnTo>
                  <a:lnTo>
                    <a:pt x="231335" y="239891"/>
                  </a:lnTo>
                  <a:lnTo>
                    <a:pt x="234362" y="242477"/>
                  </a:lnTo>
                  <a:lnTo>
                    <a:pt x="235675" y="242085"/>
                  </a:lnTo>
                  <a:lnTo>
                    <a:pt x="235845" y="239706"/>
                  </a:lnTo>
                  <a:lnTo>
                    <a:pt x="234067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SMARTInkShape-Group1263"/>
          <p:cNvGrpSpPr/>
          <p:nvPr/>
        </p:nvGrpSpPr>
        <p:grpSpPr>
          <a:xfrm>
            <a:off x="1421162" y="2023014"/>
            <a:ext cx="2128489" cy="409037"/>
            <a:chOff x="1421162" y="2023014"/>
            <a:chExt cx="2128489" cy="409037"/>
          </a:xfrm>
        </p:grpSpPr>
        <p:sp>
          <p:nvSpPr>
            <p:cNvPr id="754" name="SMARTInkShape-6832"/>
            <p:cNvSpPr/>
            <p:nvPr>
              <p:custDataLst>
                <p:tags r:id="rId67"/>
              </p:custDataLst>
            </p:nvPr>
          </p:nvSpPr>
          <p:spPr>
            <a:xfrm>
              <a:off x="3517900" y="2425700"/>
              <a:ext cx="31751" cy="6351"/>
            </a:xfrm>
            <a:custGeom>
              <a:avLst/>
              <a:gdLst/>
              <a:ahLst/>
              <a:cxnLst/>
              <a:rect l="0" t="0" r="0" b="0"/>
              <a:pathLst>
                <a:path w="31751" h="6351">
                  <a:moveTo>
                    <a:pt x="31750" y="0"/>
                  </a:moveTo>
                  <a:lnTo>
                    <a:pt x="31750" y="0"/>
                  </a:lnTo>
                  <a:lnTo>
                    <a:pt x="17247" y="705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SMARTInkShape-6833"/>
            <p:cNvSpPr/>
            <p:nvPr>
              <p:custDataLst>
                <p:tags r:id="rId68"/>
              </p:custDataLst>
            </p:nvPr>
          </p:nvSpPr>
          <p:spPr>
            <a:xfrm>
              <a:off x="3359150" y="2025650"/>
              <a:ext cx="157780" cy="387351"/>
            </a:xfrm>
            <a:custGeom>
              <a:avLst/>
              <a:gdLst/>
              <a:ahLst/>
              <a:cxnLst/>
              <a:rect l="0" t="0" r="0" b="0"/>
              <a:pathLst>
                <a:path w="157780" h="387351">
                  <a:moveTo>
                    <a:pt x="69850" y="0"/>
                  </a:moveTo>
                  <a:lnTo>
                    <a:pt x="69850" y="0"/>
                  </a:lnTo>
                  <a:lnTo>
                    <a:pt x="73221" y="0"/>
                  </a:lnTo>
                  <a:lnTo>
                    <a:pt x="76757" y="1881"/>
                  </a:lnTo>
                  <a:lnTo>
                    <a:pt x="100654" y="18723"/>
                  </a:lnTo>
                  <a:lnTo>
                    <a:pt x="116920" y="51644"/>
                  </a:lnTo>
                  <a:lnTo>
                    <a:pt x="131222" y="88334"/>
                  </a:lnTo>
                  <a:lnTo>
                    <a:pt x="145104" y="134275"/>
                  </a:lnTo>
                  <a:lnTo>
                    <a:pt x="151769" y="159366"/>
                  </a:lnTo>
                  <a:lnTo>
                    <a:pt x="155508" y="184561"/>
                  </a:lnTo>
                  <a:lnTo>
                    <a:pt x="157293" y="209824"/>
                  </a:lnTo>
                  <a:lnTo>
                    <a:pt x="157779" y="235133"/>
                  </a:lnTo>
                  <a:lnTo>
                    <a:pt x="147029" y="282068"/>
                  </a:lnTo>
                  <a:lnTo>
                    <a:pt x="126730" y="323625"/>
                  </a:lnTo>
                  <a:lnTo>
                    <a:pt x="98892" y="356205"/>
                  </a:lnTo>
                  <a:lnTo>
                    <a:pt x="67706" y="375389"/>
                  </a:lnTo>
                  <a:lnTo>
                    <a:pt x="27822" y="386393"/>
                  </a:lnTo>
                  <a:lnTo>
                    <a:pt x="0" y="387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SMARTInkShape-6834"/>
            <p:cNvSpPr/>
            <p:nvPr>
              <p:custDataLst>
                <p:tags r:id="rId69"/>
              </p:custDataLst>
            </p:nvPr>
          </p:nvSpPr>
          <p:spPr>
            <a:xfrm>
              <a:off x="3251200" y="2023014"/>
              <a:ext cx="152401" cy="97887"/>
            </a:xfrm>
            <a:custGeom>
              <a:avLst/>
              <a:gdLst/>
              <a:ahLst/>
              <a:cxnLst/>
              <a:rect l="0" t="0" r="0" b="0"/>
              <a:pathLst>
                <a:path w="152401" h="97887">
                  <a:moveTo>
                    <a:pt x="0" y="15336"/>
                  </a:moveTo>
                  <a:lnTo>
                    <a:pt x="0" y="15336"/>
                  </a:lnTo>
                  <a:lnTo>
                    <a:pt x="8838" y="6498"/>
                  </a:lnTo>
                  <a:lnTo>
                    <a:pt x="21668" y="409"/>
                  </a:lnTo>
                  <a:lnTo>
                    <a:pt x="34796" y="0"/>
                  </a:lnTo>
                  <a:lnTo>
                    <a:pt x="42247" y="879"/>
                  </a:lnTo>
                  <a:lnTo>
                    <a:pt x="48625" y="4287"/>
                  </a:lnTo>
                  <a:lnTo>
                    <a:pt x="59476" y="15599"/>
                  </a:lnTo>
                  <a:lnTo>
                    <a:pt x="61523" y="23273"/>
                  </a:lnTo>
                  <a:lnTo>
                    <a:pt x="60034" y="41206"/>
                  </a:lnTo>
                  <a:lnTo>
                    <a:pt x="52787" y="57172"/>
                  </a:lnTo>
                  <a:lnTo>
                    <a:pt x="24654" y="91874"/>
                  </a:lnTo>
                  <a:lnTo>
                    <a:pt x="24197" y="93878"/>
                  </a:lnTo>
                  <a:lnTo>
                    <a:pt x="25303" y="95214"/>
                  </a:lnTo>
                  <a:lnTo>
                    <a:pt x="27452" y="96104"/>
                  </a:lnTo>
                  <a:lnTo>
                    <a:pt x="71366" y="97651"/>
                  </a:lnTo>
                  <a:lnTo>
                    <a:pt x="112868" y="97816"/>
                  </a:lnTo>
                  <a:lnTo>
                    <a:pt x="152400" y="978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SMARTInkShape-6835"/>
            <p:cNvSpPr/>
            <p:nvPr>
              <p:custDataLst>
                <p:tags r:id="rId70"/>
              </p:custDataLst>
            </p:nvPr>
          </p:nvSpPr>
          <p:spPr>
            <a:xfrm>
              <a:off x="3129073" y="2077333"/>
              <a:ext cx="97644" cy="308184"/>
            </a:xfrm>
            <a:custGeom>
              <a:avLst/>
              <a:gdLst/>
              <a:ahLst/>
              <a:cxnLst/>
              <a:rect l="0" t="0" r="0" b="0"/>
              <a:pathLst>
                <a:path w="97644" h="308184">
                  <a:moveTo>
                    <a:pt x="14177" y="5467"/>
                  </a:moveTo>
                  <a:lnTo>
                    <a:pt x="14177" y="5467"/>
                  </a:lnTo>
                  <a:lnTo>
                    <a:pt x="7435" y="2096"/>
                  </a:lnTo>
                  <a:lnTo>
                    <a:pt x="6860" y="1103"/>
                  </a:lnTo>
                  <a:lnTo>
                    <a:pt x="7888" y="441"/>
                  </a:lnTo>
                  <a:lnTo>
                    <a:pt x="9984" y="0"/>
                  </a:lnTo>
                  <a:lnTo>
                    <a:pt x="9690" y="40553"/>
                  </a:lnTo>
                  <a:lnTo>
                    <a:pt x="11712" y="73272"/>
                  </a:lnTo>
                  <a:lnTo>
                    <a:pt x="16844" y="114624"/>
                  </a:lnTo>
                  <a:lnTo>
                    <a:pt x="22418" y="160520"/>
                  </a:lnTo>
                  <a:lnTo>
                    <a:pt x="24895" y="206789"/>
                  </a:lnTo>
                  <a:lnTo>
                    <a:pt x="24115" y="247579"/>
                  </a:lnTo>
                  <a:lnTo>
                    <a:pt x="19709" y="290987"/>
                  </a:lnTo>
                  <a:lnTo>
                    <a:pt x="17865" y="299530"/>
                  </a:lnTo>
                  <a:lnTo>
                    <a:pt x="15224" y="304520"/>
                  </a:lnTo>
                  <a:lnTo>
                    <a:pt x="12053" y="307141"/>
                  </a:lnTo>
                  <a:lnTo>
                    <a:pt x="8527" y="308183"/>
                  </a:lnTo>
                  <a:lnTo>
                    <a:pt x="5472" y="306056"/>
                  </a:lnTo>
                  <a:lnTo>
                    <a:pt x="195" y="296166"/>
                  </a:lnTo>
                  <a:lnTo>
                    <a:pt x="0" y="261247"/>
                  </a:lnTo>
                  <a:lnTo>
                    <a:pt x="7781" y="218523"/>
                  </a:lnTo>
                  <a:lnTo>
                    <a:pt x="20742" y="194938"/>
                  </a:lnTo>
                  <a:lnTo>
                    <a:pt x="37556" y="177871"/>
                  </a:lnTo>
                  <a:lnTo>
                    <a:pt x="54436" y="170285"/>
                  </a:lnTo>
                  <a:lnTo>
                    <a:pt x="62889" y="170379"/>
                  </a:lnTo>
                  <a:lnTo>
                    <a:pt x="79806" y="176128"/>
                  </a:lnTo>
                  <a:lnTo>
                    <a:pt x="91088" y="187620"/>
                  </a:lnTo>
                  <a:lnTo>
                    <a:pt x="95084" y="194635"/>
                  </a:lnTo>
                  <a:lnTo>
                    <a:pt x="97643" y="211838"/>
                  </a:lnTo>
                  <a:lnTo>
                    <a:pt x="97338" y="221364"/>
                  </a:lnTo>
                  <a:lnTo>
                    <a:pt x="89472" y="241357"/>
                  </a:lnTo>
                  <a:lnTo>
                    <a:pt x="67296" y="270564"/>
                  </a:lnTo>
                  <a:lnTo>
                    <a:pt x="49074" y="285566"/>
                  </a:lnTo>
                  <a:lnTo>
                    <a:pt x="31569" y="292233"/>
                  </a:lnTo>
                  <a:lnTo>
                    <a:pt x="16262" y="293315"/>
                  </a:lnTo>
                  <a:lnTo>
                    <a:pt x="9217" y="292616"/>
                  </a:lnTo>
                  <a:lnTo>
                    <a:pt x="5932" y="289327"/>
                  </a:lnTo>
                  <a:lnTo>
                    <a:pt x="5153" y="284313"/>
                  </a:lnTo>
                  <a:lnTo>
                    <a:pt x="7827" y="265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SMARTInkShape-6836"/>
            <p:cNvSpPr/>
            <p:nvPr>
              <p:custDataLst>
                <p:tags r:id="rId71"/>
              </p:custDataLst>
            </p:nvPr>
          </p:nvSpPr>
          <p:spPr>
            <a:xfrm>
              <a:off x="2882900" y="2355850"/>
              <a:ext cx="31751" cy="69851"/>
            </a:xfrm>
            <a:custGeom>
              <a:avLst/>
              <a:gdLst/>
              <a:ahLst/>
              <a:cxnLst/>
              <a:rect l="0" t="0" r="0" b="0"/>
              <a:pathLst>
                <a:path w="31751" h="69851">
                  <a:moveTo>
                    <a:pt x="31750" y="0"/>
                  </a:moveTo>
                  <a:lnTo>
                    <a:pt x="31750" y="0"/>
                  </a:lnTo>
                  <a:lnTo>
                    <a:pt x="31750" y="10113"/>
                  </a:lnTo>
                  <a:lnTo>
                    <a:pt x="25008" y="29886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SMARTInkShape-6837"/>
            <p:cNvSpPr/>
            <p:nvPr>
              <p:custDataLst>
                <p:tags r:id="rId72"/>
              </p:custDataLst>
            </p:nvPr>
          </p:nvSpPr>
          <p:spPr>
            <a:xfrm>
              <a:off x="2632296" y="2191794"/>
              <a:ext cx="174405" cy="157707"/>
            </a:xfrm>
            <a:custGeom>
              <a:avLst/>
              <a:gdLst/>
              <a:ahLst/>
              <a:cxnLst/>
              <a:rect l="0" t="0" r="0" b="0"/>
              <a:pathLst>
                <a:path w="174405" h="157707">
                  <a:moveTo>
                    <a:pt x="104554" y="43406"/>
                  </a:moveTo>
                  <a:lnTo>
                    <a:pt x="104554" y="43406"/>
                  </a:lnTo>
                  <a:lnTo>
                    <a:pt x="88974" y="15616"/>
                  </a:lnTo>
                  <a:lnTo>
                    <a:pt x="77874" y="4479"/>
                  </a:lnTo>
                  <a:lnTo>
                    <a:pt x="71951" y="521"/>
                  </a:lnTo>
                  <a:lnTo>
                    <a:pt x="65885" y="0"/>
                  </a:lnTo>
                  <a:lnTo>
                    <a:pt x="53501" y="5064"/>
                  </a:lnTo>
                  <a:lnTo>
                    <a:pt x="27887" y="29929"/>
                  </a:lnTo>
                  <a:lnTo>
                    <a:pt x="8068" y="67478"/>
                  </a:lnTo>
                  <a:lnTo>
                    <a:pt x="0" y="109884"/>
                  </a:lnTo>
                  <a:lnTo>
                    <a:pt x="2396" y="120885"/>
                  </a:lnTo>
                  <a:lnTo>
                    <a:pt x="7521" y="129631"/>
                  </a:lnTo>
                  <a:lnTo>
                    <a:pt x="14465" y="136873"/>
                  </a:lnTo>
                  <a:lnTo>
                    <a:pt x="22623" y="140995"/>
                  </a:lnTo>
                  <a:lnTo>
                    <a:pt x="41094" y="143694"/>
                  </a:lnTo>
                  <a:lnTo>
                    <a:pt x="62944" y="136897"/>
                  </a:lnTo>
                  <a:lnTo>
                    <a:pt x="84649" y="124469"/>
                  </a:lnTo>
                  <a:lnTo>
                    <a:pt x="101352" y="109537"/>
                  </a:lnTo>
                  <a:lnTo>
                    <a:pt x="119284" y="75152"/>
                  </a:lnTo>
                  <a:lnTo>
                    <a:pt x="129017" y="41051"/>
                  </a:lnTo>
                  <a:lnTo>
                    <a:pt x="126305" y="51724"/>
                  </a:lnTo>
                  <a:lnTo>
                    <a:pt x="127775" y="76131"/>
                  </a:lnTo>
                  <a:lnTo>
                    <a:pt x="136050" y="109076"/>
                  </a:lnTo>
                  <a:lnTo>
                    <a:pt x="149126" y="129508"/>
                  </a:lnTo>
                  <a:lnTo>
                    <a:pt x="174404" y="157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SMARTInkShape-6838"/>
            <p:cNvSpPr/>
            <p:nvPr>
              <p:custDataLst>
                <p:tags r:id="rId73"/>
              </p:custDataLst>
            </p:nvPr>
          </p:nvSpPr>
          <p:spPr>
            <a:xfrm>
              <a:off x="2431140" y="2071244"/>
              <a:ext cx="172361" cy="326135"/>
            </a:xfrm>
            <a:custGeom>
              <a:avLst/>
              <a:gdLst/>
              <a:ahLst/>
              <a:cxnLst/>
              <a:rect l="0" t="0" r="0" b="0"/>
              <a:pathLst>
                <a:path w="172361" h="326135">
                  <a:moveTo>
                    <a:pt x="96160" y="11556"/>
                  </a:moveTo>
                  <a:lnTo>
                    <a:pt x="96160" y="11556"/>
                  </a:lnTo>
                  <a:lnTo>
                    <a:pt x="96160" y="8185"/>
                  </a:lnTo>
                  <a:lnTo>
                    <a:pt x="94279" y="4648"/>
                  </a:lnTo>
                  <a:lnTo>
                    <a:pt x="92789" y="2718"/>
                  </a:lnTo>
                  <a:lnTo>
                    <a:pt x="89252" y="572"/>
                  </a:lnTo>
                  <a:lnTo>
                    <a:pt x="87322" y="0"/>
                  </a:lnTo>
                  <a:lnTo>
                    <a:pt x="71120" y="12679"/>
                  </a:lnTo>
                  <a:lnTo>
                    <a:pt x="41704" y="57907"/>
                  </a:lnTo>
                  <a:lnTo>
                    <a:pt x="22098" y="102476"/>
                  </a:lnTo>
                  <a:lnTo>
                    <a:pt x="12919" y="127203"/>
                  </a:lnTo>
                  <a:lnTo>
                    <a:pt x="6799" y="152860"/>
                  </a:lnTo>
                  <a:lnTo>
                    <a:pt x="2719" y="179136"/>
                  </a:lnTo>
                  <a:lnTo>
                    <a:pt x="0" y="205826"/>
                  </a:lnTo>
                  <a:lnTo>
                    <a:pt x="1009" y="230675"/>
                  </a:lnTo>
                  <a:lnTo>
                    <a:pt x="9656" y="277100"/>
                  </a:lnTo>
                  <a:lnTo>
                    <a:pt x="20146" y="294419"/>
                  </a:lnTo>
                  <a:lnTo>
                    <a:pt x="50617" y="319306"/>
                  </a:lnTo>
                  <a:lnTo>
                    <a:pt x="95204" y="326134"/>
                  </a:lnTo>
                  <a:lnTo>
                    <a:pt x="138068" y="324229"/>
                  </a:lnTo>
                  <a:lnTo>
                    <a:pt x="172360" y="322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SMARTInkShape-6839"/>
            <p:cNvSpPr/>
            <p:nvPr>
              <p:custDataLst>
                <p:tags r:id="rId74"/>
              </p:custDataLst>
            </p:nvPr>
          </p:nvSpPr>
          <p:spPr>
            <a:xfrm>
              <a:off x="2048397" y="2058169"/>
              <a:ext cx="235450" cy="291332"/>
            </a:xfrm>
            <a:custGeom>
              <a:avLst/>
              <a:gdLst/>
              <a:ahLst/>
              <a:cxnLst/>
              <a:rect l="0" t="0" r="0" b="0"/>
              <a:pathLst>
                <a:path w="235450" h="291332">
                  <a:moveTo>
                    <a:pt x="91553" y="227831"/>
                  </a:moveTo>
                  <a:lnTo>
                    <a:pt x="91553" y="227831"/>
                  </a:lnTo>
                  <a:lnTo>
                    <a:pt x="79343" y="201316"/>
                  </a:lnTo>
                  <a:lnTo>
                    <a:pt x="74241" y="198160"/>
                  </a:lnTo>
                  <a:lnTo>
                    <a:pt x="61046" y="196534"/>
                  </a:lnTo>
                  <a:lnTo>
                    <a:pt x="31008" y="209699"/>
                  </a:lnTo>
                  <a:lnTo>
                    <a:pt x="15020" y="225652"/>
                  </a:lnTo>
                  <a:lnTo>
                    <a:pt x="4622" y="243796"/>
                  </a:lnTo>
                  <a:lnTo>
                    <a:pt x="0" y="261267"/>
                  </a:lnTo>
                  <a:lnTo>
                    <a:pt x="1590" y="267761"/>
                  </a:lnTo>
                  <a:lnTo>
                    <a:pt x="5472" y="272795"/>
                  </a:lnTo>
                  <a:lnTo>
                    <a:pt x="10883" y="276857"/>
                  </a:lnTo>
                  <a:lnTo>
                    <a:pt x="24420" y="279489"/>
                  </a:lnTo>
                  <a:lnTo>
                    <a:pt x="31981" y="279203"/>
                  </a:lnTo>
                  <a:lnTo>
                    <a:pt x="38433" y="276895"/>
                  </a:lnTo>
                  <a:lnTo>
                    <a:pt x="63452" y="255537"/>
                  </a:lnTo>
                  <a:lnTo>
                    <a:pt x="68480" y="248847"/>
                  </a:lnTo>
                  <a:lnTo>
                    <a:pt x="71708" y="242174"/>
                  </a:lnTo>
                  <a:lnTo>
                    <a:pt x="72679" y="243037"/>
                  </a:lnTo>
                  <a:lnTo>
                    <a:pt x="78121" y="250289"/>
                  </a:lnTo>
                  <a:lnTo>
                    <a:pt x="89063" y="257220"/>
                  </a:lnTo>
                  <a:lnTo>
                    <a:pt x="99618" y="261589"/>
                  </a:lnTo>
                  <a:lnTo>
                    <a:pt x="113247" y="262120"/>
                  </a:lnTo>
                  <a:lnTo>
                    <a:pt x="129417" y="258592"/>
                  </a:lnTo>
                  <a:lnTo>
                    <a:pt x="148363" y="249969"/>
                  </a:lnTo>
                  <a:lnTo>
                    <a:pt x="175492" y="219730"/>
                  </a:lnTo>
                  <a:lnTo>
                    <a:pt x="194711" y="185896"/>
                  </a:lnTo>
                  <a:lnTo>
                    <a:pt x="213601" y="142871"/>
                  </a:lnTo>
                  <a:lnTo>
                    <a:pt x="221602" y="117569"/>
                  </a:lnTo>
                  <a:lnTo>
                    <a:pt x="229052" y="90823"/>
                  </a:lnTo>
                  <a:lnTo>
                    <a:pt x="235449" y="47935"/>
                  </a:lnTo>
                  <a:lnTo>
                    <a:pt x="233823" y="16644"/>
                  </a:lnTo>
                  <a:lnTo>
                    <a:pt x="229439" y="7312"/>
                  </a:lnTo>
                  <a:lnTo>
                    <a:pt x="223693" y="385"/>
                  </a:lnTo>
                  <a:lnTo>
                    <a:pt x="215630" y="0"/>
                  </a:lnTo>
                  <a:lnTo>
                    <a:pt x="195382" y="10862"/>
                  </a:lnTo>
                  <a:lnTo>
                    <a:pt x="166924" y="50890"/>
                  </a:lnTo>
                  <a:lnTo>
                    <a:pt x="154920" y="88748"/>
                  </a:lnTo>
                  <a:lnTo>
                    <a:pt x="148644" y="131444"/>
                  </a:lnTo>
                  <a:lnTo>
                    <a:pt x="148206" y="176291"/>
                  </a:lnTo>
                  <a:lnTo>
                    <a:pt x="157889" y="216448"/>
                  </a:lnTo>
                  <a:lnTo>
                    <a:pt x="181293" y="261382"/>
                  </a:lnTo>
                  <a:lnTo>
                    <a:pt x="205853" y="2913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SMARTInkShape-6840"/>
            <p:cNvSpPr/>
            <p:nvPr>
              <p:custDataLst>
                <p:tags r:id="rId75"/>
              </p:custDataLst>
            </p:nvPr>
          </p:nvSpPr>
          <p:spPr>
            <a:xfrm>
              <a:off x="1871624" y="2237892"/>
              <a:ext cx="124206" cy="147818"/>
            </a:xfrm>
            <a:custGeom>
              <a:avLst/>
              <a:gdLst/>
              <a:ahLst/>
              <a:cxnLst/>
              <a:rect l="0" t="0" r="0" b="0"/>
              <a:pathLst>
                <a:path w="124206" h="147818">
                  <a:moveTo>
                    <a:pt x="33376" y="3658"/>
                  </a:moveTo>
                  <a:lnTo>
                    <a:pt x="33376" y="3658"/>
                  </a:lnTo>
                  <a:lnTo>
                    <a:pt x="33376" y="0"/>
                  </a:lnTo>
                  <a:lnTo>
                    <a:pt x="33376" y="39801"/>
                  </a:lnTo>
                  <a:lnTo>
                    <a:pt x="31494" y="78572"/>
                  </a:lnTo>
                  <a:lnTo>
                    <a:pt x="26895" y="106803"/>
                  </a:lnTo>
                  <a:lnTo>
                    <a:pt x="7515" y="146871"/>
                  </a:lnTo>
                  <a:lnTo>
                    <a:pt x="4846" y="147817"/>
                  </a:lnTo>
                  <a:lnTo>
                    <a:pt x="2362" y="146330"/>
                  </a:lnTo>
                  <a:lnTo>
                    <a:pt x="0" y="143223"/>
                  </a:lnTo>
                  <a:lnTo>
                    <a:pt x="1138" y="130363"/>
                  </a:lnTo>
                  <a:lnTo>
                    <a:pt x="9996" y="86620"/>
                  </a:lnTo>
                  <a:lnTo>
                    <a:pt x="23610" y="42676"/>
                  </a:lnTo>
                  <a:lnTo>
                    <a:pt x="31622" y="28995"/>
                  </a:lnTo>
                  <a:lnTo>
                    <a:pt x="39887" y="21974"/>
                  </a:lnTo>
                  <a:lnTo>
                    <a:pt x="44067" y="20102"/>
                  </a:lnTo>
                  <a:lnTo>
                    <a:pt x="47559" y="20265"/>
                  </a:lnTo>
                  <a:lnTo>
                    <a:pt x="50592" y="21785"/>
                  </a:lnTo>
                  <a:lnTo>
                    <a:pt x="55844" y="27237"/>
                  </a:lnTo>
                  <a:lnTo>
                    <a:pt x="60531" y="34363"/>
                  </a:lnTo>
                  <a:lnTo>
                    <a:pt x="63764" y="49680"/>
                  </a:lnTo>
                  <a:lnTo>
                    <a:pt x="65006" y="70766"/>
                  </a:lnTo>
                  <a:lnTo>
                    <a:pt x="65752" y="70269"/>
                  </a:lnTo>
                  <a:lnTo>
                    <a:pt x="70172" y="62122"/>
                  </a:lnTo>
                  <a:lnTo>
                    <a:pt x="76656" y="47321"/>
                  </a:lnTo>
                  <a:lnTo>
                    <a:pt x="83421" y="38116"/>
                  </a:lnTo>
                  <a:lnTo>
                    <a:pt x="98534" y="28371"/>
                  </a:lnTo>
                  <a:lnTo>
                    <a:pt x="108431" y="27106"/>
                  </a:lnTo>
                  <a:lnTo>
                    <a:pt x="113046" y="27757"/>
                  </a:lnTo>
                  <a:lnTo>
                    <a:pt x="116828" y="29602"/>
                  </a:lnTo>
                  <a:lnTo>
                    <a:pt x="122912" y="35415"/>
                  </a:lnTo>
                  <a:lnTo>
                    <a:pt x="124205" y="48346"/>
                  </a:lnTo>
                  <a:lnTo>
                    <a:pt x="118871" y="94131"/>
                  </a:lnTo>
                  <a:lnTo>
                    <a:pt x="122276" y="124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SMARTInkShape-6841"/>
            <p:cNvSpPr/>
            <p:nvPr>
              <p:custDataLst>
                <p:tags r:id="rId76"/>
              </p:custDataLst>
            </p:nvPr>
          </p:nvSpPr>
          <p:spPr>
            <a:xfrm>
              <a:off x="1733550" y="2228850"/>
              <a:ext cx="95251" cy="145523"/>
            </a:xfrm>
            <a:custGeom>
              <a:avLst/>
              <a:gdLst/>
              <a:ahLst/>
              <a:cxnLst/>
              <a:rect l="0" t="0" r="0" b="0"/>
              <a:pathLst>
                <a:path w="95251" h="145523">
                  <a:moveTo>
                    <a:pt x="0" y="50800"/>
                  </a:moveTo>
                  <a:lnTo>
                    <a:pt x="0" y="50800"/>
                  </a:lnTo>
                  <a:lnTo>
                    <a:pt x="3371" y="47429"/>
                  </a:lnTo>
                  <a:lnTo>
                    <a:pt x="15580" y="41961"/>
                  </a:lnTo>
                  <a:lnTo>
                    <a:pt x="24798" y="41698"/>
                  </a:lnTo>
                  <a:lnTo>
                    <a:pt x="29232" y="42615"/>
                  </a:lnTo>
                  <a:lnTo>
                    <a:pt x="48956" y="54019"/>
                  </a:lnTo>
                  <a:lnTo>
                    <a:pt x="58918" y="66812"/>
                  </a:lnTo>
                  <a:lnTo>
                    <a:pt x="64991" y="82611"/>
                  </a:lnTo>
                  <a:lnTo>
                    <a:pt x="67705" y="110633"/>
                  </a:lnTo>
                  <a:lnTo>
                    <a:pt x="64354" y="135007"/>
                  </a:lnTo>
                  <a:lnTo>
                    <a:pt x="60822" y="144199"/>
                  </a:lnTo>
                  <a:lnTo>
                    <a:pt x="58187" y="145522"/>
                  </a:lnTo>
                  <a:lnTo>
                    <a:pt x="55019" y="144992"/>
                  </a:lnTo>
                  <a:lnTo>
                    <a:pt x="51496" y="143228"/>
                  </a:lnTo>
                  <a:lnTo>
                    <a:pt x="45700" y="133742"/>
                  </a:lnTo>
                  <a:lnTo>
                    <a:pt x="43167" y="127261"/>
                  </a:lnTo>
                  <a:lnTo>
                    <a:pt x="44115" y="108772"/>
                  </a:lnTo>
                  <a:lnTo>
                    <a:pt x="56345" y="68917"/>
                  </a:lnTo>
                  <a:lnTo>
                    <a:pt x="75962" y="28181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SMARTInkShape-6842"/>
            <p:cNvSpPr/>
            <p:nvPr>
              <p:custDataLst>
                <p:tags r:id="rId77"/>
              </p:custDataLst>
            </p:nvPr>
          </p:nvSpPr>
          <p:spPr>
            <a:xfrm>
              <a:off x="1653786" y="2262104"/>
              <a:ext cx="60715" cy="101094"/>
            </a:xfrm>
            <a:custGeom>
              <a:avLst/>
              <a:gdLst/>
              <a:ahLst/>
              <a:cxnLst/>
              <a:rect l="0" t="0" r="0" b="0"/>
              <a:pathLst>
                <a:path w="60715" h="101094">
                  <a:moveTo>
                    <a:pt x="60714" y="23896"/>
                  </a:moveTo>
                  <a:lnTo>
                    <a:pt x="60714" y="23896"/>
                  </a:lnTo>
                  <a:lnTo>
                    <a:pt x="60714" y="13783"/>
                  </a:lnTo>
                  <a:lnTo>
                    <a:pt x="57892" y="9393"/>
                  </a:lnTo>
                  <a:lnTo>
                    <a:pt x="47230" y="752"/>
                  </a:lnTo>
                  <a:lnTo>
                    <a:pt x="40436" y="0"/>
                  </a:lnTo>
                  <a:lnTo>
                    <a:pt x="25361" y="4809"/>
                  </a:lnTo>
                  <a:lnTo>
                    <a:pt x="13016" y="19646"/>
                  </a:lnTo>
                  <a:lnTo>
                    <a:pt x="4237" y="39646"/>
                  </a:lnTo>
                  <a:lnTo>
                    <a:pt x="0" y="70033"/>
                  </a:lnTo>
                  <a:lnTo>
                    <a:pt x="1509" y="88381"/>
                  </a:lnTo>
                  <a:lnTo>
                    <a:pt x="5017" y="94403"/>
                  </a:lnTo>
                  <a:lnTo>
                    <a:pt x="10177" y="98417"/>
                  </a:lnTo>
                  <a:lnTo>
                    <a:pt x="16439" y="101093"/>
                  </a:lnTo>
                  <a:lnTo>
                    <a:pt x="22731" y="100761"/>
                  </a:lnTo>
                  <a:lnTo>
                    <a:pt x="35366" y="94747"/>
                  </a:lnTo>
                  <a:lnTo>
                    <a:pt x="44274" y="85018"/>
                  </a:lnTo>
                  <a:lnTo>
                    <a:pt x="49880" y="73639"/>
                  </a:lnTo>
                  <a:lnTo>
                    <a:pt x="52371" y="61526"/>
                  </a:lnTo>
                  <a:lnTo>
                    <a:pt x="49715" y="49087"/>
                  </a:lnTo>
                  <a:lnTo>
                    <a:pt x="39066" y="23999"/>
                  </a:lnTo>
                  <a:lnTo>
                    <a:pt x="39226" y="21848"/>
                  </a:lnTo>
                  <a:lnTo>
                    <a:pt x="41664" y="175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SMARTInkShape-6843"/>
            <p:cNvSpPr/>
            <p:nvPr>
              <p:custDataLst>
                <p:tags r:id="rId78"/>
              </p:custDataLst>
            </p:nvPr>
          </p:nvSpPr>
          <p:spPr>
            <a:xfrm>
              <a:off x="1421162" y="2139950"/>
              <a:ext cx="207268" cy="271720"/>
            </a:xfrm>
            <a:custGeom>
              <a:avLst/>
              <a:gdLst/>
              <a:ahLst/>
              <a:cxnLst/>
              <a:rect l="0" t="0" r="0" b="0"/>
              <a:pathLst>
                <a:path w="207268" h="271720">
                  <a:moveTo>
                    <a:pt x="26638" y="82550"/>
                  </a:moveTo>
                  <a:lnTo>
                    <a:pt x="26638" y="82550"/>
                  </a:lnTo>
                  <a:lnTo>
                    <a:pt x="26638" y="79179"/>
                  </a:lnTo>
                  <a:lnTo>
                    <a:pt x="27344" y="78892"/>
                  </a:lnTo>
                  <a:lnTo>
                    <a:pt x="30009" y="80454"/>
                  </a:lnTo>
                  <a:lnTo>
                    <a:pt x="31664" y="87263"/>
                  </a:lnTo>
                  <a:lnTo>
                    <a:pt x="36098" y="122365"/>
                  </a:lnTo>
                  <a:lnTo>
                    <a:pt x="38378" y="166000"/>
                  </a:lnTo>
                  <a:lnTo>
                    <a:pt x="37030" y="198191"/>
                  </a:lnTo>
                  <a:lnTo>
                    <a:pt x="32304" y="240521"/>
                  </a:lnTo>
                  <a:lnTo>
                    <a:pt x="26435" y="265293"/>
                  </a:lnTo>
                  <a:lnTo>
                    <a:pt x="24386" y="269996"/>
                  </a:lnTo>
                  <a:lnTo>
                    <a:pt x="22315" y="271719"/>
                  </a:lnTo>
                  <a:lnTo>
                    <a:pt x="20228" y="271457"/>
                  </a:lnTo>
                  <a:lnTo>
                    <a:pt x="18131" y="269872"/>
                  </a:lnTo>
                  <a:lnTo>
                    <a:pt x="8439" y="254156"/>
                  </a:lnTo>
                  <a:lnTo>
                    <a:pt x="0" y="221512"/>
                  </a:lnTo>
                  <a:lnTo>
                    <a:pt x="923" y="187115"/>
                  </a:lnTo>
                  <a:lnTo>
                    <a:pt x="6037" y="147368"/>
                  </a:lnTo>
                  <a:lnTo>
                    <a:pt x="13014" y="108536"/>
                  </a:lnTo>
                  <a:lnTo>
                    <a:pt x="31616" y="67828"/>
                  </a:lnTo>
                  <a:lnTo>
                    <a:pt x="37718" y="60741"/>
                  </a:lnTo>
                  <a:lnTo>
                    <a:pt x="43197" y="56722"/>
                  </a:lnTo>
                  <a:lnTo>
                    <a:pt x="48261" y="54748"/>
                  </a:lnTo>
                  <a:lnTo>
                    <a:pt x="53753" y="54843"/>
                  </a:lnTo>
                  <a:lnTo>
                    <a:pt x="65500" y="58712"/>
                  </a:lnTo>
                  <a:lnTo>
                    <a:pt x="87385" y="82307"/>
                  </a:lnTo>
                  <a:lnTo>
                    <a:pt x="111743" y="122851"/>
                  </a:lnTo>
                  <a:lnTo>
                    <a:pt x="128433" y="154319"/>
                  </a:lnTo>
                  <a:lnTo>
                    <a:pt x="151814" y="198124"/>
                  </a:lnTo>
                  <a:lnTo>
                    <a:pt x="172147" y="227801"/>
                  </a:lnTo>
                  <a:lnTo>
                    <a:pt x="183031" y="238123"/>
                  </a:lnTo>
                  <a:lnTo>
                    <a:pt x="185934" y="239887"/>
                  </a:lnTo>
                  <a:lnTo>
                    <a:pt x="187868" y="240358"/>
                  </a:lnTo>
                  <a:lnTo>
                    <a:pt x="191900" y="231474"/>
                  </a:lnTo>
                  <a:lnTo>
                    <a:pt x="200237" y="186913"/>
                  </a:lnTo>
                  <a:lnTo>
                    <a:pt x="204452" y="154333"/>
                  </a:lnTo>
                  <a:lnTo>
                    <a:pt x="207267" y="117982"/>
                  </a:lnTo>
                  <a:lnTo>
                    <a:pt x="206165" y="78306"/>
                  </a:lnTo>
                  <a:lnTo>
                    <a:pt x="201443" y="42799"/>
                  </a:lnTo>
                  <a:lnTo>
                    <a:pt x="194640" y="16200"/>
                  </a:lnTo>
                  <a:lnTo>
                    <a:pt x="190851" y="10094"/>
                  </a:lnTo>
                  <a:lnTo>
                    <a:pt x="1790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7" name="SMARTInkShape-6844"/>
          <p:cNvSpPr/>
          <p:nvPr>
            <p:custDataLst>
              <p:tags r:id="rId5"/>
            </p:custDataLst>
          </p:nvPr>
        </p:nvSpPr>
        <p:spPr>
          <a:xfrm>
            <a:off x="1415626" y="2921462"/>
            <a:ext cx="197275" cy="170989"/>
          </a:xfrm>
          <a:custGeom>
            <a:avLst/>
            <a:gdLst/>
            <a:ahLst/>
            <a:cxnLst/>
            <a:rect l="0" t="0" r="0" b="0"/>
            <a:pathLst>
              <a:path w="197275" h="170989">
                <a:moveTo>
                  <a:pt x="114724" y="31288"/>
                </a:moveTo>
                <a:lnTo>
                  <a:pt x="114724" y="31288"/>
                </a:lnTo>
                <a:lnTo>
                  <a:pt x="105886" y="13611"/>
                </a:lnTo>
                <a:lnTo>
                  <a:pt x="99977" y="7439"/>
                </a:lnTo>
                <a:lnTo>
                  <a:pt x="92648" y="3050"/>
                </a:lnTo>
                <a:lnTo>
                  <a:pt x="79882" y="578"/>
                </a:lnTo>
                <a:lnTo>
                  <a:pt x="68900" y="0"/>
                </a:lnTo>
                <a:lnTo>
                  <a:pt x="47446" y="6417"/>
                </a:lnTo>
                <a:lnTo>
                  <a:pt x="26586" y="23998"/>
                </a:lnTo>
                <a:lnTo>
                  <a:pt x="10371" y="57193"/>
                </a:lnTo>
                <a:lnTo>
                  <a:pt x="0" y="98309"/>
                </a:lnTo>
                <a:lnTo>
                  <a:pt x="2572" y="135029"/>
                </a:lnTo>
                <a:lnTo>
                  <a:pt x="10551" y="151713"/>
                </a:lnTo>
                <a:lnTo>
                  <a:pt x="15642" y="158138"/>
                </a:lnTo>
                <a:lnTo>
                  <a:pt x="21858" y="161716"/>
                </a:lnTo>
                <a:lnTo>
                  <a:pt x="36291" y="163810"/>
                </a:lnTo>
                <a:lnTo>
                  <a:pt x="63654" y="154280"/>
                </a:lnTo>
                <a:lnTo>
                  <a:pt x="90734" y="131308"/>
                </a:lnTo>
                <a:lnTo>
                  <a:pt x="118687" y="88988"/>
                </a:lnTo>
                <a:lnTo>
                  <a:pt x="132466" y="63696"/>
                </a:lnTo>
                <a:lnTo>
                  <a:pt x="135019" y="61360"/>
                </a:lnTo>
                <a:lnTo>
                  <a:pt x="136015" y="62625"/>
                </a:lnTo>
                <a:lnTo>
                  <a:pt x="137579" y="99193"/>
                </a:lnTo>
                <a:lnTo>
                  <a:pt x="149483" y="130822"/>
                </a:lnTo>
                <a:lnTo>
                  <a:pt x="197274" y="17098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SMARTInkShape-Group1265"/>
          <p:cNvGrpSpPr/>
          <p:nvPr/>
        </p:nvGrpSpPr>
        <p:grpSpPr>
          <a:xfrm>
            <a:off x="2041501" y="2805441"/>
            <a:ext cx="373511" cy="306060"/>
            <a:chOff x="2041501" y="2805441"/>
            <a:chExt cx="373511" cy="306060"/>
          </a:xfrm>
        </p:grpSpPr>
        <p:sp>
          <p:nvSpPr>
            <p:cNvPr id="768" name="SMARTInkShape-6845"/>
            <p:cNvSpPr/>
            <p:nvPr>
              <p:custDataLst>
                <p:tags r:id="rId65"/>
              </p:custDataLst>
            </p:nvPr>
          </p:nvSpPr>
          <p:spPr>
            <a:xfrm>
              <a:off x="2300777" y="2805441"/>
              <a:ext cx="114235" cy="298568"/>
            </a:xfrm>
            <a:custGeom>
              <a:avLst/>
              <a:gdLst/>
              <a:ahLst/>
              <a:cxnLst/>
              <a:rect l="0" t="0" r="0" b="0"/>
              <a:pathLst>
                <a:path w="114235" h="298568">
                  <a:moveTo>
                    <a:pt x="80473" y="236209"/>
                  </a:moveTo>
                  <a:lnTo>
                    <a:pt x="80473" y="236209"/>
                  </a:lnTo>
                  <a:lnTo>
                    <a:pt x="83844" y="229467"/>
                  </a:lnTo>
                  <a:lnTo>
                    <a:pt x="83618" y="222394"/>
                  </a:lnTo>
                  <a:lnTo>
                    <a:pt x="77723" y="206355"/>
                  </a:lnTo>
                  <a:lnTo>
                    <a:pt x="68197" y="199893"/>
                  </a:lnTo>
                  <a:lnTo>
                    <a:pt x="61706" y="197182"/>
                  </a:lnTo>
                  <a:lnTo>
                    <a:pt x="46967" y="197932"/>
                  </a:lnTo>
                  <a:lnTo>
                    <a:pt x="39086" y="200108"/>
                  </a:lnTo>
                  <a:lnTo>
                    <a:pt x="24684" y="211932"/>
                  </a:lnTo>
                  <a:lnTo>
                    <a:pt x="12639" y="228947"/>
                  </a:lnTo>
                  <a:lnTo>
                    <a:pt x="2597" y="258360"/>
                  </a:lnTo>
                  <a:lnTo>
                    <a:pt x="0" y="278979"/>
                  </a:lnTo>
                  <a:lnTo>
                    <a:pt x="1425" y="286595"/>
                  </a:lnTo>
                  <a:lnTo>
                    <a:pt x="4491" y="292377"/>
                  </a:lnTo>
                  <a:lnTo>
                    <a:pt x="8651" y="296938"/>
                  </a:lnTo>
                  <a:lnTo>
                    <a:pt x="14953" y="298567"/>
                  </a:lnTo>
                  <a:lnTo>
                    <a:pt x="31362" y="296615"/>
                  </a:lnTo>
                  <a:lnTo>
                    <a:pt x="50415" y="283517"/>
                  </a:lnTo>
                  <a:lnTo>
                    <a:pt x="88019" y="240615"/>
                  </a:lnTo>
                  <a:lnTo>
                    <a:pt x="107325" y="197141"/>
                  </a:lnTo>
                  <a:lnTo>
                    <a:pt x="113574" y="157462"/>
                  </a:lnTo>
                  <a:lnTo>
                    <a:pt x="114234" y="110899"/>
                  </a:lnTo>
                  <a:lnTo>
                    <a:pt x="111447" y="85641"/>
                  </a:lnTo>
                  <a:lnTo>
                    <a:pt x="102706" y="39468"/>
                  </a:lnTo>
                  <a:lnTo>
                    <a:pt x="91765" y="9539"/>
                  </a:lnTo>
                  <a:lnTo>
                    <a:pt x="86590" y="2546"/>
                  </a:lnTo>
                  <a:lnTo>
                    <a:pt x="81729" y="0"/>
                  </a:lnTo>
                  <a:lnTo>
                    <a:pt x="77077" y="420"/>
                  </a:lnTo>
                  <a:lnTo>
                    <a:pt x="66263" y="15938"/>
                  </a:lnTo>
                  <a:lnTo>
                    <a:pt x="56519" y="44472"/>
                  </a:lnTo>
                  <a:lnTo>
                    <a:pt x="52188" y="85376"/>
                  </a:lnTo>
                  <a:lnTo>
                    <a:pt x="59670" y="131777"/>
                  </a:lnTo>
                  <a:lnTo>
                    <a:pt x="74755" y="179212"/>
                  </a:lnTo>
                  <a:lnTo>
                    <a:pt x="93219" y="223812"/>
                  </a:lnTo>
                  <a:lnTo>
                    <a:pt x="112223" y="2679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SMARTInkShape-6846"/>
            <p:cNvSpPr/>
            <p:nvPr>
              <p:custDataLst>
                <p:tags r:id="rId66"/>
              </p:custDataLst>
            </p:nvPr>
          </p:nvSpPr>
          <p:spPr>
            <a:xfrm>
              <a:off x="2041501" y="2977031"/>
              <a:ext cx="231800" cy="134470"/>
            </a:xfrm>
            <a:custGeom>
              <a:avLst/>
              <a:gdLst/>
              <a:ahLst/>
              <a:cxnLst/>
              <a:rect l="0" t="0" r="0" b="0"/>
              <a:pathLst>
                <a:path w="231800" h="134470">
                  <a:moveTo>
                    <a:pt x="98449" y="58269"/>
                  </a:moveTo>
                  <a:lnTo>
                    <a:pt x="98449" y="58269"/>
                  </a:lnTo>
                  <a:lnTo>
                    <a:pt x="96567" y="30657"/>
                  </a:lnTo>
                  <a:lnTo>
                    <a:pt x="92674" y="19891"/>
                  </a:lnTo>
                  <a:lnTo>
                    <a:pt x="86239" y="10403"/>
                  </a:lnTo>
                  <a:lnTo>
                    <a:pt x="74913" y="3363"/>
                  </a:lnTo>
                  <a:lnTo>
                    <a:pt x="67942" y="499"/>
                  </a:lnTo>
                  <a:lnTo>
                    <a:pt x="61178" y="0"/>
                  </a:lnTo>
                  <a:lnTo>
                    <a:pt x="48017" y="3209"/>
                  </a:lnTo>
                  <a:lnTo>
                    <a:pt x="25337" y="19691"/>
                  </a:lnTo>
                  <a:lnTo>
                    <a:pt x="7485" y="45819"/>
                  </a:lnTo>
                  <a:lnTo>
                    <a:pt x="0" y="79275"/>
                  </a:lnTo>
                  <a:lnTo>
                    <a:pt x="2013" y="97943"/>
                  </a:lnTo>
                  <a:lnTo>
                    <a:pt x="4525" y="105885"/>
                  </a:lnTo>
                  <a:lnTo>
                    <a:pt x="8316" y="111180"/>
                  </a:lnTo>
                  <a:lnTo>
                    <a:pt x="12960" y="114710"/>
                  </a:lnTo>
                  <a:lnTo>
                    <a:pt x="18173" y="117063"/>
                  </a:lnTo>
                  <a:lnTo>
                    <a:pt x="31491" y="115914"/>
                  </a:lnTo>
                  <a:lnTo>
                    <a:pt x="46112" y="109995"/>
                  </a:lnTo>
                  <a:lnTo>
                    <a:pt x="65538" y="94762"/>
                  </a:lnTo>
                  <a:lnTo>
                    <a:pt x="79134" y="77548"/>
                  </a:lnTo>
                  <a:lnTo>
                    <a:pt x="84878" y="61086"/>
                  </a:lnTo>
                  <a:lnTo>
                    <a:pt x="85168" y="61558"/>
                  </a:lnTo>
                  <a:lnTo>
                    <a:pt x="94565" y="100405"/>
                  </a:lnTo>
                  <a:lnTo>
                    <a:pt x="100486" y="110628"/>
                  </a:lnTo>
                  <a:lnTo>
                    <a:pt x="104040" y="114341"/>
                  </a:lnTo>
                  <a:lnTo>
                    <a:pt x="111752" y="118468"/>
                  </a:lnTo>
                  <a:lnTo>
                    <a:pt x="115785" y="119568"/>
                  </a:lnTo>
                  <a:lnTo>
                    <a:pt x="131573" y="117746"/>
                  </a:lnTo>
                  <a:lnTo>
                    <a:pt x="136053" y="114854"/>
                  </a:lnTo>
                  <a:lnTo>
                    <a:pt x="146437" y="99964"/>
                  </a:lnTo>
                  <a:lnTo>
                    <a:pt x="166728" y="66798"/>
                  </a:lnTo>
                  <a:lnTo>
                    <a:pt x="167957" y="67483"/>
                  </a:lnTo>
                  <a:lnTo>
                    <a:pt x="171205" y="72007"/>
                  </a:lnTo>
                  <a:lnTo>
                    <a:pt x="173628" y="85858"/>
                  </a:lnTo>
                  <a:lnTo>
                    <a:pt x="170976" y="103367"/>
                  </a:lnTo>
                  <a:lnTo>
                    <a:pt x="165721" y="115219"/>
                  </a:lnTo>
                  <a:lnTo>
                    <a:pt x="161744" y="118858"/>
                  </a:lnTo>
                  <a:lnTo>
                    <a:pt x="159696" y="119828"/>
                  </a:lnTo>
                  <a:lnTo>
                    <a:pt x="157625" y="119064"/>
                  </a:lnTo>
                  <a:lnTo>
                    <a:pt x="153442" y="114452"/>
                  </a:lnTo>
                  <a:lnTo>
                    <a:pt x="151112" y="105817"/>
                  </a:lnTo>
                  <a:lnTo>
                    <a:pt x="150491" y="100551"/>
                  </a:lnTo>
                  <a:lnTo>
                    <a:pt x="163227" y="56869"/>
                  </a:lnTo>
                  <a:lnTo>
                    <a:pt x="176909" y="29867"/>
                  </a:lnTo>
                  <a:lnTo>
                    <a:pt x="182506" y="22401"/>
                  </a:lnTo>
                  <a:lnTo>
                    <a:pt x="187648" y="18129"/>
                  </a:lnTo>
                  <a:lnTo>
                    <a:pt x="192487" y="15987"/>
                  </a:lnTo>
                  <a:lnTo>
                    <a:pt x="197124" y="15265"/>
                  </a:lnTo>
                  <a:lnTo>
                    <a:pt x="200921" y="16899"/>
                  </a:lnTo>
                  <a:lnTo>
                    <a:pt x="207022" y="24360"/>
                  </a:lnTo>
                  <a:lnTo>
                    <a:pt x="211052" y="47203"/>
                  </a:lnTo>
                  <a:lnTo>
                    <a:pt x="209461" y="85821"/>
                  </a:lnTo>
                  <a:lnTo>
                    <a:pt x="217027" y="111274"/>
                  </a:lnTo>
                  <a:lnTo>
                    <a:pt x="231799" y="1344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SMARTInkShape-Group1266"/>
          <p:cNvGrpSpPr/>
          <p:nvPr/>
        </p:nvGrpSpPr>
        <p:grpSpPr>
          <a:xfrm>
            <a:off x="2819400" y="2735767"/>
            <a:ext cx="234951" cy="372046"/>
            <a:chOff x="2819400" y="2735767"/>
            <a:chExt cx="234951" cy="372046"/>
          </a:xfrm>
        </p:grpSpPr>
        <p:sp>
          <p:nvSpPr>
            <p:cNvPr id="771" name="SMARTInkShape-6847"/>
            <p:cNvSpPr/>
            <p:nvPr>
              <p:custDataLst>
                <p:tags r:id="rId63"/>
              </p:custDataLst>
            </p:nvPr>
          </p:nvSpPr>
          <p:spPr>
            <a:xfrm>
              <a:off x="2952750" y="2735767"/>
              <a:ext cx="101601" cy="130306"/>
            </a:xfrm>
            <a:custGeom>
              <a:avLst/>
              <a:gdLst/>
              <a:ahLst/>
              <a:cxnLst/>
              <a:rect l="0" t="0" r="0" b="0"/>
              <a:pathLst>
                <a:path w="101601" h="130306">
                  <a:moveTo>
                    <a:pt x="0" y="26483"/>
                  </a:moveTo>
                  <a:lnTo>
                    <a:pt x="0" y="26483"/>
                  </a:lnTo>
                  <a:lnTo>
                    <a:pt x="3371" y="19741"/>
                  </a:lnTo>
                  <a:lnTo>
                    <a:pt x="15580" y="8806"/>
                  </a:lnTo>
                  <a:lnTo>
                    <a:pt x="35974" y="0"/>
                  </a:lnTo>
                  <a:lnTo>
                    <a:pt x="43033" y="361"/>
                  </a:lnTo>
                  <a:lnTo>
                    <a:pt x="56520" y="6407"/>
                  </a:lnTo>
                  <a:lnTo>
                    <a:pt x="65807" y="19912"/>
                  </a:lnTo>
                  <a:lnTo>
                    <a:pt x="69271" y="28452"/>
                  </a:lnTo>
                  <a:lnTo>
                    <a:pt x="67476" y="49230"/>
                  </a:lnTo>
                  <a:lnTo>
                    <a:pt x="59623" y="70460"/>
                  </a:lnTo>
                  <a:lnTo>
                    <a:pt x="24467" y="117571"/>
                  </a:lnTo>
                  <a:lnTo>
                    <a:pt x="22661" y="121075"/>
                  </a:lnTo>
                  <a:lnTo>
                    <a:pt x="23575" y="124117"/>
                  </a:lnTo>
                  <a:lnTo>
                    <a:pt x="30233" y="129377"/>
                  </a:lnTo>
                  <a:lnTo>
                    <a:pt x="42129" y="130305"/>
                  </a:lnTo>
                  <a:lnTo>
                    <a:pt x="86870" y="124012"/>
                  </a:lnTo>
                  <a:lnTo>
                    <a:pt x="101600" y="121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SMARTInkShape-6848"/>
            <p:cNvSpPr/>
            <p:nvPr>
              <p:custDataLst>
                <p:tags r:id="rId64"/>
              </p:custDataLst>
            </p:nvPr>
          </p:nvSpPr>
          <p:spPr>
            <a:xfrm>
              <a:off x="2819400" y="2844800"/>
              <a:ext cx="122055" cy="263013"/>
            </a:xfrm>
            <a:custGeom>
              <a:avLst/>
              <a:gdLst/>
              <a:ahLst/>
              <a:cxnLst/>
              <a:rect l="0" t="0" r="0" b="0"/>
              <a:pathLst>
                <a:path w="122055" h="263013">
                  <a:moveTo>
                    <a:pt x="0" y="0"/>
                  </a:moveTo>
                  <a:lnTo>
                    <a:pt x="0" y="0"/>
                  </a:lnTo>
                  <a:lnTo>
                    <a:pt x="21048" y="36628"/>
                  </a:lnTo>
                  <a:lnTo>
                    <a:pt x="28875" y="68725"/>
                  </a:lnTo>
                  <a:lnTo>
                    <a:pt x="35411" y="108156"/>
                  </a:lnTo>
                  <a:lnTo>
                    <a:pt x="43020" y="149199"/>
                  </a:lnTo>
                  <a:lnTo>
                    <a:pt x="45461" y="185314"/>
                  </a:lnTo>
                  <a:lnTo>
                    <a:pt x="42868" y="225888"/>
                  </a:lnTo>
                  <a:lnTo>
                    <a:pt x="39513" y="240800"/>
                  </a:lnTo>
                  <a:lnTo>
                    <a:pt x="37631" y="243789"/>
                  </a:lnTo>
                  <a:lnTo>
                    <a:pt x="35671" y="245076"/>
                  </a:lnTo>
                  <a:lnTo>
                    <a:pt x="34364" y="243112"/>
                  </a:lnTo>
                  <a:lnTo>
                    <a:pt x="32912" y="233403"/>
                  </a:lnTo>
                  <a:lnTo>
                    <a:pt x="35465" y="208700"/>
                  </a:lnTo>
                  <a:lnTo>
                    <a:pt x="50803" y="172295"/>
                  </a:lnTo>
                  <a:lnTo>
                    <a:pt x="65383" y="153951"/>
                  </a:lnTo>
                  <a:lnTo>
                    <a:pt x="81270" y="142506"/>
                  </a:lnTo>
                  <a:lnTo>
                    <a:pt x="97739" y="137419"/>
                  </a:lnTo>
                  <a:lnTo>
                    <a:pt x="103965" y="138885"/>
                  </a:lnTo>
                  <a:lnTo>
                    <a:pt x="108821" y="142685"/>
                  </a:lnTo>
                  <a:lnTo>
                    <a:pt x="116098" y="155138"/>
                  </a:lnTo>
                  <a:lnTo>
                    <a:pt x="121684" y="172432"/>
                  </a:lnTo>
                  <a:lnTo>
                    <a:pt x="122054" y="205372"/>
                  </a:lnTo>
                  <a:lnTo>
                    <a:pt x="113748" y="225802"/>
                  </a:lnTo>
                  <a:lnTo>
                    <a:pt x="100649" y="242879"/>
                  </a:lnTo>
                  <a:lnTo>
                    <a:pt x="85420" y="255172"/>
                  </a:lnTo>
                  <a:lnTo>
                    <a:pt x="67362" y="261577"/>
                  </a:lnTo>
                  <a:lnTo>
                    <a:pt x="50400" y="263012"/>
                  </a:lnTo>
                  <a:lnTo>
                    <a:pt x="44889" y="261419"/>
                  </a:lnTo>
                  <a:lnTo>
                    <a:pt x="40509" y="258946"/>
                  </a:lnTo>
                  <a:lnTo>
                    <a:pt x="37590" y="254475"/>
                  </a:lnTo>
                  <a:lnTo>
                    <a:pt x="3175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SMARTInkShape-Group1267"/>
          <p:cNvGrpSpPr/>
          <p:nvPr/>
        </p:nvGrpSpPr>
        <p:grpSpPr>
          <a:xfrm>
            <a:off x="3498805" y="2974990"/>
            <a:ext cx="387396" cy="172712"/>
            <a:chOff x="3498805" y="2974990"/>
            <a:chExt cx="387396" cy="172712"/>
          </a:xfrm>
        </p:grpSpPr>
        <p:sp>
          <p:nvSpPr>
            <p:cNvPr id="774" name="SMARTInkShape-6849"/>
            <p:cNvSpPr/>
            <p:nvPr>
              <p:custDataLst>
                <p:tags r:id="rId61"/>
              </p:custDataLst>
            </p:nvPr>
          </p:nvSpPr>
          <p:spPr>
            <a:xfrm>
              <a:off x="3498805" y="2974990"/>
              <a:ext cx="254046" cy="172712"/>
            </a:xfrm>
            <a:custGeom>
              <a:avLst/>
              <a:gdLst/>
              <a:ahLst/>
              <a:cxnLst/>
              <a:rect l="0" t="0" r="0" b="0"/>
              <a:pathLst>
                <a:path w="254046" h="172712">
                  <a:moveTo>
                    <a:pt x="82595" y="79360"/>
                  </a:moveTo>
                  <a:lnTo>
                    <a:pt x="82595" y="79360"/>
                  </a:lnTo>
                  <a:lnTo>
                    <a:pt x="80713" y="33857"/>
                  </a:lnTo>
                  <a:lnTo>
                    <a:pt x="79224" y="25741"/>
                  </a:lnTo>
                  <a:lnTo>
                    <a:pt x="71925" y="12961"/>
                  </a:lnTo>
                  <a:lnTo>
                    <a:pt x="67015" y="7577"/>
                  </a:lnTo>
                  <a:lnTo>
                    <a:pt x="55915" y="1595"/>
                  </a:lnTo>
                  <a:lnTo>
                    <a:pt x="49992" y="0"/>
                  </a:lnTo>
                  <a:lnTo>
                    <a:pt x="44631" y="1053"/>
                  </a:lnTo>
                  <a:lnTo>
                    <a:pt x="34913" y="7868"/>
                  </a:lnTo>
                  <a:lnTo>
                    <a:pt x="14767" y="43831"/>
                  </a:lnTo>
                  <a:lnTo>
                    <a:pt x="4706" y="76975"/>
                  </a:lnTo>
                  <a:lnTo>
                    <a:pt x="0" y="110050"/>
                  </a:lnTo>
                  <a:lnTo>
                    <a:pt x="2612" y="136509"/>
                  </a:lnTo>
                  <a:lnTo>
                    <a:pt x="10358" y="156265"/>
                  </a:lnTo>
                  <a:lnTo>
                    <a:pt x="15387" y="164497"/>
                  </a:lnTo>
                  <a:lnTo>
                    <a:pt x="22267" y="169279"/>
                  </a:lnTo>
                  <a:lnTo>
                    <a:pt x="39320" y="172711"/>
                  </a:lnTo>
                  <a:lnTo>
                    <a:pt x="47395" y="170522"/>
                  </a:lnTo>
                  <a:lnTo>
                    <a:pt x="62011" y="160564"/>
                  </a:lnTo>
                  <a:lnTo>
                    <a:pt x="71800" y="144848"/>
                  </a:lnTo>
                  <a:lnTo>
                    <a:pt x="90576" y="102644"/>
                  </a:lnTo>
                  <a:lnTo>
                    <a:pt x="103822" y="80301"/>
                  </a:lnTo>
                  <a:lnTo>
                    <a:pt x="105213" y="79282"/>
                  </a:lnTo>
                  <a:lnTo>
                    <a:pt x="106140" y="79308"/>
                  </a:lnTo>
                  <a:lnTo>
                    <a:pt x="107445" y="89458"/>
                  </a:lnTo>
                  <a:lnTo>
                    <a:pt x="104933" y="124942"/>
                  </a:lnTo>
                  <a:lnTo>
                    <a:pt x="109221" y="140541"/>
                  </a:lnTo>
                  <a:lnTo>
                    <a:pt x="112340" y="145547"/>
                  </a:lnTo>
                  <a:lnTo>
                    <a:pt x="115831" y="148885"/>
                  </a:lnTo>
                  <a:lnTo>
                    <a:pt x="119569" y="151110"/>
                  </a:lnTo>
                  <a:lnTo>
                    <a:pt x="123472" y="151888"/>
                  </a:lnTo>
                  <a:lnTo>
                    <a:pt x="131572" y="150871"/>
                  </a:lnTo>
                  <a:lnTo>
                    <a:pt x="147436" y="136218"/>
                  </a:lnTo>
                  <a:lnTo>
                    <a:pt x="153746" y="123680"/>
                  </a:lnTo>
                  <a:lnTo>
                    <a:pt x="160233" y="80673"/>
                  </a:lnTo>
                  <a:lnTo>
                    <a:pt x="164175" y="57590"/>
                  </a:lnTo>
                  <a:lnTo>
                    <a:pt x="165909" y="55675"/>
                  </a:lnTo>
                  <a:lnTo>
                    <a:pt x="168477" y="55809"/>
                  </a:lnTo>
                  <a:lnTo>
                    <a:pt x="171600" y="57309"/>
                  </a:lnTo>
                  <a:lnTo>
                    <a:pt x="202800" y="92628"/>
                  </a:lnTo>
                  <a:lnTo>
                    <a:pt x="211737" y="111278"/>
                  </a:lnTo>
                  <a:lnTo>
                    <a:pt x="214074" y="123885"/>
                  </a:lnTo>
                  <a:lnTo>
                    <a:pt x="213232" y="132780"/>
                  </a:lnTo>
                  <a:lnTo>
                    <a:pt x="212020" y="136140"/>
                  </a:lnTo>
                  <a:lnTo>
                    <a:pt x="209800" y="137674"/>
                  </a:lnTo>
                  <a:lnTo>
                    <a:pt x="206910" y="137992"/>
                  </a:lnTo>
                  <a:lnTo>
                    <a:pt x="203571" y="137498"/>
                  </a:lnTo>
                  <a:lnTo>
                    <a:pt x="201346" y="135052"/>
                  </a:lnTo>
                  <a:lnTo>
                    <a:pt x="198873" y="126690"/>
                  </a:lnTo>
                  <a:lnTo>
                    <a:pt x="204223" y="103340"/>
                  </a:lnTo>
                  <a:lnTo>
                    <a:pt x="228107" y="65256"/>
                  </a:lnTo>
                  <a:lnTo>
                    <a:pt x="254045" y="349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SMARTInkShape-6850"/>
            <p:cNvSpPr/>
            <p:nvPr>
              <p:custDataLst>
                <p:tags r:id="rId62"/>
              </p:custDataLst>
            </p:nvPr>
          </p:nvSpPr>
          <p:spPr>
            <a:xfrm>
              <a:off x="3784600" y="2990307"/>
              <a:ext cx="101601" cy="140244"/>
            </a:xfrm>
            <a:custGeom>
              <a:avLst/>
              <a:gdLst/>
              <a:ahLst/>
              <a:cxnLst/>
              <a:rect l="0" t="0" r="0" b="0"/>
              <a:pathLst>
                <a:path w="101601" h="140244">
                  <a:moveTo>
                    <a:pt x="0" y="64043"/>
                  </a:moveTo>
                  <a:lnTo>
                    <a:pt x="0" y="64043"/>
                  </a:lnTo>
                  <a:lnTo>
                    <a:pt x="12209" y="64043"/>
                  </a:lnTo>
                  <a:lnTo>
                    <a:pt x="19772" y="60280"/>
                  </a:lnTo>
                  <a:lnTo>
                    <a:pt x="54565" y="31405"/>
                  </a:lnTo>
                  <a:lnTo>
                    <a:pt x="63057" y="19904"/>
                  </a:lnTo>
                  <a:lnTo>
                    <a:pt x="66830" y="10089"/>
                  </a:lnTo>
                  <a:lnTo>
                    <a:pt x="66426" y="6201"/>
                  </a:lnTo>
                  <a:lnTo>
                    <a:pt x="64745" y="2904"/>
                  </a:lnTo>
                  <a:lnTo>
                    <a:pt x="62214" y="0"/>
                  </a:lnTo>
                  <a:lnTo>
                    <a:pt x="56998" y="181"/>
                  </a:lnTo>
                  <a:lnTo>
                    <a:pt x="41795" y="6027"/>
                  </a:lnTo>
                  <a:lnTo>
                    <a:pt x="16774" y="27959"/>
                  </a:lnTo>
                  <a:lnTo>
                    <a:pt x="5573" y="48712"/>
                  </a:lnTo>
                  <a:lnTo>
                    <a:pt x="1599" y="60172"/>
                  </a:lnTo>
                  <a:lnTo>
                    <a:pt x="2827" y="84195"/>
                  </a:lnTo>
                  <a:lnTo>
                    <a:pt x="6118" y="96527"/>
                  </a:lnTo>
                  <a:lnTo>
                    <a:pt x="19182" y="115875"/>
                  </a:lnTo>
                  <a:lnTo>
                    <a:pt x="27605" y="123998"/>
                  </a:lnTo>
                  <a:lnTo>
                    <a:pt x="53897" y="133023"/>
                  </a:lnTo>
                  <a:lnTo>
                    <a:pt x="101600" y="1402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SMARTInkShape-Group1268"/>
          <p:cNvGrpSpPr/>
          <p:nvPr/>
        </p:nvGrpSpPr>
        <p:grpSpPr>
          <a:xfrm>
            <a:off x="4358792" y="2876550"/>
            <a:ext cx="949809" cy="295192"/>
            <a:chOff x="4358792" y="2876550"/>
            <a:chExt cx="949809" cy="295192"/>
          </a:xfrm>
        </p:grpSpPr>
        <p:sp>
          <p:nvSpPr>
            <p:cNvPr id="777" name="SMARTInkShape-6851"/>
            <p:cNvSpPr/>
            <p:nvPr>
              <p:custDataLst>
                <p:tags r:id="rId54"/>
              </p:custDataLst>
            </p:nvPr>
          </p:nvSpPr>
          <p:spPr>
            <a:xfrm>
              <a:off x="4979622" y="3067050"/>
              <a:ext cx="134554" cy="75930"/>
            </a:xfrm>
            <a:custGeom>
              <a:avLst/>
              <a:gdLst/>
              <a:ahLst/>
              <a:cxnLst/>
              <a:rect l="0" t="0" r="0" b="0"/>
              <a:pathLst>
                <a:path w="134554" h="75930">
                  <a:moveTo>
                    <a:pt x="17828" y="12700"/>
                  </a:moveTo>
                  <a:lnTo>
                    <a:pt x="17828" y="12700"/>
                  </a:lnTo>
                  <a:lnTo>
                    <a:pt x="14457" y="12700"/>
                  </a:lnTo>
                  <a:lnTo>
                    <a:pt x="10920" y="14582"/>
                  </a:lnTo>
                  <a:lnTo>
                    <a:pt x="8990" y="16071"/>
                  </a:lnTo>
                  <a:lnTo>
                    <a:pt x="2901" y="28280"/>
                  </a:lnTo>
                  <a:lnTo>
                    <a:pt x="0" y="45303"/>
                  </a:lnTo>
                  <a:lnTo>
                    <a:pt x="2511" y="60382"/>
                  </a:lnTo>
                  <a:lnTo>
                    <a:pt x="7727" y="67523"/>
                  </a:lnTo>
                  <a:lnTo>
                    <a:pt x="11094" y="70416"/>
                  </a:lnTo>
                  <a:lnTo>
                    <a:pt x="15456" y="71638"/>
                  </a:lnTo>
                  <a:lnTo>
                    <a:pt x="31705" y="69988"/>
                  </a:lnTo>
                  <a:lnTo>
                    <a:pt x="43752" y="66854"/>
                  </a:lnTo>
                  <a:lnTo>
                    <a:pt x="54279" y="59346"/>
                  </a:lnTo>
                  <a:lnTo>
                    <a:pt x="67788" y="45322"/>
                  </a:lnTo>
                  <a:lnTo>
                    <a:pt x="68518" y="56498"/>
                  </a:lnTo>
                  <a:lnTo>
                    <a:pt x="68606" y="65488"/>
                  </a:lnTo>
                  <a:lnTo>
                    <a:pt x="70024" y="66942"/>
                  </a:lnTo>
                  <a:lnTo>
                    <a:pt x="75364" y="68557"/>
                  </a:lnTo>
                  <a:lnTo>
                    <a:pt x="89331" y="71561"/>
                  </a:lnTo>
                  <a:lnTo>
                    <a:pt x="96880" y="74138"/>
                  </a:lnTo>
                  <a:lnTo>
                    <a:pt x="117408" y="75929"/>
                  </a:lnTo>
                  <a:lnTo>
                    <a:pt x="120903" y="74608"/>
                  </a:lnTo>
                  <a:lnTo>
                    <a:pt x="126669" y="69377"/>
                  </a:lnTo>
                  <a:lnTo>
                    <a:pt x="133881" y="55128"/>
                  </a:lnTo>
                  <a:lnTo>
                    <a:pt x="134553" y="41670"/>
                  </a:lnTo>
                  <a:lnTo>
                    <a:pt x="129196" y="9102"/>
                  </a:lnTo>
                  <a:lnTo>
                    <a:pt x="13212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" name="SMARTInkShape-6852"/>
            <p:cNvSpPr/>
            <p:nvPr>
              <p:custDataLst>
                <p:tags r:id="rId55"/>
              </p:custDataLst>
            </p:nvPr>
          </p:nvSpPr>
          <p:spPr>
            <a:xfrm>
              <a:off x="4892667" y="3061583"/>
              <a:ext cx="73034" cy="88048"/>
            </a:xfrm>
            <a:custGeom>
              <a:avLst/>
              <a:gdLst/>
              <a:ahLst/>
              <a:cxnLst/>
              <a:rect l="0" t="0" r="0" b="0"/>
              <a:pathLst>
                <a:path w="73034" h="88048">
                  <a:moveTo>
                    <a:pt x="73033" y="5467"/>
                  </a:moveTo>
                  <a:lnTo>
                    <a:pt x="73033" y="5467"/>
                  </a:lnTo>
                  <a:lnTo>
                    <a:pt x="66291" y="2096"/>
                  </a:lnTo>
                  <a:lnTo>
                    <a:pt x="48614" y="0"/>
                  </a:lnTo>
                  <a:lnTo>
                    <a:pt x="33487" y="5154"/>
                  </a:lnTo>
                  <a:lnTo>
                    <a:pt x="18768" y="14500"/>
                  </a:lnTo>
                  <a:lnTo>
                    <a:pt x="7523" y="25710"/>
                  </a:lnTo>
                  <a:lnTo>
                    <a:pt x="1583" y="39628"/>
                  </a:lnTo>
                  <a:lnTo>
                    <a:pt x="0" y="47291"/>
                  </a:lnTo>
                  <a:lnTo>
                    <a:pt x="2003" y="61450"/>
                  </a:lnTo>
                  <a:lnTo>
                    <a:pt x="8303" y="74093"/>
                  </a:lnTo>
                  <a:lnTo>
                    <a:pt x="18158" y="84415"/>
                  </a:lnTo>
                  <a:lnTo>
                    <a:pt x="23750" y="87027"/>
                  </a:lnTo>
                  <a:lnTo>
                    <a:pt x="35607" y="88047"/>
                  </a:lnTo>
                  <a:lnTo>
                    <a:pt x="46051" y="84268"/>
                  </a:lnTo>
                  <a:lnTo>
                    <a:pt x="50812" y="81284"/>
                  </a:lnTo>
                  <a:lnTo>
                    <a:pt x="53986" y="77884"/>
                  </a:lnTo>
                  <a:lnTo>
                    <a:pt x="57512" y="70343"/>
                  </a:lnTo>
                  <a:lnTo>
                    <a:pt x="55315" y="60406"/>
                  </a:lnTo>
                  <a:lnTo>
                    <a:pt x="46147" y="44794"/>
                  </a:lnTo>
                  <a:lnTo>
                    <a:pt x="39917" y="35646"/>
                  </a:lnTo>
                  <a:lnTo>
                    <a:pt x="37148" y="26876"/>
                  </a:lnTo>
                  <a:lnTo>
                    <a:pt x="37115" y="24679"/>
                  </a:lnTo>
                  <a:lnTo>
                    <a:pt x="37799" y="23919"/>
                  </a:lnTo>
                  <a:lnTo>
                    <a:pt x="41283" y="24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SMARTInkShape-6853"/>
            <p:cNvSpPr/>
            <p:nvPr>
              <p:custDataLst>
                <p:tags r:id="rId56"/>
              </p:custDataLst>
            </p:nvPr>
          </p:nvSpPr>
          <p:spPr>
            <a:xfrm>
              <a:off x="4778675" y="3035300"/>
              <a:ext cx="72845" cy="126307"/>
            </a:xfrm>
            <a:custGeom>
              <a:avLst/>
              <a:gdLst/>
              <a:ahLst/>
              <a:cxnLst/>
              <a:rect l="0" t="0" r="0" b="0"/>
              <a:pathLst>
                <a:path w="72845" h="126307">
                  <a:moveTo>
                    <a:pt x="28275" y="0"/>
                  </a:moveTo>
                  <a:lnTo>
                    <a:pt x="28275" y="0"/>
                  </a:lnTo>
                  <a:lnTo>
                    <a:pt x="18149" y="43338"/>
                  </a:lnTo>
                  <a:lnTo>
                    <a:pt x="14202" y="88053"/>
                  </a:lnTo>
                  <a:lnTo>
                    <a:pt x="6837" y="120953"/>
                  </a:lnTo>
                  <a:lnTo>
                    <a:pt x="4811" y="124380"/>
                  </a:lnTo>
                  <a:lnTo>
                    <a:pt x="2754" y="125959"/>
                  </a:lnTo>
                  <a:lnTo>
                    <a:pt x="678" y="126306"/>
                  </a:lnTo>
                  <a:lnTo>
                    <a:pt x="0" y="124421"/>
                  </a:lnTo>
                  <a:lnTo>
                    <a:pt x="5728" y="93682"/>
                  </a:lnTo>
                  <a:lnTo>
                    <a:pt x="23743" y="51353"/>
                  </a:lnTo>
                  <a:lnTo>
                    <a:pt x="41513" y="28856"/>
                  </a:lnTo>
                  <a:lnTo>
                    <a:pt x="53914" y="20351"/>
                  </a:lnTo>
                  <a:lnTo>
                    <a:pt x="59479" y="19212"/>
                  </a:lnTo>
                  <a:lnTo>
                    <a:pt x="64600" y="19863"/>
                  </a:lnTo>
                  <a:lnTo>
                    <a:pt x="69425" y="21709"/>
                  </a:lnTo>
                  <a:lnTo>
                    <a:pt x="71936" y="25761"/>
                  </a:lnTo>
                  <a:lnTo>
                    <a:pt x="72844" y="37790"/>
                  </a:lnTo>
                  <a:lnTo>
                    <a:pt x="58429" y="85011"/>
                  </a:lnTo>
                  <a:lnTo>
                    <a:pt x="57669" y="99872"/>
                  </a:lnTo>
                  <a:lnTo>
                    <a:pt x="60025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SMARTInkShape-6854"/>
            <p:cNvSpPr/>
            <p:nvPr>
              <p:custDataLst>
                <p:tags r:id="rId57"/>
              </p:custDataLst>
            </p:nvPr>
          </p:nvSpPr>
          <p:spPr>
            <a:xfrm>
              <a:off x="4635072" y="2876550"/>
              <a:ext cx="76629" cy="266701"/>
            </a:xfrm>
            <a:custGeom>
              <a:avLst/>
              <a:gdLst/>
              <a:ahLst/>
              <a:cxnLst/>
              <a:rect l="0" t="0" r="0" b="0"/>
              <a:pathLst>
                <a:path w="76629" h="266701">
                  <a:moveTo>
                    <a:pt x="57578" y="0"/>
                  </a:moveTo>
                  <a:lnTo>
                    <a:pt x="57578" y="0"/>
                  </a:lnTo>
                  <a:lnTo>
                    <a:pt x="42383" y="39693"/>
                  </a:lnTo>
                  <a:lnTo>
                    <a:pt x="37184" y="69852"/>
                  </a:lnTo>
                  <a:lnTo>
                    <a:pt x="34402" y="106305"/>
                  </a:lnTo>
                  <a:lnTo>
                    <a:pt x="32461" y="145319"/>
                  </a:lnTo>
                  <a:lnTo>
                    <a:pt x="29246" y="183825"/>
                  </a:lnTo>
                  <a:lnTo>
                    <a:pt x="23470" y="231091"/>
                  </a:lnTo>
                  <a:lnTo>
                    <a:pt x="15902" y="258228"/>
                  </a:lnTo>
                  <a:lnTo>
                    <a:pt x="14977" y="259641"/>
                  </a:lnTo>
                  <a:lnTo>
                    <a:pt x="14361" y="259877"/>
                  </a:lnTo>
                  <a:lnTo>
                    <a:pt x="22074" y="216117"/>
                  </a:lnTo>
                  <a:lnTo>
                    <a:pt x="35225" y="173061"/>
                  </a:lnTo>
                  <a:lnTo>
                    <a:pt x="43175" y="158996"/>
                  </a:lnTo>
                  <a:lnTo>
                    <a:pt x="47270" y="156092"/>
                  </a:lnTo>
                  <a:lnTo>
                    <a:pt x="51412" y="155566"/>
                  </a:lnTo>
                  <a:lnTo>
                    <a:pt x="59776" y="158746"/>
                  </a:lnTo>
                  <a:lnTo>
                    <a:pt x="68198" y="164863"/>
                  </a:lnTo>
                  <a:lnTo>
                    <a:pt x="72881" y="174167"/>
                  </a:lnTo>
                  <a:lnTo>
                    <a:pt x="75887" y="194016"/>
                  </a:lnTo>
                  <a:lnTo>
                    <a:pt x="72536" y="204762"/>
                  </a:lnTo>
                  <a:lnTo>
                    <a:pt x="69666" y="210592"/>
                  </a:lnTo>
                  <a:lnTo>
                    <a:pt x="64931" y="214478"/>
                  </a:lnTo>
                  <a:lnTo>
                    <a:pt x="52144" y="218796"/>
                  </a:lnTo>
                  <a:lnTo>
                    <a:pt x="8242" y="222753"/>
                  </a:lnTo>
                  <a:lnTo>
                    <a:pt x="844" y="225531"/>
                  </a:lnTo>
                  <a:lnTo>
                    <a:pt x="0" y="227260"/>
                  </a:lnTo>
                  <a:lnTo>
                    <a:pt x="848" y="229117"/>
                  </a:lnTo>
                  <a:lnTo>
                    <a:pt x="6964" y="233769"/>
                  </a:lnTo>
                  <a:lnTo>
                    <a:pt x="49165" y="255679"/>
                  </a:lnTo>
                  <a:lnTo>
                    <a:pt x="76628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SMARTInkShape-6855"/>
            <p:cNvSpPr/>
            <p:nvPr>
              <p:custDataLst>
                <p:tags r:id="rId58"/>
              </p:custDataLst>
            </p:nvPr>
          </p:nvSpPr>
          <p:spPr>
            <a:xfrm>
              <a:off x="4358792" y="3020635"/>
              <a:ext cx="213209" cy="151107"/>
            </a:xfrm>
            <a:custGeom>
              <a:avLst/>
              <a:gdLst/>
              <a:ahLst/>
              <a:cxnLst/>
              <a:rect l="0" t="0" r="0" b="0"/>
              <a:pathLst>
                <a:path w="213209" h="151107">
                  <a:moveTo>
                    <a:pt x="3658" y="21015"/>
                  </a:moveTo>
                  <a:lnTo>
                    <a:pt x="3658" y="21015"/>
                  </a:lnTo>
                  <a:lnTo>
                    <a:pt x="287" y="14273"/>
                  </a:lnTo>
                  <a:lnTo>
                    <a:pt x="0" y="11581"/>
                  </a:lnTo>
                  <a:lnTo>
                    <a:pt x="1562" y="6710"/>
                  </a:lnTo>
                  <a:lnTo>
                    <a:pt x="6408" y="0"/>
                  </a:lnTo>
                  <a:lnTo>
                    <a:pt x="7608" y="655"/>
                  </a:lnTo>
                  <a:lnTo>
                    <a:pt x="8941" y="7027"/>
                  </a:lnTo>
                  <a:lnTo>
                    <a:pt x="7986" y="46934"/>
                  </a:lnTo>
                  <a:lnTo>
                    <a:pt x="4940" y="86550"/>
                  </a:lnTo>
                  <a:lnTo>
                    <a:pt x="7281" y="130700"/>
                  </a:lnTo>
                  <a:lnTo>
                    <a:pt x="9602" y="136472"/>
                  </a:lnTo>
                  <a:lnTo>
                    <a:pt x="12559" y="140319"/>
                  </a:lnTo>
                  <a:lnTo>
                    <a:pt x="15942" y="142884"/>
                  </a:lnTo>
                  <a:lnTo>
                    <a:pt x="20314" y="143184"/>
                  </a:lnTo>
                  <a:lnTo>
                    <a:pt x="30816" y="139753"/>
                  </a:lnTo>
                  <a:lnTo>
                    <a:pt x="48629" y="123146"/>
                  </a:lnTo>
                  <a:lnTo>
                    <a:pt x="71138" y="85909"/>
                  </a:lnTo>
                  <a:lnTo>
                    <a:pt x="76687" y="74551"/>
                  </a:lnTo>
                  <a:lnTo>
                    <a:pt x="81506" y="69503"/>
                  </a:lnTo>
                  <a:lnTo>
                    <a:pt x="83073" y="70274"/>
                  </a:lnTo>
                  <a:lnTo>
                    <a:pt x="84815" y="76775"/>
                  </a:lnTo>
                  <a:lnTo>
                    <a:pt x="86024" y="116151"/>
                  </a:lnTo>
                  <a:lnTo>
                    <a:pt x="87537" y="131737"/>
                  </a:lnTo>
                  <a:lnTo>
                    <a:pt x="92913" y="143367"/>
                  </a:lnTo>
                  <a:lnTo>
                    <a:pt x="98125" y="149477"/>
                  </a:lnTo>
                  <a:lnTo>
                    <a:pt x="100502" y="151106"/>
                  </a:lnTo>
                  <a:lnTo>
                    <a:pt x="103498" y="150781"/>
                  </a:lnTo>
                  <a:lnTo>
                    <a:pt x="110591" y="146658"/>
                  </a:lnTo>
                  <a:lnTo>
                    <a:pt x="135370" y="122373"/>
                  </a:lnTo>
                  <a:lnTo>
                    <a:pt x="159125" y="79500"/>
                  </a:lnTo>
                  <a:lnTo>
                    <a:pt x="165590" y="66487"/>
                  </a:lnTo>
                  <a:lnTo>
                    <a:pt x="166646" y="65441"/>
                  </a:lnTo>
                  <a:lnTo>
                    <a:pt x="167350" y="65449"/>
                  </a:lnTo>
                  <a:lnTo>
                    <a:pt x="166250" y="69221"/>
                  </a:lnTo>
                  <a:lnTo>
                    <a:pt x="164969" y="72202"/>
                  </a:lnTo>
                  <a:lnTo>
                    <a:pt x="159262" y="116366"/>
                  </a:lnTo>
                  <a:lnTo>
                    <a:pt x="151621" y="144664"/>
                  </a:lnTo>
                  <a:lnTo>
                    <a:pt x="147502" y="150053"/>
                  </a:lnTo>
                  <a:lnTo>
                    <a:pt x="145414" y="150785"/>
                  </a:lnTo>
                  <a:lnTo>
                    <a:pt x="143318" y="150567"/>
                  </a:lnTo>
                  <a:lnTo>
                    <a:pt x="141214" y="149716"/>
                  </a:lnTo>
                  <a:lnTo>
                    <a:pt x="139812" y="147033"/>
                  </a:lnTo>
                  <a:lnTo>
                    <a:pt x="138254" y="138406"/>
                  </a:lnTo>
                  <a:lnTo>
                    <a:pt x="143029" y="105482"/>
                  </a:lnTo>
                  <a:lnTo>
                    <a:pt x="160805" y="61319"/>
                  </a:lnTo>
                  <a:lnTo>
                    <a:pt x="176513" y="51158"/>
                  </a:lnTo>
                  <a:lnTo>
                    <a:pt x="186627" y="47460"/>
                  </a:lnTo>
                  <a:lnTo>
                    <a:pt x="194077" y="47112"/>
                  </a:lnTo>
                  <a:lnTo>
                    <a:pt x="199748" y="48996"/>
                  </a:lnTo>
                  <a:lnTo>
                    <a:pt x="204235" y="52369"/>
                  </a:lnTo>
                  <a:lnTo>
                    <a:pt x="209219" y="65524"/>
                  </a:lnTo>
                  <a:lnTo>
                    <a:pt x="210024" y="82424"/>
                  </a:lnTo>
                  <a:lnTo>
                    <a:pt x="201530" y="126720"/>
                  </a:lnTo>
                  <a:lnTo>
                    <a:pt x="200962" y="134552"/>
                  </a:lnTo>
                  <a:lnTo>
                    <a:pt x="202221" y="135512"/>
                  </a:lnTo>
                  <a:lnTo>
                    <a:pt x="204472" y="134741"/>
                  </a:lnTo>
                  <a:lnTo>
                    <a:pt x="213208" y="1289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" name="SMARTInkShape-6856"/>
            <p:cNvSpPr/>
            <p:nvPr>
              <p:custDataLst>
                <p:tags r:id="rId59"/>
              </p:custDataLst>
            </p:nvPr>
          </p:nvSpPr>
          <p:spPr>
            <a:xfrm>
              <a:off x="5149850" y="3048224"/>
              <a:ext cx="71782" cy="107727"/>
            </a:xfrm>
            <a:custGeom>
              <a:avLst/>
              <a:gdLst/>
              <a:ahLst/>
              <a:cxnLst/>
              <a:rect l="0" t="0" r="0" b="0"/>
              <a:pathLst>
                <a:path w="71782" h="107727">
                  <a:moveTo>
                    <a:pt x="0" y="37876"/>
                  </a:moveTo>
                  <a:lnTo>
                    <a:pt x="0" y="37876"/>
                  </a:lnTo>
                  <a:lnTo>
                    <a:pt x="3371" y="37876"/>
                  </a:lnTo>
                  <a:lnTo>
                    <a:pt x="3658" y="39287"/>
                  </a:lnTo>
                  <a:lnTo>
                    <a:pt x="2103" y="48015"/>
                  </a:lnTo>
                  <a:lnTo>
                    <a:pt x="4073" y="60244"/>
                  </a:lnTo>
                  <a:lnTo>
                    <a:pt x="200" y="86807"/>
                  </a:lnTo>
                  <a:lnTo>
                    <a:pt x="59" y="81380"/>
                  </a:lnTo>
                  <a:lnTo>
                    <a:pt x="21666" y="38729"/>
                  </a:lnTo>
                  <a:lnTo>
                    <a:pt x="34720" y="15629"/>
                  </a:lnTo>
                  <a:lnTo>
                    <a:pt x="45770" y="4235"/>
                  </a:lnTo>
                  <a:lnTo>
                    <a:pt x="50269" y="1338"/>
                  </a:lnTo>
                  <a:lnTo>
                    <a:pt x="53974" y="112"/>
                  </a:lnTo>
                  <a:lnTo>
                    <a:pt x="57149" y="0"/>
                  </a:lnTo>
                  <a:lnTo>
                    <a:pt x="59972" y="2042"/>
                  </a:lnTo>
                  <a:lnTo>
                    <a:pt x="64990" y="9956"/>
                  </a:lnTo>
                  <a:lnTo>
                    <a:pt x="71781" y="33052"/>
                  </a:lnTo>
                  <a:lnTo>
                    <a:pt x="70257" y="71757"/>
                  </a:lnTo>
                  <a:lnTo>
                    <a:pt x="63500" y="107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" name="SMARTInkShape-6857"/>
            <p:cNvSpPr/>
            <p:nvPr>
              <p:custDataLst>
                <p:tags r:id="rId60"/>
              </p:custDataLst>
            </p:nvPr>
          </p:nvSpPr>
          <p:spPr>
            <a:xfrm>
              <a:off x="5295900" y="31559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0"/>
                  </a:moveTo>
                  <a:lnTo>
                    <a:pt x="1270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SMARTInkShape-Group1269"/>
          <p:cNvGrpSpPr/>
          <p:nvPr/>
        </p:nvGrpSpPr>
        <p:grpSpPr>
          <a:xfrm>
            <a:off x="527050" y="3590259"/>
            <a:ext cx="806451" cy="588042"/>
            <a:chOff x="527050" y="3590259"/>
            <a:chExt cx="806451" cy="588042"/>
          </a:xfrm>
        </p:grpSpPr>
        <p:sp>
          <p:nvSpPr>
            <p:cNvPr id="785" name="SMARTInkShape-6858"/>
            <p:cNvSpPr/>
            <p:nvPr>
              <p:custDataLst>
                <p:tags r:id="rId47"/>
              </p:custDataLst>
            </p:nvPr>
          </p:nvSpPr>
          <p:spPr>
            <a:xfrm>
              <a:off x="1329842" y="4006850"/>
              <a:ext cx="3659" cy="12701"/>
            </a:xfrm>
            <a:custGeom>
              <a:avLst/>
              <a:gdLst/>
              <a:ahLst/>
              <a:cxnLst/>
              <a:rect l="0" t="0" r="0" b="0"/>
              <a:pathLst>
                <a:path w="3659" h="12701">
                  <a:moveTo>
                    <a:pt x="3658" y="12700"/>
                  </a:moveTo>
                  <a:lnTo>
                    <a:pt x="3658" y="12700"/>
                  </a:lnTo>
                  <a:lnTo>
                    <a:pt x="287" y="12700"/>
                  </a:lnTo>
                  <a:lnTo>
                    <a:pt x="0" y="11288"/>
                  </a:lnTo>
                  <a:lnTo>
                    <a:pt x="36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" name="SMARTInkShape-6859"/>
            <p:cNvSpPr/>
            <p:nvPr>
              <p:custDataLst>
                <p:tags r:id="rId48"/>
              </p:custDataLst>
            </p:nvPr>
          </p:nvSpPr>
          <p:spPr>
            <a:xfrm>
              <a:off x="1289050" y="3848100"/>
              <a:ext cx="25401" cy="25401"/>
            </a:xfrm>
            <a:custGeom>
              <a:avLst/>
              <a:gdLst/>
              <a:ahLst/>
              <a:cxnLst/>
              <a:rect l="0" t="0" r="0" b="0"/>
              <a:pathLst>
                <a:path w="25401" h="25401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2540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7" name="SMARTInkShape-6860"/>
            <p:cNvSpPr/>
            <p:nvPr>
              <p:custDataLst>
                <p:tags r:id="rId49"/>
              </p:custDataLst>
            </p:nvPr>
          </p:nvSpPr>
          <p:spPr>
            <a:xfrm>
              <a:off x="666750" y="4089400"/>
              <a:ext cx="520701" cy="88901"/>
            </a:xfrm>
            <a:custGeom>
              <a:avLst/>
              <a:gdLst/>
              <a:ahLst/>
              <a:cxnLst/>
              <a:rect l="0" t="0" r="0" b="0"/>
              <a:pathLst>
                <a:path w="520701" h="88901">
                  <a:moveTo>
                    <a:pt x="0" y="88900"/>
                  </a:moveTo>
                  <a:lnTo>
                    <a:pt x="0" y="88900"/>
                  </a:lnTo>
                  <a:lnTo>
                    <a:pt x="30339" y="82158"/>
                  </a:lnTo>
                  <a:lnTo>
                    <a:pt x="71575" y="73203"/>
                  </a:lnTo>
                  <a:lnTo>
                    <a:pt x="96400" y="67852"/>
                  </a:lnTo>
                  <a:lnTo>
                    <a:pt x="127061" y="61463"/>
                  </a:lnTo>
                  <a:lnTo>
                    <a:pt x="161613" y="54381"/>
                  </a:lnTo>
                  <a:lnTo>
                    <a:pt x="198759" y="46837"/>
                  </a:lnTo>
                  <a:lnTo>
                    <a:pt x="239045" y="38985"/>
                  </a:lnTo>
                  <a:lnTo>
                    <a:pt x="281424" y="30929"/>
                  </a:lnTo>
                  <a:lnTo>
                    <a:pt x="325199" y="22736"/>
                  </a:lnTo>
                  <a:lnTo>
                    <a:pt x="366377" y="16568"/>
                  </a:lnTo>
                  <a:lnTo>
                    <a:pt x="405824" y="11750"/>
                  </a:lnTo>
                  <a:lnTo>
                    <a:pt x="444116" y="7834"/>
                  </a:lnTo>
                  <a:lnTo>
                    <a:pt x="520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" name="SMARTInkShape-6861"/>
            <p:cNvSpPr/>
            <p:nvPr>
              <p:custDataLst>
                <p:tags r:id="rId50"/>
              </p:custDataLst>
            </p:nvPr>
          </p:nvSpPr>
          <p:spPr>
            <a:xfrm>
              <a:off x="527050" y="4019550"/>
              <a:ext cx="704851" cy="120651"/>
            </a:xfrm>
            <a:custGeom>
              <a:avLst/>
              <a:gdLst/>
              <a:ahLst/>
              <a:cxnLst/>
              <a:rect l="0" t="0" r="0" b="0"/>
              <a:pathLst>
                <a:path w="704851" h="120651">
                  <a:moveTo>
                    <a:pt x="0" y="120650"/>
                  </a:moveTo>
                  <a:lnTo>
                    <a:pt x="0" y="120650"/>
                  </a:lnTo>
                  <a:lnTo>
                    <a:pt x="31985" y="113124"/>
                  </a:lnTo>
                  <a:lnTo>
                    <a:pt x="57307" y="107166"/>
                  </a:lnTo>
                  <a:lnTo>
                    <a:pt x="91121" y="99666"/>
                  </a:lnTo>
                  <a:lnTo>
                    <a:pt x="130597" y="91139"/>
                  </a:lnTo>
                  <a:lnTo>
                    <a:pt x="173848" y="81926"/>
                  </a:lnTo>
                  <a:lnTo>
                    <a:pt x="220321" y="72961"/>
                  </a:lnTo>
                  <a:lnTo>
                    <a:pt x="268942" y="64163"/>
                  </a:lnTo>
                  <a:lnTo>
                    <a:pt x="318995" y="55476"/>
                  </a:lnTo>
                  <a:lnTo>
                    <a:pt x="367885" y="47567"/>
                  </a:lnTo>
                  <a:lnTo>
                    <a:pt x="416001" y="40178"/>
                  </a:lnTo>
                  <a:lnTo>
                    <a:pt x="463601" y="33135"/>
                  </a:lnTo>
                  <a:lnTo>
                    <a:pt x="506623" y="27029"/>
                  </a:lnTo>
                  <a:lnTo>
                    <a:pt x="546593" y="21547"/>
                  </a:lnTo>
                  <a:lnTo>
                    <a:pt x="584529" y="16481"/>
                  </a:lnTo>
                  <a:lnTo>
                    <a:pt x="614758" y="12398"/>
                  </a:lnTo>
                  <a:lnTo>
                    <a:pt x="661517" y="5981"/>
                  </a:lnTo>
                  <a:lnTo>
                    <a:pt x="704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" name="SMARTInkShape-6862"/>
            <p:cNvSpPr/>
            <p:nvPr>
              <p:custDataLst>
                <p:tags r:id="rId51"/>
              </p:custDataLst>
            </p:nvPr>
          </p:nvSpPr>
          <p:spPr>
            <a:xfrm>
              <a:off x="993767" y="3672224"/>
              <a:ext cx="219084" cy="299244"/>
            </a:xfrm>
            <a:custGeom>
              <a:avLst/>
              <a:gdLst/>
              <a:ahLst/>
              <a:cxnLst/>
              <a:rect l="0" t="0" r="0" b="0"/>
              <a:pathLst>
                <a:path w="219084" h="299244">
                  <a:moveTo>
                    <a:pt x="73033" y="226676"/>
                  </a:moveTo>
                  <a:lnTo>
                    <a:pt x="73033" y="226676"/>
                  </a:lnTo>
                  <a:lnTo>
                    <a:pt x="66291" y="219934"/>
                  </a:lnTo>
                  <a:lnTo>
                    <a:pt x="62981" y="210980"/>
                  </a:lnTo>
                  <a:lnTo>
                    <a:pt x="60804" y="201355"/>
                  </a:lnTo>
                  <a:lnTo>
                    <a:pt x="57485" y="194726"/>
                  </a:lnTo>
                  <a:lnTo>
                    <a:pt x="54201" y="193382"/>
                  </a:lnTo>
                  <a:lnTo>
                    <a:pt x="44908" y="193769"/>
                  </a:lnTo>
                  <a:lnTo>
                    <a:pt x="33722" y="201938"/>
                  </a:lnTo>
                  <a:lnTo>
                    <a:pt x="15524" y="226166"/>
                  </a:lnTo>
                  <a:lnTo>
                    <a:pt x="5140" y="247616"/>
                  </a:lnTo>
                  <a:lnTo>
                    <a:pt x="0" y="277409"/>
                  </a:lnTo>
                  <a:lnTo>
                    <a:pt x="1298" y="290617"/>
                  </a:lnTo>
                  <a:lnTo>
                    <a:pt x="4043" y="294703"/>
                  </a:lnTo>
                  <a:lnTo>
                    <a:pt x="7990" y="297427"/>
                  </a:lnTo>
                  <a:lnTo>
                    <a:pt x="12737" y="299243"/>
                  </a:lnTo>
                  <a:lnTo>
                    <a:pt x="27420" y="295617"/>
                  </a:lnTo>
                  <a:lnTo>
                    <a:pt x="43588" y="286244"/>
                  </a:lnTo>
                  <a:lnTo>
                    <a:pt x="65466" y="257231"/>
                  </a:lnTo>
                  <a:lnTo>
                    <a:pt x="75259" y="236435"/>
                  </a:lnTo>
                  <a:lnTo>
                    <a:pt x="78161" y="226980"/>
                  </a:lnTo>
                  <a:lnTo>
                    <a:pt x="78568" y="226879"/>
                  </a:lnTo>
                  <a:lnTo>
                    <a:pt x="75771" y="233478"/>
                  </a:lnTo>
                  <a:lnTo>
                    <a:pt x="77215" y="251112"/>
                  </a:lnTo>
                  <a:lnTo>
                    <a:pt x="82182" y="262466"/>
                  </a:lnTo>
                  <a:lnTo>
                    <a:pt x="85483" y="267469"/>
                  </a:lnTo>
                  <a:lnTo>
                    <a:pt x="94794" y="274910"/>
                  </a:lnTo>
                  <a:lnTo>
                    <a:pt x="100240" y="277881"/>
                  </a:lnTo>
                  <a:lnTo>
                    <a:pt x="111936" y="279303"/>
                  </a:lnTo>
                  <a:lnTo>
                    <a:pt x="118018" y="278694"/>
                  </a:lnTo>
                  <a:lnTo>
                    <a:pt x="130421" y="272373"/>
                  </a:lnTo>
                  <a:lnTo>
                    <a:pt x="142989" y="261096"/>
                  </a:lnTo>
                  <a:lnTo>
                    <a:pt x="170185" y="221350"/>
                  </a:lnTo>
                  <a:lnTo>
                    <a:pt x="183945" y="191853"/>
                  </a:lnTo>
                  <a:lnTo>
                    <a:pt x="192412" y="152873"/>
                  </a:lnTo>
                  <a:lnTo>
                    <a:pt x="196646" y="107797"/>
                  </a:lnTo>
                  <a:lnTo>
                    <a:pt x="197822" y="62363"/>
                  </a:lnTo>
                  <a:lnTo>
                    <a:pt x="195993" y="23355"/>
                  </a:lnTo>
                  <a:lnTo>
                    <a:pt x="193106" y="11401"/>
                  </a:lnTo>
                  <a:lnTo>
                    <a:pt x="189065" y="4137"/>
                  </a:lnTo>
                  <a:lnTo>
                    <a:pt x="184254" y="0"/>
                  </a:lnTo>
                  <a:lnTo>
                    <a:pt x="178225" y="1475"/>
                  </a:lnTo>
                  <a:lnTo>
                    <a:pt x="164000" y="14403"/>
                  </a:lnTo>
                  <a:lnTo>
                    <a:pt x="140124" y="58966"/>
                  </a:lnTo>
                  <a:lnTo>
                    <a:pt x="129192" y="100633"/>
                  </a:lnTo>
                  <a:lnTo>
                    <a:pt x="124804" y="145257"/>
                  </a:lnTo>
                  <a:lnTo>
                    <a:pt x="129909" y="186256"/>
                  </a:lnTo>
                  <a:lnTo>
                    <a:pt x="142996" y="223764"/>
                  </a:lnTo>
                  <a:lnTo>
                    <a:pt x="159867" y="255015"/>
                  </a:lnTo>
                  <a:lnTo>
                    <a:pt x="176772" y="273608"/>
                  </a:lnTo>
                  <a:lnTo>
                    <a:pt x="219083" y="2965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" name="SMARTInkShape-6863"/>
            <p:cNvSpPr/>
            <p:nvPr>
              <p:custDataLst>
                <p:tags r:id="rId52"/>
              </p:custDataLst>
            </p:nvPr>
          </p:nvSpPr>
          <p:spPr>
            <a:xfrm>
              <a:off x="852766" y="3858318"/>
              <a:ext cx="118373" cy="116376"/>
            </a:xfrm>
            <a:custGeom>
              <a:avLst/>
              <a:gdLst/>
              <a:ahLst/>
              <a:cxnLst/>
              <a:rect l="0" t="0" r="0" b="0"/>
              <a:pathLst>
                <a:path w="118373" h="116376">
                  <a:moveTo>
                    <a:pt x="67984" y="15182"/>
                  </a:moveTo>
                  <a:lnTo>
                    <a:pt x="67984" y="15182"/>
                  </a:lnTo>
                  <a:lnTo>
                    <a:pt x="67984" y="8440"/>
                  </a:lnTo>
                  <a:lnTo>
                    <a:pt x="66103" y="3249"/>
                  </a:lnTo>
                  <a:lnTo>
                    <a:pt x="64613" y="877"/>
                  </a:lnTo>
                  <a:lnTo>
                    <a:pt x="61503" y="0"/>
                  </a:lnTo>
                  <a:lnTo>
                    <a:pt x="52404" y="909"/>
                  </a:lnTo>
                  <a:lnTo>
                    <a:pt x="21897" y="28983"/>
                  </a:lnTo>
                  <a:lnTo>
                    <a:pt x="1804" y="62936"/>
                  </a:lnTo>
                  <a:lnTo>
                    <a:pt x="0" y="82738"/>
                  </a:lnTo>
                  <a:lnTo>
                    <a:pt x="1495" y="91969"/>
                  </a:lnTo>
                  <a:lnTo>
                    <a:pt x="8800" y="105989"/>
                  </a:lnTo>
                  <a:lnTo>
                    <a:pt x="13711" y="111702"/>
                  </a:lnTo>
                  <a:lnTo>
                    <a:pt x="19808" y="114807"/>
                  </a:lnTo>
                  <a:lnTo>
                    <a:pt x="34107" y="116375"/>
                  </a:lnTo>
                  <a:lnTo>
                    <a:pt x="64767" y="109919"/>
                  </a:lnTo>
                  <a:lnTo>
                    <a:pt x="93920" y="92328"/>
                  </a:lnTo>
                  <a:lnTo>
                    <a:pt x="113690" y="72612"/>
                  </a:lnTo>
                  <a:lnTo>
                    <a:pt x="116799" y="66168"/>
                  </a:lnTo>
                  <a:lnTo>
                    <a:pt x="118372" y="53365"/>
                  </a:lnTo>
                  <a:lnTo>
                    <a:pt x="112957" y="38737"/>
                  </a:lnTo>
                  <a:lnTo>
                    <a:pt x="108549" y="30885"/>
                  </a:lnTo>
                  <a:lnTo>
                    <a:pt x="102788" y="25651"/>
                  </a:lnTo>
                  <a:lnTo>
                    <a:pt x="88862" y="19835"/>
                  </a:lnTo>
                  <a:lnTo>
                    <a:pt x="75146" y="19131"/>
                  </a:lnTo>
                  <a:lnTo>
                    <a:pt x="55284" y="215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" name="SMARTInkShape-6864"/>
            <p:cNvSpPr/>
            <p:nvPr>
              <p:custDataLst>
                <p:tags r:id="rId53"/>
              </p:custDataLst>
            </p:nvPr>
          </p:nvSpPr>
          <p:spPr>
            <a:xfrm>
              <a:off x="575510" y="3590259"/>
              <a:ext cx="249991" cy="407834"/>
            </a:xfrm>
            <a:custGeom>
              <a:avLst/>
              <a:gdLst/>
              <a:ahLst/>
              <a:cxnLst/>
              <a:rect l="0" t="0" r="0" b="0"/>
              <a:pathLst>
                <a:path w="249991" h="407834">
                  <a:moveTo>
                    <a:pt x="249990" y="41941"/>
                  </a:moveTo>
                  <a:lnTo>
                    <a:pt x="249990" y="41941"/>
                  </a:lnTo>
                  <a:lnTo>
                    <a:pt x="240556" y="31096"/>
                  </a:lnTo>
                  <a:lnTo>
                    <a:pt x="231986" y="15915"/>
                  </a:lnTo>
                  <a:lnTo>
                    <a:pt x="222233" y="6620"/>
                  </a:lnTo>
                  <a:lnTo>
                    <a:pt x="210842" y="1549"/>
                  </a:lnTo>
                  <a:lnTo>
                    <a:pt x="198019" y="0"/>
                  </a:lnTo>
                  <a:lnTo>
                    <a:pt x="182912" y="1664"/>
                  </a:lnTo>
                  <a:lnTo>
                    <a:pt x="155169" y="13309"/>
                  </a:lnTo>
                  <a:lnTo>
                    <a:pt x="107709" y="58602"/>
                  </a:lnTo>
                  <a:lnTo>
                    <a:pt x="77628" y="94031"/>
                  </a:lnTo>
                  <a:lnTo>
                    <a:pt x="47326" y="137059"/>
                  </a:lnTo>
                  <a:lnTo>
                    <a:pt x="20922" y="183699"/>
                  </a:lnTo>
                  <a:lnTo>
                    <a:pt x="4484" y="230298"/>
                  </a:lnTo>
                  <a:lnTo>
                    <a:pt x="0" y="269353"/>
                  </a:lnTo>
                  <a:lnTo>
                    <a:pt x="4828" y="303174"/>
                  </a:lnTo>
                  <a:lnTo>
                    <a:pt x="26674" y="347865"/>
                  </a:lnTo>
                  <a:lnTo>
                    <a:pt x="57816" y="389323"/>
                  </a:lnTo>
                  <a:lnTo>
                    <a:pt x="70740" y="403766"/>
                  </a:lnTo>
                  <a:lnTo>
                    <a:pt x="76163" y="406630"/>
                  </a:lnTo>
                  <a:lnTo>
                    <a:pt x="81188" y="407833"/>
                  </a:lnTo>
                  <a:lnTo>
                    <a:pt x="86656" y="405814"/>
                  </a:lnTo>
                  <a:lnTo>
                    <a:pt x="122439" y="371845"/>
                  </a:lnTo>
                  <a:lnTo>
                    <a:pt x="159706" y="329651"/>
                  </a:lnTo>
                  <a:lnTo>
                    <a:pt x="192658" y="296199"/>
                  </a:lnTo>
                  <a:lnTo>
                    <a:pt x="199815" y="281474"/>
                  </a:lnTo>
                  <a:lnTo>
                    <a:pt x="202290" y="266933"/>
                  </a:lnTo>
                  <a:lnTo>
                    <a:pt x="201038" y="255767"/>
                  </a:lnTo>
                  <a:lnTo>
                    <a:pt x="199011" y="252225"/>
                  </a:lnTo>
                  <a:lnTo>
                    <a:pt x="196248" y="249864"/>
                  </a:lnTo>
                  <a:lnTo>
                    <a:pt x="192996" y="248289"/>
                  </a:lnTo>
                  <a:lnTo>
                    <a:pt x="171563" y="246074"/>
                  </a:lnTo>
                  <a:lnTo>
                    <a:pt x="154691" y="251200"/>
                  </a:lnTo>
                  <a:lnTo>
                    <a:pt x="116640" y="2705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SMARTInkShape-Group1270"/>
          <p:cNvGrpSpPr/>
          <p:nvPr/>
        </p:nvGrpSpPr>
        <p:grpSpPr>
          <a:xfrm>
            <a:off x="1876773" y="3657729"/>
            <a:ext cx="231428" cy="387222"/>
            <a:chOff x="1876773" y="3657729"/>
            <a:chExt cx="231428" cy="387222"/>
          </a:xfrm>
        </p:grpSpPr>
        <p:sp>
          <p:nvSpPr>
            <p:cNvPr id="793" name="SMARTInkShape-6865"/>
            <p:cNvSpPr/>
            <p:nvPr>
              <p:custDataLst>
                <p:tags r:id="rId45"/>
              </p:custDataLst>
            </p:nvPr>
          </p:nvSpPr>
          <p:spPr>
            <a:xfrm>
              <a:off x="1876773" y="3657729"/>
              <a:ext cx="123478" cy="89623"/>
            </a:xfrm>
            <a:custGeom>
              <a:avLst/>
              <a:gdLst/>
              <a:ahLst/>
              <a:cxnLst/>
              <a:rect l="0" t="0" r="0" b="0"/>
              <a:pathLst>
                <a:path w="123478" h="89623">
                  <a:moveTo>
                    <a:pt x="34577" y="18921"/>
                  </a:moveTo>
                  <a:lnTo>
                    <a:pt x="34577" y="18921"/>
                  </a:lnTo>
                  <a:lnTo>
                    <a:pt x="29551" y="6988"/>
                  </a:lnTo>
                  <a:lnTo>
                    <a:pt x="29110" y="4615"/>
                  </a:lnTo>
                  <a:lnTo>
                    <a:pt x="28110" y="3739"/>
                  </a:lnTo>
                  <a:lnTo>
                    <a:pt x="26738" y="3861"/>
                  </a:lnTo>
                  <a:lnTo>
                    <a:pt x="25117" y="4648"/>
                  </a:lnTo>
                  <a:lnTo>
                    <a:pt x="19466" y="19238"/>
                  </a:lnTo>
                  <a:lnTo>
                    <a:pt x="9138" y="62646"/>
                  </a:lnTo>
                  <a:lnTo>
                    <a:pt x="2815" y="82912"/>
                  </a:lnTo>
                  <a:lnTo>
                    <a:pt x="0" y="88989"/>
                  </a:lnTo>
                  <a:lnTo>
                    <a:pt x="236" y="89622"/>
                  </a:lnTo>
                  <a:lnTo>
                    <a:pt x="1100" y="89338"/>
                  </a:lnTo>
                  <a:lnTo>
                    <a:pt x="16414" y="57452"/>
                  </a:lnTo>
                  <a:lnTo>
                    <a:pt x="30371" y="29162"/>
                  </a:lnTo>
                  <a:lnTo>
                    <a:pt x="50680" y="4010"/>
                  </a:lnTo>
                  <a:lnTo>
                    <a:pt x="55190" y="1220"/>
                  </a:lnTo>
                  <a:lnTo>
                    <a:pt x="59608" y="64"/>
                  </a:lnTo>
                  <a:lnTo>
                    <a:pt x="63964" y="0"/>
                  </a:lnTo>
                  <a:lnTo>
                    <a:pt x="68280" y="2779"/>
                  </a:lnTo>
                  <a:lnTo>
                    <a:pt x="104975" y="49455"/>
                  </a:lnTo>
                  <a:lnTo>
                    <a:pt x="123477" y="69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SMARTInkShape-6866"/>
            <p:cNvSpPr/>
            <p:nvPr>
              <p:custDataLst>
                <p:tags r:id="rId46"/>
              </p:custDataLst>
            </p:nvPr>
          </p:nvSpPr>
          <p:spPr>
            <a:xfrm>
              <a:off x="1889565" y="3863528"/>
              <a:ext cx="218636" cy="181423"/>
            </a:xfrm>
            <a:custGeom>
              <a:avLst/>
              <a:gdLst/>
              <a:ahLst/>
              <a:cxnLst/>
              <a:rect l="0" t="0" r="0" b="0"/>
              <a:pathLst>
                <a:path w="218636" h="181423">
                  <a:moveTo>
                    <a:pt x="155135" y="48072"/>
                  </a:moveTo>
                  <a:lnTo>
                    <a:pt x="155135" y="48072"/>
                  </a:lnTo>
                  <a:lnTo>
                    <a:pt x="155135" y="35862"/>
                  </a:lnTo>
                  <a:lnTo>
                    <a:pt x="149490" y="26418"/>
                  </a:lnTo>
                  <a:lnTo>
                    <a:pt x="145022" y="20936"/>
                  </a:lnTo>
                  <a:lnTo>
                    <a:pt x="121878" y="6479"/>
                  </a:lnTo>
                  <a:lnTo>
                    <a:pt x="92678" y="0"/>
                  </a:lnTo>
                  <a:lnTo>
                    <a:pt x="61684" y="4822"/>
                  </a:lnTo>
                  <a:lnTo>
                    <a:pt x="30157" y="25301"/>
                  </a:lnTo>
                  <a:lnTo>
                    <a:pt x="14687" y="47594"/>
                  </a:lnTo>
                  <a:lnTo>
                    <a:pt x="1808" y="84149"/>
                  </a:lnTo>
                  <a:lnTo>
                    <a:pt x="0" y="95407"/>
                  </a:lnTo>
                  <a:lnTo>
                    <a:pt x="5518" y="117323"/>
                  </a:lnTo>
                  <a:lnTo>
                    <a:pt x="10940" y="128105"/>
                  </a:lnTo>
                  <a:lnTo>
                    <a:pt x="28254" y="143849"/>
                  </a:lnTo>
                  <a:lnTo>
                    <a:pt x="49354" y="153434"/>
                  </a:lnTo>
                  <a:lnTo>
                    <a:pt x="70492" y="155343"/>
                  </a:lnTo>
                  <a:lnTo>
                    <a:pt x="93527" y="148194"/>
                  </a:lnTo>
                  <a:lnTo>
                    <a:pt x="115054" y="135609"/>
                  </a:lnTo>
                  <a:lnTo>
                    <a:pt x="135106" y="112658"/>
                  </a:lnTo>
                  <a:lnTo>
                    <a:pt x="148573" y="89394"/>
                  </a:lnTo>
                  <a:lnTo>
                    <a:pt x="153839" y="73821"/>
                  </a:lnTo>
                  <a:lnTo>
                    <a:pt x="154271" y="73705"/>
                  </a:lnTo>
                  <a:lnTo>
                    <a:pt x="156496" y="116824"/>
                  </a:lnTo>
                  <a:lnTo>
                    <a:pt x="166670" y="149817"/>
                  </a:lnTo>
                  <a:lnTo>
                    <a:pt x="179547" y="169022"/>
                  </a:lnTo>
                  <a:lnTo>
                    <a:pt x="186932" y="174566"/>
                  </a:lnTo>
                  <a:lnTo>
                    <a:pt x="218635" y="1814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SMARTInkShape-Group1271"/>
          <p:cNvGrpSpPr/>
          <p:nvPr/>
        </p:nvGrpSpPr>
        <p:grpSpPr>
          <a:xfrm>
            <a:off x="2790996" y="3522082"/>
            <a:ext cx="364955" cy="531296"/>
            <a:chOff x="2790996" y="3522082"/>
            <a:chExt cx="364955" cy="531296"/>
          </a:xfrm>
        </p:grpSpPr>
        <p:sp>
          <p:nvSpPr>
            <p:cNvPr id="796" name="SMARTInkShape-6867"/>
            <p:cNvSpPr/>
            <p:nvPr>
              <p:custDataLst>
                <p:tags r:id="rId42"/>
              </p:custDataLst>
            </p:nvPr>
          </p:nvSpPr>
          <p:spPr>
            <a:xfrm>
              <a:off x="2790996" y="3522082"/>
              <a:ext cx="104605" cy="103298"/>
            </a:xfrm>
            <a:custGeom>
              <a:avLst/>
              <a:gdLst/>
              <a:ahLst/>
              <a:cxnLst/>
              <a:rect l="0" t="0" r="0" b="0"/>
              <a:pathLst>
                <a:path w="104605" h="103298">
                  <a:moveTo>
                    <a:pt x="34754" y="52968"/>
                  </a:moveTo>
                  <a:lnTo>
                    <a:pt x="34754" y="52968"/>
                  </a:lnTo>
                  <a:lnTo>
                    <a:pt x="28012" y="46226"/>
                  </a:lnTo>
                  <a:lnTo>
                    <a:pt x="24702" y="39153"/>
                  </a:lnTo>
                  <a:lnTo>
                    <a:pt x="22577" y="26485"/>
                  </a:lnTo>
                  <a:lnTo>
                    <a:pt x="23108" y="24729"/>
                  </a:lnTo>
                  <a:lnTo>
                    <a:pt x="24168" y="23559"/>
                  </a:lnTo>
                  <a:lnTo>
                    <a:pt x="25580" y="22778"/>
                  </a:lnTo>
                  <a:lnTo>
                    <a:pt x="25815" y="25081"/>
                  </a:lnTo>
                  <a:lnTo>
                    <a:pt x="17408" y="68998"/>
                  </a:lnTo>
                  <a:lnTo>
                    <a:pt x="9273" y="97945"/>
                  </a:lnTo>
                  <a:lnTo>
                    <a:pt x="7183" y="102003"/>
                  </a:lnTo>
                  <a:lnTo>
                    <a:pt x="5790" y="103297"/>
                  </a:lnTo>
                  <a:lnTo>
                    <a:pt x="4861" y="102748"/>
                  </a:lnTo>
                  <a:lnTo>
                    <a:pt x="0" y="84987"/>
                  </a:lnTo>
                  <a:lnTo>
                    <a:pt x="4387" y="59006"/>
                  </a:lnTo>
                  <a:lnTo>
                    <a:pt x="23582" y="24396"/>
                  </a:lnTo>
                  <a:lnTo>
                    <a:pt x="35433" y="9930"/>
                  </a:lnTo>
                  <a:lnTo>
                    <a:pt x="49637" y="2090"/>
                  </a:lnTo>
                  <a:lnTo>
                    <a:pt x="57376" y="0"/>
                  </a:lnTo>
                  <a:lnTo>
                    <a:pt x="63947" y="1428"/>
                  </a:lnTo>
                  <a:lnTo>
                    <a:pt x="75010" y="10541"/>
                  </a:lnTo>
                  <a:lnTo>
                    <a:pt x="104604" y="529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SMARTInkShape-6868"/>
            <p:cNvSpPr/>
            <p:nvPr>
              <p:custDataLst>
                <p:tags r:id="rId43"/>
              </p:custDataLst>
            </p:nvPr>
          </p:nvSpPr>
          <p:spPr>
            <a:xfrm>
              <a:off x="3028950" y="3683416"/>
              <a:ext cx="127001" cy="113370"/>
            </a:xfrm>
            <a:custGeom>
              <a:avLst/>
              <a:gdLst/>
              <a:ahLst/>
              <a:cxnLst/>
              <a:rect l="0" t="0" r="0" b="0"/>
              <a:pathLst>
                <a:path w="127001" h="113370">
                  <a:moveTo>
                    <a:pt x="0" y="18634"/>
                  </a:moveTo>
                  <a:lnTo>
                    <a:pt x="0" y="18634"/>
                  </a:lnTo>
                  <a:lnTo>
                    <a:pt x="0" y="11892"/>
                  </a:lnTo>
                  <a:lnTo>
                    <a:pt x="1881" y="6701"/>
                  </a:lnTo>
                  <a:lnTo>
                    <a:pt x="3371" y="4329"/>
                  </a:lnTo>
                  <a:lnTo>
                    <a:pt x="5069" y="2747"/>
                  </a:lnTo>
                  <a:lnTo>
                    <a:pt x="8838" y="989"/>
                  </a:lnTo>
                  <a:lnTo>
                    <a:pt x="14927" y="0"/>
                  </a:lnTo>
                  <a:lnTo>
                    <a:pt x="20980" y="3532"/>
                  </a:lnTo>
                  <a:lnTo>
                    <a:pt x="28374" y="11217"/>
                  </a:lnTo>
                  <a:lnTo>
                    <a:pt x="39060" y="30704"/>
                  </a:lnTo>
                  <a:lnTo>
                    <a:pt x="42054" y="43754"/>
                  </a:lnTo>
                  <a:lnTo>
                    <a:pt x="40369" y="63001"/>
                  </a:lnTo>
                  <a:lnTo>
                    <a:pt x="28659" y="82110"/>
                  </a:lnTo>
                  <a:lnTo>
                    <a:pt x="5588" y="108022"/>
                  </a:lnTo>
                  <a:lnTo>
                    <a:pt x="5842" y="109976"/>
                  </a:lnTo>
                  <a:lnTo>
                    <a:pt x="8128" y="111279"/>
                  </a:lnTo>
                  <a:lnTo>
                    <a:pt x="40490" y="113369"/>
                  </a:lnTo>
                  <a:lnTo>
                    <a:pt x="87961" y="109418"/>
                  </a:lnTo>
                  <a:lnTo>
                    <a:pt x="127000" y="1075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SMARTInkShape-6869"/>
            <p:cNvSpPr/>
            <p:nvPr>
              <p:custDataLst>
                <p:tags r:id="rId44"/>
              </p:custDataLst>
            </p:nvPr>
          </p:nvSpPr>
          <p:spPr>
            <a:xfrm>
              <a:off x="2914650" y="3761848"/>
              <a:ext cx="126543" cy="291530"/>
            </a:xfrm>
            <a:custGeom>
              <a:avLst/>
              <a:gdLst/>
              <a:ahLst/>
              <a:cxnLst/>
              <a:rect l="0" t="0" r="0" b="0"/>
              <a:pathLst>
                <a:path w="126543" h="291530">
                  <a:moveTo>
                    <a:pt x="6350" y="16402"/>
                  </a:moveTo>
                  <a:lnTo>
                    <a:pt x="6350" y="16402"/>
                  </a:lnTo>
                  <a:lnTo>
                    <a:pt x="11817" y="0"/>
                  </a:lnTo>
                  <a:lnTo>
                    <a:pt x="12526" y="15906"/>
                  </a:lnTo>
                  <a:lnTo>
                    <a:pt x="12648" y="51689"/>
                  </a:lnTo>
                  <a:lnTo>
                    <a:pt x="12677" y="84296"/>
                  </a:lnTo>
                  <a:lnTo>
                    <a:pt x="14571" y="125600"/>
                  </a:lnTo>
                  <a:lnTo>
                    <a:pt x="17060" y="169356"/>
                  </a:lnTo>
                  <a:lnTo>
                    <a:pt x="18165" y="207619"/>
                  </a:lnTo>
                  <a:lnTo>
                    <a:pt x="14512" y="255073"/>
                  </a:lnTo>
                  <a:lnTo>
                    <a:pt x="13236" y="265154"/>
                  </a:lnTo>
                  <a:lnTo>
                    <a:pt x="13058" y="265492"/>
                  </a:lnTo>
                  <a:lnTo>
                    <a:pt x="12938" y="265012"/>
                  </a:lnTo>
                  <a:lnTo>
                    <a:pt x="24930" y="222041"/>
                  </a:lnTo>
                  <a:lnTo>
                    <a:pt x="46584" y="186693"/>
                  </a:lnTo>
                  <a:lnTo>
                    <a:pt x="63508" y="171344"/>
                  </a:lnTo>
                  <a:lnTo>
                    <a:pt x="71972" y="166263"/>
                  </a:lnTo>
                  <a:lnTo>
                    <a:pt x="79731" y="164288"/>
                  </a:lnTo>
                  <a:lnTo>
                    <a:pt x="93997" y="165855"/>
                  </a:lnTo>
                  <a:lnTo>
                    <a:pt x="113929" y="178043"/>
                  </a:lnTo>
                  <a:lnTo>
                    <a:pt x="123072" y="191018"/>
                  </a:lnTo>
                  <a:lnTo>
                    <a:pt x="126498" y="198429"/>
                  </a:lnTo>
                  <a:lnTo>
                    <a:pt x="126542" y="217953"/>
                  </a:lnTo>
                  <a:lnTo>
                    <a:pt x="124578" y="229086"/>
                  </a:lnTo>
                  <a:lnTo>
                    <a:pt x="112988" y="248982"/>
                  </a:lnTo>
                  <a:lnTo>
                    <a:pt x="76803" y="281379"/>
                  </a:lnTo>
                  <a:lnTo>
                    <a:pt x="56478" y="289392"/>
                  </a:lnTo>
                  <a:lnTo>
                    <a:pt x="46118" y="291529"/>
                  </a:lnTo>
                  <a:lnTo>
                    <a:pt x="37095" y="290836"/>
                  </a:lnTo>
                  <a:lnTo>
                    <a:pt x="21426" y="284422"/>
                  </a:lnTo>
                  <a:lnTo>
                    <a:pt x="11169" y="270754"/>
                  </a:lnTo>
                  <a:lnTo>
                    <a:pt x="0" y="2450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SMARTInkShape-Group1272"/>
          <p:cNvGrpSpPr/>
          <p:nvPr/>
        </p:nvGrpSpPr>
        <p:grpSpPr>
          <a:xfrm>
            <a:off x="6962482" y="1320800"/>
            <a:ext cx="384469" cy="299446"/>
            <a:chOff x="6962482" y="1320800"/>
            <a:chExt cx="384469" cy="299446"/>
          </a:xfrm>
        </p:grpSpPr>
        <p:sp>
          <p:nvSpPr>
            <p:cNvPr id="800" name="SMARTInkShape-6870"/>
            <p:cNvSpPr/>
            <p:nvPr>
              <p:custDataLst>
                <p:tags r:id="rId40"/>
              </p:custDataLst>
            </p:nvPr>
          </p:nvSpPr>
          <p:spPr>
            <a:xfrm>
              <a:off x="7215438" y="1459412"/>
              <a:ext cx="131513" cy="133566"/>
            </a:xfrm>
            <a:custGeom>
              <a:avLst/>
              <a:gdLst/>
              <a:ahLst/>
              <a:cxnLst/>
              <a:rect l="0" t="0" r="0" b="0"/>
              <a:pathLst>
                <a:path w="131513" h="133566">
                  <a:moveTo>
                    <a:pt x="10862" y="45538"/>
                  </a:moveTo>
                  <a:lnTo>
                    <a:pt x="10862" y="45538"/>
                  </a:lnTo>
                  <a:lnTo>
                    <a:pt x="10862" y="54376"/>
                  </a:lnTo>
                  <a:lnTo>
                    <a:pt x="12273" y="54958"/>
                  </a:lnTo>
                  <a:lnTo>
                    <a:pt x="17604" y="53723"/>
                  </a:lnTo>
                  <a:lnTo>
                    <a:pt x="49554" y="25534"/>
                  </a:lnTo>
                  <a:lnTo>
                    <a:pt x="61446" y="10527"/>
                  </a:lnTo>
                  <a:lnTo>
                    <a:pt x="62929" y="6675"/>
                  </a:lnTo>
                  <a:lnTo>
                    <a:pt x="63212" y="3401"/>
                  </a:lnTo>
                  <a:lnTo>
                    <a:pt x="62695" y="514"/>
                  </a:lnTo>
                  <a:lnTo>
                    <a:pt x="60234" y="0"/>
                  </a:lnTo>
                  <a:lnTo>
                    <a:pt x="51855" y="3191"/>
                  </a:lnTo>
                  <a:lnTo>
                    <a:pt x="24160" y="32652"/>
                  </a:lnTo>
                  <a:lnTo>
                    <a:pt x="8070" y="54628"/>
                  </a:lnTo>
                  <a:lnTo>
                    <a:pt x="919" y="78505"/>
                  </a:lnTo>
                  <a:lnTo>
                    <a:pt x="0" y="90800"/>
                  </a:lnTo>
                  <a:lnTo>
                    <a:pt x="2210" y="101113"/>
                  </a:lnTo>
                  <a:lnTo>
                    <a:pt x="12191" y="118216"/>
                  </a:lnTo>
                  <a:lnTo>
                    <a:pt x="31678" y="129110"/>
                  </a:lnTo>
                  <a:lnTo>
                    <a:pt x="43789" y="133002"/>
                  </a:lnTo>
                  <a:lnTo>
                    <a:pt x="76061" y="133565"/>
                  </a:lnTo>
                  <a:lnTo>
                    <a:pt x="131512" y="128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SMARTInkShape-6871"/>
            <p:cNvSpPr/>
            <p:nvPr>
              <p:custDataLst>
                <p:tags r:id="rId41"/>
              </p:custDataLst>
            </p:nvPr>
          </p:nvSpPr>
          <p:spPr>
            <a:xfrm>
              <a:off x="6962482" y="1320800"/>
              <a:ext cx="207608" cy="299446"/>
            </a:xfrm>
            <a:custGeom>
              <a:avLst/>
              <a:gdLst/>
              <a:ahLst/>
              <a:cxnLst/>
              <a:rect l="0" t="0" r="0" b="0"/>
              <a:pathLst>
                <a:path w="207608" h="299446">
                  <a:moveTo>
                    <a:pt x="22518" y="6350"/>
                  </a:moveTo>
                  <a:lnTo>
                    <a:pt x="22518" y="6350"/>
                  </a:lnTo>
                  <a:lnTo>
                    <a:pt x="25888" y="9721"/>
                  </a:lnTo>
                  <a:lnTo>
                    <a:pt x="26882" y="10008"/>
                  </a:lnTo>
                  <a:lnTo>
                    <a:pt x="27544" y="9494"/>
                  </a:lnTo>
                  <a:lnTo>
                    <a:pt x="27985" y="8446"/>
                  </a:lnTo>
                  <a:lnTo>
                    <a:pt x="27574" y="7747"/>
                  </a:lnTo>
                  <a:lnTo>
                    <a:pt x="22549" y="6357"/>
                  </a:lnTo>
                  <a:lnTo>
                    <a:pt x="22538" y="6355"/>
                  </a:lnTo>
                  <a:lnTo>
                    <a:pt x="16430" y="262"/>
                  </a:lnTo>
                  <a:lnTo>
                    <a:pt x="21658" y="23"/>
                  </a:lnTo>
                  <a:lnTo>
                    <a:pt x="16189" y="0"/>
                  </a:lnTo>
                  <a:lnTo>
                    <a:pt x="16175" y="3371"/>
                  </a:lnTo>
                  <a:lnTo>
                    <a:pt x="18052" y="6907"/>
                  </a:lnTo>
                  <a:lnTo>
                    <a:pt x="19540" y="8838"/>
                  </a:lnTo>
                  <a:lnTo>
                    <a:pt x="19313" y="16628"/>
                  </a:lnTo>
                  <a:lnTo>
                    <a:pt x="18271" y="28557"/>
                  </a:lnTo>
                  <a:lnTo>
                    <a:pt x="17707" y="72486"/>
                  </a:lnTo>
                  <a:lnTo>
                    <a:pt x="12618" y="106299"/>
                  </a:lnTo>
                  <a:lnTo>
                    <a:pt x="8005" y="144846"/>
                  </a:lnTo>
                  <a:lnTo>
                    <a:pt x="3602" y="185496"/>
                  </a:lnTo>
                  <a:lnTo>
                    <a:pt x="0" y="223554"/>
                  </a:lnTo>
                  <a:lnTo>
                    <a:pt x="88" y="264107"/>
                  </a:lnTo>
                  <a:lnTo>
                    <a:pt x="11168" y="291489"/>
                  </a:lnTo>
                  <a:lnTo>
                    <a:pt x="17003" y="298884"/>
                  </a:lnTo>
                  <a:lnTo>
                    <a:pt x="20252" y="299445"/>
                  </a:lnTo>
                  <a:lnTo>
                    <a:pt x="27626" y="296305"/>
                  </a:lnTo>
                  <a:lnTo>
                    <a:pt x="43081" y="276491"/>
                  </a:lnTo>
                  <a:lnTo>
                    <a:pt x="61584" y="229820"/>
                  </a:lnTo>
                  <a:lnTo>
                    <a:pt x="71000" y="205087"/>
                  </a:lnTo>
                  <a:lnTo>
                    <a:pt x="73184" y="203047"/>
                  </a:lnTo>
                  <a:lnTo>
                    <a:pt x="76050" y="202392"/>
                  </a:lnTo>
                  <a:lnTo>
                    <a:pt x="79373" y="202662"/>
                  </a:lnTo>
                  <a:lnTo>
                    <a:pt x="81588" y="205663"/>
                  </a:lnTo>
                  <a:lnTo>
                    <a:pt x="92110" y="246493"/>
                  </a:lnTo>
                  <a:lnTo>
                    <a:pt x="106873" y="269806"/>
                  </a:lnTo>
                  <a:lnTo>
                    <a:pt x="123947" y="284867"/>
                  </a:lnTo>
                  <a:lnTo>
                    <a:pt x="133684" y="288885"/>
                  </a:lnTo>
                  <a:lnTo>
                    <a:pt x="144597" y="286908"/>
                  </a:lnTo>
                  <a:lnTo>
                    <a:pt x="150471" y="284406"/>
                  </a:lnTo>
                  <a:lnTo>
                    <a:pt x="172221" y="264028"/>
                  </a:lnTo>
                  <a:lnTo>
                    <a:pt x="189798" y="225535"/>
                  </a:lnTo>
                  <a:lnTo>
                    <a:pt x="195642" y="190784"/>
                  </a:lnTo>
                  <a:lnTo>
                    <a:pt x="199651" y="151821"/>
                  </a:lnTo>
                  <a:lnTo>
                    <a:pt x="206136" y="110985"/>
                  </a:lnTo>
                  <a:lnTo>
                    <a:pt x="207607" y="65183"/>
                  </a:lnTo>
                  <a:lnTo>
                    <a:pt x="205203" y="50137"/>
                  </a:lnTo>
                  <a:lnTo>
                    <a:pt x="203576" y="46125"/>
                  </a:lnTo>
                  <a:lnTo>
                    <a:pt x="201078" y="46272"/>
                  </a:lnTo>
                  <a:lnTo>
                    <a:pt x="187618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SMARTInkShape-Group1273"/>
          <p:cNvGrpSpPr/>
          <p:nvPr/>
        </p:nvGrpSpPr>
        <p:grpSpPr>
          <a:xfrm>
            <a:off x="7756878" y="1314450"/>
            <a:ext cx="686187" cy="309483"/>
            <a:chOff x="7756878" y="1314450"/>
            <a:chExt cx="686187" cy="309483"/>
          </a:xfrm>
        </p:grpSpPr>
        <p:sp>
          <p:nvSpPr>
            <p:cNvPr id="803" name="SMARTInkShape-6872"/>
            <p:cNvSpPr/>
            <p:nvPr>
              <p:custDataLst>
                <p:tags r:id="rId36"/>
              </p:custDataLst>
            </p:nvPr>
          </p:nvSpPr>
          <p:spPr>
            <a:xfrm>
              <a:off x="7934336" y="1467344"/>
              <a:ext cx="111115" cy="110862"/>
            </a:xfrm>
            <a:custGeom>
              <a:avLst/>
              <a:gdLst/>
              <a:ahLst/>
              <a:cxnLst/>
              <a:rect l="0" t="0" r="0" b="0"/>
              <a:pathLst>
                <a:path w="111115" h="110862">
                  <a:moveTo>
                    <a:pt x="9514" y="5856"/>
                  </a:moveTo>
                  <a:lnTo>
                    <a:pt x="9514" y="5856"/>
                  </a:lnTo>
                  <a:lnTo>
                    <a:pt x="7633" y="44138"/>
                  </a:lnTo>
                  <a:lnTo>
                    <a:pt x="6369" y="73879"/>
                  </a:lnTo>
                  <a:lnTo>
                    <a:pt x="7411" y="90416"/>
                  </a:lnTo>
                  <a:lnTo>
                    <a:pt x="3862" y="110447"/>
                  </a:lnTo>
                  <a:lnTo>
                    <a:pt x="2924" y="110861"/>
                  </a:lnTo>
                  <a:lnTo>
                    <a:pt x="1593" y="110431"/>
                  </a:lnTo>
                  <a:lnTo>
                    <a:pt x="0" y="109440"/>
                  </a:lnTo>
                  <a:lnTo>
                    <a:pt x="1128" y="91189"/>
                  </a:lnTo>
                  <a:lnTo>
                    <a:pt x="13607" y="45394"/>
                  </a:lnTo>
                  <a:lnTo>
                    <a:pt x="24032" y="25310"/>
                  </a:lnTo>
                  <a:lnTo>
                    <a:pt x="37603" y="10739"/>
                  </a:lnTo>
                  <a:lnTo>
                    <a:pt x="45173" y="4878"/>
                  </a:lnTo>
                  <a:lnTo>
                    <a:pt x="59230" y="247"/>
                  </a:lnTo>
                  <a:lnTo>
                    <a:pt x="65941" y="0"/>
                  </a:lnTo>
                  <a:lnTo>
                    <a:pt x="79043" y="5370"/>
                  </a:lnTo>
                  <a:lnTo>
                    <a:pt x="85499" y="9765"/>
                  </a:lnTo>
                  <a:lnTo>
                    <a:pt x="94555" y="24057"/>
                  </a:lnTo>
                  <a:lnTo>
                    <a:pt x="107783" y="68669"/>
                  </a:lnTo>
                  <a:lnTo>
                    <a:pt x="111114" y="82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SMARTInkShape-6873"/>
            <p:cNvSpPr/>
            <p:nvPr>
              <p:custDataLst>
                <p:tags r:id="rId37"/>
              </p:custDataLst>
            </p:nvPr>
          </p:nvSpPr>
          <p:spPr>
            <a:xfrm>
              <a:off x="8098580" y="1466850"/>
              <a:ext cx="80221" cy="111065"/>
            </a:xfrm>
            <a:custGeom>
              <a:avLst/>
              <a:gdLst/>
              <a:ahLst/>
              <a:cxnLst/>
              <a:rect l="0" t="0" r="0" b="0"/>
              <a:pathLst>
                <a:path w="80221" h="111065">
                  <a:moveTo>
                    <a:pt x="80220" y="0"/>
                  </a:moveTo>
                  <a:lnTo>
                    <a:pt x="80220" y="0"/>
                  </a:lnTo>
                  <a:lnTo>
                    <a:pt x="59941" y="6481"/>
                  </a:lnTo>
                  <a:lnTo>
                    <a:pt x="20512" y="35974"/>
                  </a:lnTo>
                  <a:lnTo>
                    <a:pt x="9468" y="51737"/>
                  </a:lnTo>
                  <a:lnTo>
                    <a:pt x="2914" y="68150"/>
                  </a:lnTo>
                  <a:lnTo>
                    <a:pt x="0" y="84852"/>
                  </a:lnTo>
                  <a:lnTo>
                    <a:pt x="1340" y="91846"/>
                  </a:lnTo>
                  <a:lnTo>
                    <a:pt x="8474" y="103379"/>
                  </a:lnTo>
                  <a:lnTo>
                    <a:pt x="20580" y="109446"/>
                  </a:lnTo>
                  <a:lnTo>
                    <a:pt x="27760" y="111064"/>
                  </a:lnTo>
                  <a:lnTo>
                    <a:pt x="41382" y="109099"/>
                  </a:lnTo>
                  <a:lnTo>
                    <a:pt x="47978" y="106599"/>
                  </a:lnTo>
                  <a:lnTo>
                    <a:pt x="67373" y="89597"/>
                  </a:lnTo>
                  <a:lnTo>
                    <a:pt x="74510" y="74628"/>
                  </a:lnTo>
                  <a:lnTo>
                    <a:pt x="79093" y="42023"/>
                  </a:lnTo>
                  <a:lnTo>
                    <a:pt x="76647" y="35071"/>
                  </a:lnTo>
                  <a:lnTo>
                    <a:pt x="66402" y="23583"/>
                  </a:lnTo>
                  <a:lnTo>
                    <a:pt x="61836" y="20661"/>
                  </a:lnTo>
                  <a:lnTo>
                    <a:pt x="58086" y="19419"/>
                  </a:lnTo>
                  <a:lnTo>
                    <a:pt x="4847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SMARTInkShape-6874"/>
            <p:cNvSpPr/>
            <p:nvPr>
              <p:custDataLst>
                <p:tags r:id="rId38"/>
              </p:custDataLst>
            </p:nvPr>
          </p:nvSpPr>
          <p:spPr>
            <a:xfrm>
              <a:off x="8236051" y="1441450"/>
              <a:ext cx="207014" cy="128348"/>
            </a:xfrm>
            <a:custGeom>
              <a:avLst/>
              <a:gdLst/>
              <a:ahLst/>
              <a:cxnLst/>
              <a:rect l="0" t="0" r="0" b="0"/>
              <a:pathLst>
                <a:path w="207014" h="128348">
                  <a:moveTo>
                    <a:pt x="12599" y="12700"/>
                  </a:moveTo>
                  <a:lnTo>
                    <a:pt x="12599" y="12700"/>
                  </a:lnTo>
                  <a:lnTo>
                    <a:pt x="3760" y="33747"/>
                  </a:lnTo>
                  <a:lnTo>
                    <a:pt x="125" y="79975"/>
                  </a:lnTo>
                  <a:lnTo>
                    <a:pt x="0" y="91048"/>
                  </a:lnTo>
                  <a:lnTo>
                    <a:pt x="1376" y="95271"/>
                  </a:lnTo>
                  <a:lnTo>
                    <a:pt x="6671" y="101845"/>
                  </a:lnTo>
                  <a:lnTo>
                    <a:pt x="10762" y="103174"/>
                  </a:lnTo>
                  <a:lnTo>
                    <a:pt x="20955" y="102770"/>
                  </a:lnTo>
                  <a:lnTo>
                    <a:pt x="35222" y="98576"/>
                  </a:lnTo>
                  <a:lnTo>
                    <a:pt x="66910" y="84396"/>
                  </a:lnTo>
                  <a:lnTo>
                    <a:pt x="69974" y="83781"/>
                  </a:lnTo>
                  <a:lnTo>
                    <a:pt x="72015" y="84782"/>
                  </a:lnTo>
                  <a:lnTo>
                    <a:pt x="73377" y="86860"/>
                  </a:lnTo>
                  <a:lnTo>
                    <a:pt x="75594" y="92227"/>
                  </a:lnTo>
                  <a:lnTo>
                    <a:pt x="78932" y="96964"/>
                  </a:lnTo>
                  <a:lnTo>
                    <a:pt x="110372" y="122285"/>
                  </a:lnTo>
                  <a:lnTo>
                    <a:pt x="121671" y="127962"/>
                  </a:lnTo>
                  <a:lnTo>
                    <a:pt x="127646" y="128347"/>
                  </a:lnTo>
                  <a:lnTo>
                    <a:pt x="139931" y="125011"/>
                  </a:lnTo>
                  <a:lnTo>
                    <a:pt x="150565" y="116944"/>
                  </a:lnTo>
                  <a:lnTo>
                    <a:pt x="172261" y="87776"/>
                  </a:lnTo>
                  <a:lnTo>
                    <a:pt x="191859" y="45090"/>
                  </a:lnTo>
                  <a:lnTo>
                    <a:pt x="206854" y="14013"/>
                  </a:lnTo>
                  <a:lnTo>
                    <a:pt x="207013" y="10753"/>
                  </a:lnTo>
                  <a:lnTo>
                    <a:pt x="20309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SMARTInkShape-6875"/>
            <p:cNvSpPr/>
            <p:nvPr>
              <p:custDataLst>
                <p:tags r:id="rId39"/>
              </p:custDataLst>
            </p:nvPr>
          </p:nvSpPr>
          <p:spPr>
            <a:xfrm>
              <a:off x="7756878" y="1314450"/>
              <a:ext cx="142523" cy="309483"/>
            </a:xfrm>
            <a:custGeom>
              <a:avLst/>
              <a:gdLst/>
              <a:ahLst/>
              <a:cxnLst/>
              <a:rect l="0" t="0" r="0" b="0"/>
              <a:pathLst>
                <a:path w="142523" h="309483">
                  <a:moveTo>
                    <a:pt x="40922" y="0"/>
                  </a:moveTo>
                  <a:lnTo>
                    <a:pt x="40922" y="0"/>
                  </a:lnTo>
                  <a:lnTo>
                    <a:pt x="47664" y="13484"/>
                  </a:lnTo>
                  <a:lnTo>
                    <a:pt x="51857" y="45466"/>
                  </a:lnTo>
                  <a:lnTo>
                    <a:pt x="49726" y="92964"/>
                  </a:lnTo>
                  <a:lnTo>
                    <a:pt x="46481" y="134451"/>
                  </a:lnTo>
                  <a:lnTo>
                    <a:pt x="41982" y="178995"/>
                  </a:lnTo>
                  <a:lnTo>
                    <a:pt x="35277" y="219959"/>
                  </a:lnTo>
                  <a:lnTo>
                    <a:pt x="25713" y="255569"/>
                  </a:lnTo>
                  <a:lnTo>
                    <a:pt x="9069" y="301817"/>
                  </a:lnTo>
                  <a:lnTo>
                    <a:pt x="5598" y="308648"/>
                  </a:lnTo>
                  <a:lnTo>
                    <a:pt x="4672" y="309482"/>
                  </a:lnTo>
                  <a:lnTo>
                    <a:pt x="0" y="293801"/>
                  </a:lnTo>
                  <a:lnTo>
                    <a:pt x="4259" y="256699"/>
                  </a:lnTo>
                  <a:lnTo>
                    <a:pt x="12632" y="222274"/>
                  </a:lnTo>
                  <a:lnTo>
                    <a:pt x="24821" y="187688"/>
                  </a:lnTo>
                  <a:lnTo>
                    <a:pt x="41997" y="162910"/>
                  </a:lnTo>
                  <a:lnTo>
                    <a:pt x="57626" y="150015"/>
                  </a:lnTo>
                  <a:lnTo>
                    <a:pt x="64759" y="146577"/>
                  </a:lnTo>
                  <a:lnTo>
                    <a:pt x="70925" y="146401"/>
                  </a:lnTo>
                  <a:lnTo>
                    <a:pt x="76446" y="148401"/>
                  </a:lnTo>
                  <a:lnTo>
                    <a:pt x="81538" y="151851"/>
                  </a:lnTo>
                  <a:lnTo>
                    <a:pt x="84932" y="156267"/>
                  </a:lnTo>
                  <a:lnTo>
                    <a:pt x="88704" y="166819"/>
                  </a:lnTo>
                  <a:lnTo>
                    <a:pt x="87457" y="188030"/>
                  </a:lnTo>
                  <a:lnTo>
                    <a:pt x="80654" y="202102"/>
                  </a:lnTo>
                  <a:lnTo>
                    <a:pt x="70574" y="214001"/>
                  </a:lnTo>
                  <a:lnTo>
                    <a:pt x="59040" y="221641"/>
                  </a:lnTo>
                  <a:lnTo>
                    <a:pt x="44017" y="226538"/>
                  </a:lnTo>
                  <a:lnTo>
                    <a:pt x="33999" y="227989"/>
                  </a:lnTo>
                  <a:lnTo>
                    <a:pt x="33484" y="228898"/>
                  </a:lnTo>
                  <a:lnTo>
                    <a:pt x="34552" y="230210"/>
                  </a:lnTo>
                  <a:lnTo>
                    <a:pt x="46405" y="237385"/>
                  </a:lnTo>
                  <a:lnTo>
                    <a:pt x="92235" y="251455"/>
                  </a:lnTo>
                  <a:lnTo>
                    <a:pt x="142522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SMARTInkShape-Group1274"/>
          <p:cNvGrpSpPr/>
          <p:nvPr/>
        </p:nvGrpSpPr>
        <p:grpSpPr>
          <a:xfrm>
            <a:off x="8858250" y="1315884"/>
            <a:ext cx="855367" cy="595467"/>
            <a:chOff x="8858250" y="1315884"/>
            <a:chExt cx="855367" cy="595467"/>
          </a:xfrm>
        </p:grpSpPr>
        <p:sp>
          <p:nvSpPr>
            <p:cNvPr id="808" name="SMARTInkShape-6876"/>
            <p:cNvSpPr/>
            <p:nvPr>
              <p:custDataLst>
                <p:tags r:id="rId28"/>
              </p:custDataLst>
            </p:nvPr>
          </p:nvSpPr>
          <p:spPr>
            <a:xfrm>
              <a:off x="8858250" y="1480073"/>
              <a:ext cx="127001" cy="164578"/>
            </a:xfrm>
            <a:custGeom>
              <a:avLst/>
              <a:gdLst/>
              <a:ahLst/>
              <a:cxnLst/>
              <a:rect l="0" t="0" r="0" b="0"/>
              <a:pathLst>
                <a:path w="127001" h="164578">
                  <a:moveTo>
                    <a:pt x="0" y="12177"/>
                  </a:moveTo>
                  <a:lnTo>
                    <a:pt x="0" y="12177"/>
                  </a:lnTo>
                  <a:lnTo>
                    <a:pt x="0" y="1242"/>
                  </a:lnTo>
                  <a:lnTo>
                    <a:pt x="705" y="654"/>
                  </a:lnTo>
                  <a:lnTo>
                    <a:pt x="3370" y="0"/>
                  </a:lnTo>
                  <a:lnTo>
                    <a:pt x="5069" y="1237"/>
                  </a:lnTo>
                  <a:lnTo>
                    <a:pt x="8837" y="6374"/>
                  </a:lnTo>
                  <a:lnTo>
                    <a:pt x="21372" y="42859"/>
                  </a:lnTo>
                  <a:lnTo>
                    <a:pt x="26950" y="85552"/>
                  </a:lnTo>
                  <a:lnTo>
                    <a:pt x="21028" y="132975"/>
                  </a:lnTo>
                  <a:lnTo>
                    <a:pt x="19224" y="146298"/>
                  </a:lnTo>
                  <a:lnTo>
                    <a:pt x="17755" y="148863"/>
                  </a:lnTo>
                  <a:lnTo>
                    <a:pt x="16070" y="149868"/>
                  </a:lnTo>
                  <a:lnTo>
                    <a:pt x="13536" y="148421"/>
                  </a:lnTo>
                  <a:lnTo>
                    <a:pt x="6955" y="141169"/>
                  </a:lnTo>
                  <a:lnTo>
                    <a:pt x="4973" y="125246"/>
                  </a:lnTo>
                  <a:lnTo>
                    <a:pt x="11587" y="88718"/>
                  </a:lnTo>
                  <a:lnTo>
                    <a:pt x="23494" y="60306"/>
                  </a:lnTo>
                  <a:lnTo>
                    <a:pt x="42897" y="35919"/>
                  </a:lnTo>
                  <a:lnTo>
                    <a:pt x="63751" y="20848"/>
                  </a:lnTo>
                  <a:lnTo>
                    <a:pt x="74251" y="15841"/>
                  </a:lnTo>
                  <a:lnTo>
                    <a:pt x="82662" y="15325"/>
                  </a:lnTo>
                  <a:lnTo>
                    <a:pt x="89681" y="17803"/>
                  </a:lnTo>
                  <a:lnTo>
                    <a:pt x="95769" y="22278"/>
                  </a:lnTo>
                  <a:lnTo>
                    <a:pt x="111084" y="45430"/>
                  </a:lnTo>
                  <a:lnTo>
                    <a:pt x="119466" y="89223"/>
                  </a:lnTo>
                  <a:lnTo>
                    <a:pt x="125302" y="132576"/>
                  </a:lnTo>
                  <a:lnTo>
                    <a:pt x="127000" y="1645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SMARTInkShape-6877"/>
            <p:cNvSpPr/>
            <p:nvPr>
              <p:custDataLst>
                <p:tags r:id="rId29"/>
              </p:custDataLst>
            </p:nvPr>
          </p:nvSpPr>
          <p:spPr>
            <a:xfrm>
              <a:off x="9034600" y="1473200"/>
              <a:ext cx="71576" cy="153358"/>
            </a:xfrm>
            <a:custGeom>
              <a:avLst/>
              <a:gdLst/>
              <a:ahLst/>
              <a:cxnLst/>
              <a:rect l="0" t="0" r="0" b="0"/>
              <a:pathLst>
                <a:path w="71576" h="153358">
                  <a:moveTo>
                    <a:pt x="52250" y="57150"/>
                  </a:moveTo>
                  <a:lnTo>
                    <a:pt x="52250" y="57150"/>
                  </a:lnTo>
                  <a:lnTo>
                    <a:pt x="55620" y="47037"/>
                  </a:lnTo>
                  <a:lnTo>
                    <a:pt x="55204" y="44058"/>
                  </a:lnTo>
                  <a:lnTo>
                    <a:pt x="53513" y="42072"/>
                  </a:lnTo>
                  <a:lnTo>
                    <a:pt x="47872" y="39865"/>
                  </a:lnTo>
                  <a:lnTo>
                    <a:pt x="40662" y="38884"/>
                  </a:lnTo>
                  <a:lnTo>
                    <a:pt x="30872" y="45974"/>
                  </a:lnTo>
                  <a:lnTo>
                    <a:pt x="3970" y="80264"/>
                  </a:lnTo>
                  <a:lnTo>
                    <a:pt x="307" y="90904"/>
                  </a:lnTo>
                  <a:lnTo>
                    <a:pt x="0" y="112133"/>
                  </a:lnTo>
                  <a:lnTo>
                    <a:pt x="8331" y="131446"/>
                  </a:lnTo>
                  <a:lnTo>
                    <a:pt x="14503" y="140548"/>
                  </a:lnTo>
                  <a:lnTo>
                    <a:pt x="28888" y="150660"/>
                  </a:lnTo>
                  <a:lnTo>
                    <a:pt x="36676" y="153357"/>
                  </a:lnTo>
                  <a:lnTo>
                    <a:pt x="43983" y="153038"/>
                  </a:lnTo>
                  <a:lnTo>
                    <a:pt x="57748" y="147039"/>
                  </a:lnTo>
                  <a:lnTo>
                    <a:pt x="67158" y="137317"/>
                  </a:lnTo>
                  <a:lnTo>
                    <a:pt x="70657" y="131761"/>
                  </a:lnTo>
                  <a:lnTo>
                    <a:pt x="71575" y="125235"/>
                  </a:lnTo>
                  <a:lnTo>
                    <a:pt x="62732" y="86272"/>
                  </a:lnTo>
                  <a:lnTo>
                    <a:pt x="49983" y="47041"/>
                  </a:lnTo>
                  <a:lnTo>
                    <a:pt x="3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SMARTInkShape-6878"/>
            <p:cNvSpPr/>
            <p:nvPr>
              <p:custDataLst>
                <p:tags r:id="rId30"/>
              </p:custDataLst>
            </p:nvPr>
          </p:nvSpPr>
          <p:spPr>
            <a:xfrm>
              <a:off x="9199425" y="1315884"/>
              <a:ext cx="46176" cy="316763"/>
            </a:xfrm>
            <a:custGeom>
              <a:avLst/>
              <a:gdLst/>
              <a:ahLst/>
              <a:cxnLst/>
              <a:rect l="0" t="0" r="0" b="0"/>
              <a:pathLst>
                <a:path w="46176" h="316763">
                  <a:moveTo>
                    <a:pt x="46175" y="23966"/>
                  </a:moveTo>
                  <a:lnTo>
                    <a:pt x="46175" y="23966"/>
                  </a:lnTo>
                  <a:lnTo>
                    <a:pt x="41148" y="718"/>
                  </a:lnTo>
                  <a:lnTo>
                    <a:pt x="40708" y="0"/>
                  </a:lnTo>
                  <a:lnTo>
                    <a:pt x="38060" y="38937"/>
                  </a:lnTo>
                  <a:lnTo>
                    <a:pt x="35512" y="69425"/>
                  </a:lnTo>
                  <a:lnTo>
                    <a:pt x="34380" y="106494"/>
                  </a:lnTo>
                  <a:lnTo>
                    <a:pt x="30114" y="150251"/>
                  </a:lnTo>
                  <a:lnTo>
                    <a:pt x="22809" y="195804"/>
                  </a:lnTo>
                  <a:lnTo>
                    <a:pt x="12507" y="237216"/>
                  </a:lnTo>
                  <a:lnTo>
                    <a:pt x="4636" y="271144"/>
                  </a:lnTo>
                  <a:lnTo>
                    <a:pt x="0" y="306519"/>
                  </a:lnTo>
                  <a:lnTo>
                    <a:pt x="575" y="313935"/>
                  </a:lnTo>
                  <a:lnTo>
                    <a:pt x="3075" y="316762"/>
                  </a:lnTo>
                  <a:lnTo>
                    <a:pt x="6857" y="316530"/>
                  </a:lnTo>
                  <a:lnTo>
                    <a:pt x="11496" y="314258"/>
                  </a:lnTo>
                  <a:lnTo>
                    <a:pt x="20415" y="302327"/>
                  </a:lnTo>
                  <a:lnTo>
                    <a:pt x="28375" y="283854"/>
                  </a:lnTo>
                  <a:lnTo>
                    <a:pt x="39825" y="2335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SMARTInkShape-6879"/>
            <p:cNvSpPr/>
            <p:nvPr>
              <p:custDataLst>
                <p:tags r:id="rId31"/>
              </p:custDataLst>
            </p:nvPr>
          </p:nvSpPr>
          <p:spPr>
            <a:xfrm>
              <a:off x="9115229" y="1422400"/>
              <a:ext cx="200222" cy="76201"/>
            </a:xfrm>
            <a:custGeom>
              <a:avLst/>
              <a:gdLst/>
              <a:ahLst/>
              <a:cxnLst/>
              <a:rect l="0" t="0" r="0" b="0"/>
              <a:pathLst>
                <a:path w="200222" h="76201">
                  <a:moveTo>
                    <a:pt x="3371" y="76200"/>
                  </a:moveTo>
                  <a:lnTo>
                    <a:pt x="3371" y="76200"/>
                  </a:lnTo>
                  <a:lnTo>
                    <a:pt x="0" y="72829"/>
                  </a:lnTo>
                  <a:lnTo>
                    <a:pt x="1124" y="71130"/>
                  </a:lnTo>
                  <a:lnTo>
                    <a:pt x="13525" y="65369"/>
                  </a:lnTo>
                  <a:lnTo>
                    <a:pt x="52048" y="53338"/>
                  </a:lnTo>
                  <a:lnTo>
                    <a:pt x="84269" y="43461"/>
                  </a:lnTo>
                  <a:lnTo>
                    <a:pt x="119760" y="34368"/>
                  </a:lnTo>
                  <a:lnTo>
                    <a:pt x="152936" y="21860"/>
                  </a:lnTo>
                  <a:lnTo>
                    <a:pt x="2002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2" name="SMARTInkShape-6880"/>
            <p:cNvSpPr/>
            <p:nvPr>
              <p:custDataLst>
                <p:tags r:id="rId32"/>
              </p:custDataLst>
            </p:nvPr>
          </p:nvSpPr>
          <p:spPr>
            <a:xfrm>
              <a:off x="9282586" y="1327150"/>
              <a:ext cx="83665" cy="287392"/>
            </a:xfrm>
            <a:custGeom>
              <a:avLst/>
              <a:gdLst/>
              <a:ahLst/>
              <a:cxnLst/>
              <a:rect l="0" t="0" r="0" b="0"/>
              <a:pathLst>
                <a:path w="83665" h="287392">
                  <a:moveTo>
                    <a:pt x="70964" y="0"/>
                  </a:moveTo>
                  <a:lnTo>
                    <a:pt x="70964" y="0"/>
                  </a:lnTo>
                  <a:lnTo>
                    <a:pt x="67593" y="0"/>
                  </a:lnTo>
                  <a:lnTo>
                    <a:pt x="56218" y="42063"/>
                  </a:lnTo>
                  <a:lnTo>
                    <a:pt x="48888" y="75139"/>
                  </a:lnTo>
                  <a:lnTo>
                    <a:pt x="40928" y="113358"/>
                  </a:lnTo>
                  <a:lnTo>
                    <a:pt x="30801" y="153863"/>
                  </a:lnTo>
                  <a:lnTo>
                    <a:pt x="19952" y="194678"/>
                  </a:lnTo>
                  <a:lnTo>
                    <a:pt x="10427" y="233985"/>
                  </a:lnTo>
                  <a:lnTo>
                    <a:pt x="502" y="278330"/>
                  </a:lnTo>
                  <a:lnTo>
                    <a:pt x="0" y="285036"/>
                  </a:lnTo>
                  <a:lnTo>
                    <a:pt x="1077" y="287391"/>
                  </a:lnTo>
                  <a:lnTo>
                    <a:pt x="3206" y="286844"/>
                  </a:lnTo>
                  <a:lnTo>
                    <a:pt x="21831" y="259913"/>
                  </a:lnTo>
                  <a:lnTo>
                    <a:pt x="45893" y="218322"/>
                  </a:lnTo>
                  <a:lnTo>
                    <a:pt x="52133" y="209048"/>
                  </a:lnTo>
                  <a:lnTo>
                    <a:pt x="57001" y="204982"/>
                  </a:lnTo>
                  <a:lnTo>
                    <a:pt x="60948" y="204388"/>
                  </a:lnTo>
                  <a:lnTo>
                    <a:pt x="64288" y="206109"/>
                  </a:lnTo>
                  <a:lnTo>
                    <a:pt x="66514" y="209373"/>
                  </a:lnTo>
                  <a:lnTo>
                    <a:pt x="73748" y="249247"/>
                  </a:lnTo>
                  <a:lnTo>
                    <a:pt x="83664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3" name="SMARTInkShape-6881"/>
            <p:cNvSpPr/>
            <p:nvPr>
              <p:custDataLst>
                <p:tags r:id="rId33"/>
              </p:custDataLst>
            </p:nvPr>
          </p:nvSpPr>
          <p:spPr>
            <a:xfrm>
              <a:off x="9451491" y="1543050"/>
              <a:ext cx="3660" cy="63501"/>
            </a:xfrm>
            <a:custGeom>
              <a:avLst/>
              <a:gdLst/>
              <a:ahLst/>
              <a:cxnLst/>
              <a:rect l="0" t="0" r="0" b="0"/>
              <a:pathLst>
                <a:path w="3660" h="63501">
                  <a:moveTo>
                    <a:pt x="3659" y="0"/>
                  </a:moveTo>
                  <a:lnTo>
                    <a:pt x="3659" y="0"/>
                  </a:lnTo>
                  <a:lnTo>
                    <a:pt x="3659" y="3371"/>
                  </a:lnTo>
                  <a:lnTo>
                    <a:pt x="0" y="16606"/>
                  </a:lnTo>
                  <a:lnTo>
                    <a:pt x="3659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SMARTInkShape-6882"/>
            <p:cNvSpPr/>
            <p:nvPr>
              <p:custDataLst>
                <p:tags r:id="rId34"/>
              </p:custDataLst>
            </p:nvPr>
          </p:nvSpPr>
          <p:spPr>
            <a:xfrm>
              <a:off x="9461500" y="1423719"/>
              <a:ext cx="12701" cy="93932"/>
            </a:xfrm>
            <a:custGeom>
              <a:avLst/>
              <a:gdLst/>
              <a:ahLst/>
              <a:cxnLst/>
              <a:rect l="0" t="0" r="0" b="0"/>
              <a:pathLst>
                <a:path w="12701" h="93932">
                  <a:moveTo>
                    <a:pt x="12700" y="93931"/>
                  </a:moveTo>
                  <a:lnTo>
                    <a:pt x="12700" y="93931"/>
                  </a:lnTo>
                  <a:lnTo>
                    <a:pt x="12700" y="56850"/>
                  </a:lnTo>
                  <a:lnTo>
                    <a:pt x="11995" y="12392"/>
                  </a:lnTo>
                  <a:lnTo>
                    <a:pt x="9329" y="1718"/>
                  </a:lnTo>
                  <a:lnTo>
                    <a:pt x="7631" y="0"/>
                  </a:lnTo>
                  <a:lnTo>
                    <a:pt x="5793" y="266"/>
                  </a:lnTo>
                  <a:lnTo>
                    <a:pt x="0" y="50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SMARTInkShape-6883"/>
            <p:cNvSpPr/>
            <p:nvPr>
              <p:custDataLst>
                <p:tags r:id="rId35"/>
              </p:custDataLst>
            </p:nvPr>
          </p:nvSpPr>
          <p:spPr>
            <a:xfrm>
              <a:off x="9494133" y="1496570"/>
              <a:ext cx="219484" cy="414781"/>
            </a:xfrm>
            <a:custGeom>
              <a:avLst/>
              <a:gdLst/>
              <a:ahLst/>
              <a:cxnLst/>
              <a:rect l="0" t="0" r="0" b="0"/>
              <a:pathLst>
                <a:path w="219484" h="414781">
                  <a:moveTo>
                    <a:pt x="5467" y="14730"/>
                  </a:moveTo>
                  <a:lnTo>
                    <a:pt x="5467" y="14730"/>
                  </a:lnTo>
                  <a:lnTo>
                    <a:pt x="5465" y="56415"/>
                  </a:lnTo>
                  <a:lnTo>
                    <a:pt x="5465" y="89163"/>
                  </a:lnTo>
                  <a:lnTo>
                    <a:pt x="4762" y="90457"/>
                  </a:lnTo>
                  <a:lnTo>
                    <a:pt x="3586" y="89909"/>
                  </a:lnTo>
                  <a:lnTo>
                    <a:pt x="2096" y="88133"/>
                  </a:lnTo>
                  <a:lnTo>
                    <a:pt x="441" y="82396"/>
                  </a:lnTo>
                  <a:lnTo>
                    <a:pt x="0" y="78891"/>
                  </a:lnTo>
                  <a:lnTo>
                    <a:pt x="6120" y="60473"/>
                  </a:lnTo>
                  <a:lnTo>
                    <a:pt x="26606" y="25307"/>
                  </a:lnTo>
                  <a:lnTo>
                    <a:pt x="47635" y="5399"/>
                  </a:lnTo>
                  <a:lnTo>
                    <a:pt x="58545" y="0"/>
                  </a:lnTo>
                  <a:lnTo>
                    <a:pt x="62726" y="676"/>
                  </a:lnTo>
                  <a:lnTo>
                    <a:pt x="66216" y="3244"/>
                  </a:lnTo>
                  <a:lnTo>
                    <a:pt x="69250" y="7073"/>
                  </a:lnTo>
                  <a:lnTo>
                    <a:pt x="72620" y="18853"/>
                  </a:lnTo>
                  <a:lnTo>
                    <a:pt x="76374" y="61970"/>
                  </a:lnTo>
                  <a:lnTo>
                    <a:pt x="81900" y="79705"/>
                  </a:lnTo>
                  <a:lnTo>
                    <a:pt x="94706" y="95113"/>
                  </a:lnTo>
                  <a:lnTo>
                    <a:pt x="112157" y="107606"/>
                  </a:lnTo>
                  <a:lnTo>
                    <a:pt x="131671" y="115510"/>
                  </a:lnTo>
                  <a:lnTo>
                    <a:pt x="162492" y="117185"/>
                  </a:lnTo>
                  <a:lnTo>
                    <a:pt x="181559" y="111065"/>
                  </a:lnTo>
                  <a:lnTo>
                    <a:pt x="198736" y="99879"/>
                  </a:lnTo>
                  <a:lnTo>
                    <a:pt x="213426" y="83148"/>
                  </a:lnTo>
                  <a:lnTo>
                    <a:pt x="219483" y="62071"/>
                  </a:lnTo>
                  <a:lnTo>
                    <a:pt x="219118" y="41415"/>
                  </a:lnTo>
                  <a:lnTo>
                    <a:pt x="214252" y="27531"/>
                  </a:lnTo>
                  <a:lnTo>
                    <a:pt x="203623" y="18538"/>
                  </a:lnTo>
                  <a:lnTo>
                    <a:pt x="196838" y="15152"/>
                  </a:lnTo>
                  <a:lnTo>
                    <a:pt x="190903" y="14306"/>
                  </a:lnTo>
                  <a:lnTo>
                    <a:pt x="180547" y="17128"/>
                  </a:lnTo>
                  <a:lnTo>
                    <a:pt x="171240" y="26850"/>
                  </a:lnTo>
                  <a:lnTo>
                    <a:pt x="159948" y="48190"/>
                  </a:lnTo>
                  <a:lnTo>
                    <a:pt x="157138" y="56086"/>
                  </a:lnTo>
                  <a:lnTo>
                    <a:pt x="157380" y="62762"/>
                  </a:lnTo>
                  <a:lnTo>
                    <a:pt x="159660" y="68623"/>
                  </a:lnTo>
                  <a:lnTo>
                    <a:pt x="171785" y="84799"/>
                  </a:lnTo>
                  <a:lnTo>
                    <a:pt x="174905" y="86137"/>
                  </a:lnTo>
                  <a:lnTo>
                    <a:pt x="190773" y="84925"/>
                  </a:lnTo>
                  <a:lnTo>
                    <a:pt x="192504" y="85515"/>
                  </a:lnTo>
                  <a:lnTo>
                    <a:pt x="193658" y="86614"/>
                  </a:lnTo>
                  <a:lnTo>
                    <a:pt x="194428" y="88053"/>
                  </a:lnTo>
                  <a:lnTo>
                    <a:pt x="200240" y="134805"/>
                  </a:lnTo>
                  <a:lnTo>
                    <a:pt x="203818" y="175818"/>
                  </a:lnTo>
                  <a:lnTo>
                    <a:pt x="212156" y="212149"/>
                  </a:lnTo>
                  <a:lnTo>
                    <a:pt x="217272" y="253696"/>
                  </a:lnTo>
                  <a:lnTo>
                    <a:pt x="216725" y="296620"/>
                  </a:lnTo>
                  <a:lnTo>
                    <a:pt x="207076" y="336865"/>
                  </a:lnTo>
                  <a:lnTo>
                    <a:pt x="193378" y="370273"/>
                  </a:lnTo>
                  <a:lnTo>
                    <a:pt x="185775" y="385109"/>
                  </a:lnTo>
                  <a:lnTo>
                    <a:pt x="166037" y="403474"/>
                  </a:lnTo>
                  <a:lnTo>
                    <a:pt x="143859" y="412577"/>
                  </a:lnTo>
                  <a:lnTo>
                    <a:pt x="100717" y="4147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SMARTInkShape-Group1275"/>
          <p:cNvGrpSpPr/>
          <p:nvPr/>
        </p:nvGrpSpPr>
        <p:grpSpPr>
          <a:xfrm>
            <a:off x="10215306" y="1360125"/>
            <a:ext cx="668595" cy="304920"/>
            <a:chOff x="10215306" y="1360125"/>
            <a:chExt cx="668595" cy="304920"/>
          </a:xfrm>
        </p:grpSpPr>
        <p:sp>
          <p:nvSpPr>
            <p:cNvPr id="817" name="SMARTInkShape-6884"/>
            <p:cNvSpPr/>
            <p:nvPr>
              <p:custDataLst>
                <p:tags r:id="rId24"/>
              </p:custDataLst>
            </p:nvPr>
          </p:nvSpPr>
          <p:spPr>
            <a:xfrm>
              <a:off x="10629900" y="1398558"/>
              <a:ext cx="228601" cy="244884"/>
            </a:xfrm>
            <a:custGeom>
              <a:avLst/>
              <a:gdLst/>
              <a:ahLst/>
              <a:cxnLst/>
              <a:rect l="0" t="0" r="0" b="0"/>
              <a:pathLst>
                <a:path w="228601" h="244884">
                  <a:moveTo>
                    <a:pt x="0" y="176242"/>
                  </a:moveTo>
                  <a:lnTo>
                    <a:pt x="0" y="176242"/>
                  </a:lnTo>
                  <a:lnTo>
                    <a:pt x="5467" y="170775"/>
                  </a:lnTo>
                  <a:lnTo>
                    <a:pt x="6087" y="176896"/>
                  </a:lnTo>
                  <a:lnTo>
                    <a:pt x="7041" y="219808"/>
                  </a:lnTo>
                  <a:lnTo>
                    <a:pt x="9714" y="229941"/>
                  </a:lnTo>
                  <a:lnTo>
                    <a:pt x="13255" y="235386"/>
                  </a:lnTo>
                  <a:lnTo>
                    <a:pt x="17180" y="237806"/>
                  </a:lnTo>
                  <a:lnTo>
                    <a:pt x="21276" y="238882"/>
                  </a:lnTo>
                  <a:lnTo>
                    <a:pt x="23357" y="237757"/>
                  </a:lnTo>
                  <a:lnTo>
                    <a:pt x="29656" y="230844"/>
                  </a:lnTo>
                  <a:lnTo>
                    <a:pt x="33875" y="228732"/>
                  </a:lnTo>
                  <a:lnTo>
                    <a:pt x="35989" y="228874"/>
                  </a:lnTo>
                  <a:lnTo>
                    <a:pt x="40218" y="230913"/>
                  </a:lnTo>
                  <a:lnTo>
                    <a:pt x="41631" y="232445"/>
                  </a:lnTo>
                  <a:lnTo>
                    <a:pt x="43195" y="236028"/>
                  </a:lnTo>
                  <a:lnTo>
                    <a:pt x="47656" y="239973"/>
                  </a:lnTo>
                  <a:lnTo>
                    <a:pt x="54342" y="243372"/>
                  </a:lnTo>
                  <a:lnTo>
                    <a:pt x="62017" y="244883"/>
                  </a:lnTo>
                  <a:lnTo>
                    <a:pt x="72012" y="241792"/>
                  </a:lnTo>
                  <a:lnTo>
                    <a:pt x="89541" y="230236"/>
                  </a:lnTo>
                  <a:lnTo>
                    <a:pt x="125099" y="194746"/>
                  </a:lnTo>
                  <a:lnTo>
                    <a:pt x="153905" y="149480"/>
                  </a:lnTo>
                  <a:lnTo>
                    <a:pt x="172601" y="112338"/>
                  </a:lnTo>
                  <a:lnTo>
                    <a:pt x="185239" y="65233"/>
                  </a:lnTo>
                  <a:lnTo>
                    <a:pt x="193824" y="23368"/>
                  </a:lnTo>
                  <a:lnTo>
                    <a:pt x="195247" y="3005"/>
                  </a:lnTo>
                  <a:lnTo>
                    <a:pt x="194372" y="779"/>
                  </a:lnTo>
                  <a:lnTo>
                    <a:pt x="193080" y="0"/>
                  </a:lnTo>
                  <a:lnTo>
                    <a:pt x="191514" y="892"/>
                  </a:lnTo>
                  <a:lnTo>
                    <a:pt x="187893" y="5646"/>
                  </a:lnTo>
                  <a:lnTo>
                    <a:pt x="172271" y="52755"/>
                  </a:lnTo>
                  <a:lnTo>
                    <a:pt x="163853" y="95125"/>
                  </a:lnTo>
                  <a:lnTo>
                    <a:pt x="161017" y="128901"/>
                  </a:lnTo>
                  <a:lnTo>
                    <a:pt x="159758" y="162963"/>
                  </a:lnTo>
                  <a:lnTo>
                    <a:pt x="161165" y="203822"/>
                  </a:lnTo>
                  <a:lnTo>
                    <a:pt x="168997" y="222367"/>
                  </a:lnTo>
                  <a:lnTo>
                    <a:pt x="183297" y="233901"/>
                  </a:lnTo>
                  <a:lnTo>
                    <a:pt x="192046" y="237965"/>
                  </a:lnTo>
                  <a:lnTo>
                    <a:pt x="199997" y="239263"/>
                  </a:lnTo>
                  <a:lnTo>
                    <a:pt x="228600" y="2333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8" name="SMARTInkShape-6885"/>
            <p:cNvSpPr/>
            <p:nvPr>
              <p:custDataLst>
                <p:tags r:id="rId25"/>
              </p:custDataLst>
            </p:nvPr>
          </p:nvSpPr>
          <p:spPr>
            <a:xfrm>
              <a:off x="10769598" y="1504950"/>
              <a:ext cx="114303" cy="25401"/>
            </a:xfrm>
            <a:custGeom>
              <a:avLst/>
              <a:gdLst/>
              <a:ahLst/>
              <a:cxnLst/>
              <a:rect l="0" t="0" r="0" b="0"/>
              <a:pathLst>
                <a:path w="114303" h="25401">
                  <a:moveTo>
                    <a:pt x="2" y="25400"/>
                  </a:moveTo>
                  <a:lnTo>
                    <a:pt x="2" y="25400"/>
                  </a:lnTo>
                  <a:lnTo>
                    <a:pt x="0" y="22029"/>
                  </a:lnTo>
                  <a:lnTo>
                    <a:pt x="7528" y="18492"/>
                  </a:lnTo>
                  <a:lnTo>
                    <a:pt x="51217" y="8393"/>
                  </a:lnTo>
                  <a:lnTo>
                    <a:pt x="92788" y="2800"/>
                  </a:lnTo>
                  <a:lnTo>
                    <a:pt x="1143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9" name="SMARTInkShape-6886"/>
            <p:cNvSpPr/>
            <p:nvPr>
              <p:custDataLst>
                <p:tags r:id="rId26"/>
              </p:custDataLst>
            </p:nvPr>
          </p:nvSpPr>
          <p:spPr>
            <a:xfrm>
              <a:off x="10215306" y="1360125"/>
              <a:ext cx="244042" cy="304402"/>
            </a:xfrm>
            <a:custGeom>
              <a:avLst/>
              <a:gdLst/>
              <a:ahLst/>
              <a:cxnLst/>
              <a:rect l="0" t="0" r="0" b="0"/>
              <a:pathLst>
                <a:path w="244042" h="304402">
                  <a:moveTo>
                    <a:pt x="78044" y="221025"/>
                  </a:moveTo>
                  <a:lnTo>
                    <a:pt x="78044" y="221025"/>
                  </a:lnTo>
                  <a:lnTo>
                    <a:pt x="74673" y="217654"/>
                  </a:lnTo>
                  <a:lnTo>
                    <a:pt x="73018" y="212236"/>
                  </a:lnTo>
                  <a:lnTo>
                    <a:pt x="70457" y="188823"/>
                  </a:lnTo>
                  <a:lnTo>
                    <a:pt x="65030" y="179431"/>
                  </a:lnTo>
                  <a:lnTo>
                    <a:pt x="59795" y="174317"/>
                  </a:lnTo>
                  <a:lnTo>
                    <a:pt x="57410" y="172953"/>
                  </a:lnTo>
                  <a:lnTo>
                    <a:pt x="54411" y="173455"/>
                  </a:lnTo>
                  <a:lnTo>
                    <a:pt x="47314" y="177775"/>
                  </a:lnTo>
                  <a:lnTo>
                    <a:pt x="18310" y="220547"/>
                  </a:lnTo>
                  <a:lnTo>
                    <a:pt x="5634" y="245507"/>
                  </a:lnTo>
                  <a:lnTo>
                    <a:pt x="0" y="268360"/>
                  </a:lnTo>
                  <a:lnTo>
                    <a:pt x="1260" y="286512"/>
                  </a:lnTo>
                  <a:lnTo>
                    <a:pt x="3571" y="294316"/>
                  </a:lnTo>
                  <a:lnTo>
                    <a:pt x="7936" y="298814"/>
                  </a:lnTo>
                  <a:lnTo>
                    <a:pt x="13666" y="301106"/>
                  </a:lnTo>
                  <a:lnTo>
                    <a:pt x="20309" y="301929"/>
                  </a:lnTo>
                  <a:lnTo>
                    <a:pt x="33336" y="297199"/>
                  </a:lnTo>
                  <a:lnTo>
                    <a:pt x="46179" y="286630"/>
                  </a:lnTo>
                  <a:lnTo>
                    <a:pt x="63192" y="262257"/>
                  </a:lnTo>
                  <a:lnTo>
                    <a:pt x="70574" y="237900"/>
                  </a:lnTo>
                  <a:lnTo>
                    <a:pt x="70948" y="238625"/>
                  </a:lnTo>
                  <a:lnTo>
                    <a:pt x="73532" y="282535"/>
                  </a:lnTo>
                  <a:lnTo>
                    <a:pt x="76744" y="294224"/>
                  </a:lnTo>
                  <a:lnTo>
                    <a:pt x="80522" y="299419"/>
                  </a:lnTo>
                  <a:lnTo>
                    <a:pt x="83224" y="299393"/>
                  </a:lnTo>
                  <a:lnTo>
                    <a:pt x="89990" y="295602"/>
                  </a:lnTo>
                  <a:lnTo>
                    <a:pt x="105102" y="278792"/>
                  </a:lnTo>
                  <a:lnTo>
                    <a:pt x="122985" y="242453"/>
                  </a:lnTo>
                  <a:lnTo>
                    <a:pt x="137293" y="206324"/>
                  </a:lnTo>
                  <a:lnTo>
                    <a:pt x="150943" y="162280"/>
                  </a:lnTo>
                  <a:lnTo>
                    <a:pt x="155573" y="136706"/>
                  </a:lnTo>
                  <a:lnTo>
                    <a:pt x="159363" y="109779"/>
                  </a:lnTo>
                  <a:lnTo>
                    <a:pt x="167337" y="62927"/>
                  </a:lnTo>
                  <a:lnTo>
                    <a:pt x="174879" y="25876"/>
                  </a:lnTo>
                  <a:lnTo>
                    <a:pt x="180975" y="612"/>
                  </a:lnTo>
                  <a:lnTo>
                    <a:pt x="179827" y="0"/>
                  </a:lnTo>
                  <a:lnTo>
                    <a:pt x="177650" y="1708"/>
                  </a:lnTo>
                  <a:lnTo>
                    <a:pt x="171214" y="27709"/>
                  </a:lnTo>
                  <a:lnTo>
                    <a:pt x="168844" y="62435"/>
                  </a:lnTo>
                  <a:lnTo>
                    <a:pt x="166377" y="106796"/>
                  </a:lnTo>
                  <a:lnTo>
                    <a:pt x="163742" y="131467"/>
                  </a:lnTo>
                  <a:lnTo>
                    <a:pt x="160578" y="157086"/>
                  </a:lnTo>
                  <a:lnTo>
                    <a:pt x="151414" y="204367"/>
                  </a:lnTo>
                  <a:lnTo>
                    <a:pt x="143109" y="245371"/>
                  </a:lnTo>
                  <a:lnTo>
                    <a:pt x="141646" y="291033"/>
                  </a:lnTo>
                  <a:lnTo>
                    <a:pt x="141610" y="295213"/>
                  </a:lnTo>
                  <a:lnTo>
                    <a:pt x="144410" y="294473"/>
                  </a:lnTo>
                  <a:lnTo>
                    <a:pt x="161130" y="276575"/>
                  </a:lnTo>
                  <a:lnTo>
                    <a:pt x="187981" y="237041"/>
                  </a:lnTo>
                  <a:lnTo>
                    <a:pt x="203105" y="216854"/>
                  </a:lnTo>
                  <a:lnTo>
                    <a:pt x="216881" y="205531"/>
                  </a:lnTo>
                  <a:lnTo>
                    <a:pt x="222107" y="203640"/>
                  </a:lnTo>
                  <a:lnTo>
                    <a:pt x="226298" y="203791"/>
                  </a:lnTo>
                  <a:lnTo>
                    <a:pt x="229796" y="205302"/>
                  </a:lnTo>
                  <a:lnTo>
                    <a:pt x="241463" y="220913"/>
                  </a:lnTo>
                  <a:lnTo>
                    <a:pt x="244041" y="233675"/>
                  </a:lnTo>
                  <a:lnTo>
                    <a:pt x="243743" y="240042"/>
                  </a:lnTo>
                  <a:lnTo>
                    <a:pt x="233207" y="265857"/>
                  </a:lnTo>
                  <a:lnTo>
                    <a:pt x="216681" y="289107"/>
                  </a:lnTo>
                  <a:lnTo>
                    <a:pt x="202690" y="299026"/>
                  </a:lnTo>
                  <a:lnTo>
                    <a:pt x="188477" y="304375"/>
                  </a:lnTo>
                  <a:lnTo>
                    <a:pt x="177453" y="304401"/>
                  </a:lnTo>
                  <a:lnTo>
                    <a:pt x="175361" y="302009"/>
                  </a:lnTo>
                  <a:lnTo>
                    <a:pt x="175375" y="298298"/>
                  </a:lnTo>
                  <a:lnTo>
                    <a:pt x="179644" y="284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SMARTInkShape-6887"/>
            <p:cNvSpPr/>
            <p:nvPr>
              <p:custDataLst>
                <p:tags r:id="rId27"/>
              </p:custDataLst>
            </p:nvPr>
          </p:nvSpPr>
          <p:spPr>
            <a:xfrm>
              <a:off x="10496411" y="1550961"/>
              <a:ext cx="114440" cy="114084"/>
            </a:xfrm>
            <a:custGeom>
              <a:avLst/>
              <a:gdLst/>
              <a:ahLst/>
              <a:cxnLst/>
              <a:rect l="0" t="0" r="0" b="0"/>
              <a:pathLst>
                <a:path w="114440" h="114084">
                  <a:moveTo>
                    <a:pt x="114439" y="30189"/>
                  </a:moveTo>
                  <a:lnTo>
                    <a:pt x="114439" y="30189"/>
                  </a:lnTo>
                  <a:lnTo>
                    <a:pt x="71821" y="9232"/>
                  </a:lnTo>
                  <a:lnTo>
                    <a:pt x="44951" y="780"/>
                  </a:lnTo>
                  <a:lnTo>
                    <a:pt x="38481" y="0"/>
                  </a:lnTo>
                  <a:lnTo>
                    <a:pt x="32053" y="2302"/>
                  </a:lnTo>
                  <a:lnTo>
                    <a:pt x="19261" y="12385"/>
                  </a:lnTo>
                  <a:lnTo>
                    <a:pt x="3530" y="40671"/>
                  </a:lnTo>
                  <a:lnTo>
                    <a:pt x="0" y="61894"/>
                  </a:lnTo>
                  <a:lnTo>
                    <a:pt x="47" y="72492"/>
                  </a:lnTo>
                  <a:lnTo>
                    <a:pt x="7621" y="91794"/>
                  </a:lnTo>
                  <a:lnTo>
                    <a:pt x="18987" y="106958"/>
                  </a:lnTo>
                  <a:lnTo>
                    <a:pt x="28742" y="113697"/>
                  </a:lnTo>
                  <a:lnTo>
                    <a:pt x="34025" y="114083"/>
                  </a:lnTo>
                  <a:lnTo>
                    <a:pt x="45537" y="110749"/>
                  </a:lnTo>
                  <a:lnTo>
                    <a:pt x="53947" y="102682"/>
                  </a:lnTo>
                  <a:lnTo>
                    <a:pt x="57180" y="97568"/>
                  </a:lnTo>
                  <a:lnTo>
                    <a:pt x="58885" y="82478"/>
                  </a:lnTo>
                  <a:lnTo>
                    <a:pt x="56586" y="64718"/>
                  </a:lnTo>
                  <a:lnTo>
                    <a:pt x="41461" y="25570"/>
                  </a:lnTo>
                  <a:lnTo>
                    <a:pt x="40388" y="24287"/>
                  </a:lnTo>
                  <a:lnTo>
                    <a:pt x="38239" y="238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2" name="SMARTInkShape-6888"/>
          <p:cNvSpPr/>
          <p:nvPr>
            <p:custDataLst>
              <p:tags r:id="rId6"/>
            </p:custDataLst>
          </p:nvPr>
        </p:nvSpPr>
        <p:spPr>
          <a:xfrm>
            <a:off x="11191140" y="1397883"/>
            <a:ext cx="353161" cy="290711"/>
          </a:xfrm>
          <a:custGeom>
            <a:avLst/>
            <a:gdLst/>
            <a:ahLst/>
            <a:cxnLst/>
            <a:rect l="0" t="0" r="0" b="0"/>
            <a:pathLst>
              <a:path w="353161" h="290711">
                <a:moveTo>
                  <a:pt x="130910" y="5467"/>
                </a:moveTo>
                <a:lnTo>
                  <a:pt x="130910" y="5467"/>
                </a:lnTo>
                <a:lnTo>
                  <a:pt x="134280" y="2096"/>
                </a:lnTo>
                <a:lnTo>
                  <a:pt x="134569" y="1103"/>
                </a:lnTo>
                <a:lnTo>
                  <a:pt x="134053" y="441"/>
                </a:lnTo>
                <a:lnTo>
                  <a:pt x="133006" y="0"/>
                </a:lnTo>
                <a:lnTo>
                  <a:pt x="124789" y="9491"/>
                </a:lnTo>
                <a:lnTo>
                  <a:pt x="99937" y="54057"/>
                </a:lnTo>
                <a:lnTo>
                  <a:pt x="86805" y="89386"/>
                </a:lnTo>
                <a:lnTo>
                  <a:pt x="75796" y="130489"/>
                </a:lnTo>
                <a:lnTo>
                  <a:pt x="66904" y="173216"/>
                </a:lnTo>
                <a:lnTo>
                  <a:pt x="60600" y="213372"/>
                </a:lnTo>
                <a:lnTo>
                  <a:pt x="59209" y="246741"/>
                </a:lnTo>
                <a:lnTo>
                  <a:pt x="62353" y="272156"/>
                </a:lnTo>
                <a:lnTo>
                  <a:pt x="70806" y="285803"/>
                </a:lnTo>
                <a:lnTo>
                  <a:pt x="75319" y="289018"/>
                </a:lnTo>
                <a:lnTo>
                  <a:pt x="79738" y="290457"/>
                </a:lnTo>
                <a:lnTo>
                  <a:pt x="84095" y="290710"/>
                </a:lnTo>
                <a:lnTo>
                  <a:pt x="87704" y="288057"/>
                </a:lnTo>
                <a:lnTo>
                  <a:pt x="93600" y="277583"/>
                </a:lnTo>
                <a:lnTo>
                  <a:pt x="92925" y="261639"/>
                </a:lnTo>
                <a:lnTo>
                  <a:pt x="86512" y="242793"/>
                </a:lnTo>
                <a:lnTo>
                  <a:pt x="67034" y="213761"/>
                </a:lnTo>
                <a:lnTo>
                  <a:pt x="51483" y="198231"/>
                </a:lnTo>
                <a:lnTo>
                  <a:pt x="23496" y="184330"/>
                </a:lnTo>
                <a:lnTo>
                  <a:pt x="6342" y="179113"/>
                </a:lnTo>
                <a:lnTo>
                  <a:pt x="3414" y="179087"/>
                </a:lnTo>
                <a:lnTo>
                  <a:pt x="1463" y="179775"/>
                </a:lnTo>
                <a:lnTo>
                  <a:pt x="161" y="180939"/>
                </a:lnTo>
                <a:lnTo>
                  <a:pt x="0" y="181009"/>
                </a:lnTo>
                <a:lnTo>
                  <a:pt x="1700" y="179206"/>
                </a:lnTo>
                <a:lnTo>
                  <a:pt x="42440" y="158167"/>
                </a:lnTo>
                <a:lnTo>
                  <a:pt x="88504" y="120270"/>
                </a:lnTo>
                <a:lnTo>
                  <a:pt x="129320" y="77269"/>
                </a:lnTo>
                <a:lnTo>
                  <a:pt x="165718" y="35757"/>
                </a:lnTo>
                <a:lnTo>
                  <a:pt x="190352" y="989"/>
                </a:lnTo>
                <a:lnTo>
                  <a:pt x="191002" y="1776"/>
                </a:lnTo>
                <a:lnTo>
                  <a:pt x="185087" y="37795"/>
                </a:lnTo>
                <a:lnTo>
                  <a:pt x="178271" y="73457"/>
                </a:lnTo>
                <a:lnTo>
                  <a:pt x="170539" y="115177"/>
                </a:lnTo>
                <a:lnTo>
                  <a:pt x="160517" y="159590"/>
                </a:lnTo>
                <a:lnTo>
                  <a:pt x="149714" y="202377"/>
                </a:lnTo>
                <a:lnTo>
                  <a:pt x="140208" y="237856"/>
                </a:lnTo>
                <a:lnTo>
                  <a:pt x="130295" y="268743"/>
                </a:lnTo>
                <a:lnTo>
                  <a:pt x="127677" y="272706"/>
                </a:lnTo>
                <a:lnTo>
                  <a:pt x="125226" y="273938"/>
                </a:lnTo>
                <a:lnTo>
                  <a:pt x="122888" y="273348"/>
                </a:lnTo>
                <a:lnTo>
                  <a:pt x="122739" y="270132"/>
                </a:lnTo>
                <a:lnTo>
                  <a:pt x="126337" y="259033"/>
                </a:lnTo>
                <a:lnTo>
                  <a:pt x="139668" y="240289"/>
                </a:lnTo>
                <a:lnTo>
                  <a:pt x="157024" y="224700"/>
                </a:lnTo>
                <a:lnTo>
                  <a:pt x="167445" y="219320"/>
                </a:lnTo>
                <a:lnTo>
                  <a:pt x="172201" y="217886"/>
                </a:lnTo>
                <a:lnTo>
                  <a:pt x="176782" y="218341"/>
                </a:lnTo>
                <a:lnTo>
                  <a:pt x="185633" y="222609"/>
                </a:lnTo>
                <a:lnTo>
                  <a:pt x="192392" y="231091"/>
                </a:lnTo>
                <a:lnTo>
                  <a:pt x="205849" y="250413"/>
                </a:lnTo>
                <a:lnTo>
                  <a:pt x="215721" y="255443"/>
                </a:lnTo>
                <a:lnTo>
                  <a:pt x="221318" y="256784"/>
                </a:lnTo>
                <a:lnTo>
                  <a:pt x="226460" y="256267"/>
                </a:lnTo>
                <a:lnTo>
                  <a:pt x="235935" y="251930"/>
                </a:lnTo>
                <a:lnTo>
                  <a:pt x="264710" y="224843"/>
                </a:lnTo>
                <a:lnTo>
                  <a:pt x="275748" y="209506"/>
                </a:lnTo>
                <a:lnTo>
                  <a:pt x="284517" y="187122"/>
                </a:lnTo>
                <a:lnTo>
                  <a:pt x="284318" y="178395"/>
                </a:lnTo>
                <a:lnTo>
                  <a:pt x="283277" y="177197"/>
                </a:lnTo>
                <a:lnTo>
                  <a:pt x="281875" y="177809"/>
                </a:lnTo>
                <a:lnTo>
                  <a:pt x="280237" y="179628"/>
                </a:lnTo>
                <a:lnTo>
                  <a:pt x="274560" y="195673"/>
                </a:lnTo>
                <a:lnTo>
                  <a:pt x="278520" y="225043"/>
                </a:lnTo>
                <a:lnTo>
                  <a:pt x="288634" y="253814"/>
                </a:lnTo>
                <a:lnTo>
                  <a:pt x="300257" y="265892"/>
                </a:lnTo>
                <a:lnTo>
                  <a:pt x="315537" y="272906"/>
                </a:lnTo>
                <a:lnTo>
                  <a:pt x="353160" y="27851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SMARTInkShape-Group1277"/>
          <p:cNvGrpSpPr/>
          <p:nvPr/>
        </p:nvGrpSpPr>
        <p:grpSpPr>
          <a:xfrm>
            <a:off x="6937179" y="1933092"/>
            <a:ext cx="1281974" cy="568397"/>
            <a:chOff x="6937179" y="1933092"/>
            <a:chExt cx="1281974" cy="568397"/>
          </a:xfrm>
        </p:grpSpPr>
        <p:sp>
          <p:nvSpPr>
            <p:cNvPr id="823" name="SMARTInkShape-6889"/>
            <p:cNvSpPr/>
            <p:nvPr>
              <p:custDataLst>
                <p:tags r:id="rId16"/>
              </p:custDataLst>
            </p:nvPr>
          </p:nvSpPr>
          <p:spPr>
            <a:xfrm>
              <a:off x="6937179" y="2064273"/>
              <a:ext cx="282772" cy="165985"/>
            </a:xfrm>
            <a:custGeom>
              <a:avLst/>
              <a:gdLst/>
              <a:ahLst/>
              <a:cxnLst/>
              <a:rect l="0" t="0" r="0" b="0"/>
              <a:pathLst>
                <a:path w="282772" h="165985">
                  <a:moveTo>
                    <a:pt x="3371" y="12177"/>
                  </a:moveTo>
                  <a:lnTo>
                    <a:pt x="3371" y="12177"/>
                  </a:lnTo>
                  <a:lnTo>
                    <a:pt x="3371" y="0"/>
                  </a:lnTo>
                  <a:lnTo>
                    <a:pt x="0" y="3003"/>
                  </a:lnTo>
                  <a:lnTo>
                    <a:pt x="226" y="10216"/>
                  </a:lnTo>
                  <a:lnTo>
                    <a:pt x="6120" y="45578"/>
                  </a:lnTo>
                  <a:lnTo>
                    <a:pt x="12025" y="85887"/>
                  </a:lnTo>
                  <a:lnTo>
                    <a:pt x="21613" y="125739"/>
                  </a:lnTo>
                  <a:lnTo>
                    <a:pt x="36763" y="154245"/>
                  </a:lnTo>
                  <a:lnTo>
                    <a:pt x="46669" y="163513"/>
                  </a:lnTo>
                  <a:lnTo>
                    <a:pt x="51287" y="165984"/>
                  </a:lnTo>
                  <a:lnTo>
                    <a:pt x="55776" y="165515"/>
                  </a:lnTo>
                  <a:lnTo>
                    <a:pt x="64525" y="159349"/>
                  </a:lnTo>
                  <a:lnTo>
                    <a:pt x="90134" y="117180"/>
                  </a:lnTo>
                  <a:lnTo>
                    <a:pt x="106714" y="71783"/>
                  </a:lnTo>
                  <a:lnTo>
                    <a:pt x="108249" y="69553"/>
                  </a:lnTo>
                  <a:lnTo>
                    <a:pt x="109273" y="68772"/>
                  </a:lnTo>
                  <a:lnTo>
                    <a:pt x="109955" y="68957"/>
                  </a:lnTo>
                  <a:lnTo>
                    <a:pt x="111201" y="108019"/>
                  </a:lnTo>
                  <a:lnTo>
                    <a:pt x="116367" y="140992"/>
                  </a:lnTo>
                  <a:lnTo>
                    <a:pt x="120148" y="150097"/>
                  </a:lnTo>
                  <a:lnTo>
                    <a:pt x="122851" y="152807"/>
                  </a:lnTo>
                  <a:lnTo>
                    <a:pt x="129616" y="155818"/>
                  </a:lnTo>
                  <a:lnTo>
                    <a:pt x="133395" y="154504"/>
                  </a:lnTo>
                  <a:lnTo>
                    <a:pt x="141358" y="147400"/>
                  </a:lnTo>
                  <a:lnTo>
                    <a:pt x="164144" y="102801"/>
                  </a:lnTo>
                  <a:lnTo>
                    <a:pt x="172049" y="85360"/>
                  </a:lnTo>
                  <a:lnTo>
                    <a:pt x="174385" y="83543"/>
                  </a:lnTo>
                  <a:lnTo>
                    <a:pt x="176646" y="83038"/>
                  </a:lnTo>
                  <a:lnTo>
                    <a:pt x="177450" y="84817"/>
                  </a:lnTo>
                  <a:lnTo>
                    <a:pt x="180432" y="132301"/>
                  </a:lnTo>
                  <a:lnTo>
                    <a:pt x="180952" y="141608"/>
                  </a:lnTo>
                  <a:lnTo>
                    <a:pt x="181024" y="141503"/>
                  </a:lnTo>
                  <a:lnTo>
                    <a:pt x="182578" y="100601"/>
                  </a:lnTo>
                  <a:lnTo>
                    <a:pt x="192014" y="72870"/>
                  </a:lnTo>
                  <a:lnTo>
                    <a:pt x="207197" y="48583"/>
                  </a:lnTo>
                  <a:lnTo>
                    <a:pt x="216491" y="39411"/>
                  </a:lnTo>
                  <a:lnTo>
                    <a:pt x="220945" y="37389"/>
                  </a:lnTo>
                  <a:lnTo>
                    <a:pt x="229658" y="37023"/>
                  </a:lnTo>
                  <a:lnTo>
                    <a:pt x="233251" y="38619"/>
                  </a:lnTo>
                  <a:lnTo>
                    <a:pt x="239126" y="44155"/>
                  </a:lnTo>
                  <a:lnTo>
                    <a:pt x="242206" y="53200"/>
                  </a:lnTo>
                  <a:lnTo>
                    <a:pt x="242870" y="64982"/>
                  </a:lnTo>
                  <a:lnTo>
                    <a:pt x="238108" y="111317"/>
                  </a:lnTo>
                  <a:lnTo>
                    <a:pt x="235168" y="125383"/>
                  </a:lnTo>
                  <a:lnTo>
                    <a:pt x="235513" y="131392"/>
                  </a:lnTo>
                  <a:lnTo>
                    <a:pt x="239659" y="141832"/>
                  </a:lnTo>
                  <a:lnTo>
                    <a:pt x="244325" y="147412"/>
                  </a:lnTo>
                  <a:lnTo>
                    <a:pt x="246558" y="148901"/>
                  </a:lnTo>
                  <a:lnTo>
                    <a:pt x="249457" y="149187"/>
                  </a:lnTo>
                  <a:lnTo>
                    <a:pt x="256439" y="147624"/>
                  </a:lnTo>
                  <a:lnTo>
                    <a:pt x="282771" y="132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4" name="SMARTInkShape-6890"/>
            <p:cNvSpPr/>
            <p:nvPr>
              <p:custDataLst>
                <p:tags r:id="rId17"/>
              </p:custDataLst>
            </p:nvPr>
          </p:nvSpPr>
          <p:spPr>
            <a:xfrm>
              <a:off x="7259935" y="1939721"/>
              <a:ext cx="264816" cy="318957"/>
            </a:xfrm>
            <a:custGeom>
              <a:avLst/>
              <a:gdLst/>
              <a:ahLst/>
              <a:cxnLst/>
              <a:rect l="0" t="0" r="0" b="0"/>
              <a:pathLst>
                <a:path w="264816" h="318957">
                  <a:moveTo>
                    <a:pt x="74315" y="212929"/>
                  </a:moveTo>
                  <a:lnTo>
                    <a:pt x="74315" y="212929"/>
                  </a:lnTo>
                  <a:lnTo>
                    <a:pt x="77685" y="212929"/>
                  </a:lnTo>
                  <a:lnTo>
                    <a:pt x="81222" y="209166"/>
                  </a:lnTo>
                  <a:lnTo>
                    <a:pt x="84440" y="202790"/>
                  </a:lnTo>
                  <a:lnTo>
                    <a:pt x="86675" y="183075"/>
                  </a:lnTo>
                  <a:lnTo>
                    <a:pt x="83544" y="170530"/>
                  </a:lnTo>
                  <a:lnTo>
                    <a:pt x="79057" y="168435"/>
                  </a:lnTo>
                  <a:lnTo>
                    <a:pt x="64663" y="167989"/>
                  </a:lnTo>
                  <a:lnTo>
                    <a:pt x="48389" y="175787"/>
                  </a:lnTo>
                  <a:lnTo>
                    <a:pt x="32452" y="189366"/>
                  </a:lnTo>
                  <a:lnTo>
                    <a:pt x="12287" y="218255"/>
                  </a:lnTo>
                  <a:lnTo>
                    <a:pt x="1827" y="243754"/>
                  </a:lnTo>
                  <a:lnTo>
                    <a:pt x="0" y="269668"/>
                  </a:lnTo>
                  <a:lnTo>
                    <a:pt x="6905" y="302412"/>
                  </a:lnTo>
                  <a:lnTo>
                    <a:pt x="10325" y="310685"/>
                  </a:lnTo>
                  <a:lnTo>
                    <a:pt x="14016" y="315494"/>
                  </a:lnTo>
                  <a:lnTo>
                    <a:pt x="17888" y="317995"/>
                  </a:lnTo>
                  <a:lnTo>
                    <a:pt x="21880" y="318956"/>
                  </a:lnTo>
                  <a:lnTo>
                    <a:pt x="35724" y="312498"/>
                  </a:lnTo>
                  <a:lnTo>
                    <a:pt x="52929" y="298810"/>
                  </a:lnTo>
                  <a:lnTo>
                    <a:pt x="86972" y="251765"/>
                  </a:lnTo>
                  <a:lnTo>
                    <a:pt x="103929" y="218195"/>
                  </a:lnTo>
                  <a:lnTo>
                    <a:pt x="120872" y="175053"/>
                  </a:lnTo>
                  <a:lnTo>
                    <a:pt x="127226" y="150989"/>
                  </a:lnTo>
                  <a:lnTo>
                    <a:pt x="132167" y="125775"/>
                  </a:lnTo>
                  <a:lnTo>
                    <a:pt x="136167" y="99793"/>
                  </a:lnTo>
                  <a:lnTo>
                    <a:pt x="140610" y="53990"/>
                  </a:lnTo>
                  <a:lnTo>
                    <a:pt x="141174" y="18818"/>
                  </a:lnTo>
                  <a:lnTo>
                    <a:pt x="136720" y="3185"/>
                  </a:lnTo>
                  <a:lnTo>
                    <a:pt x="132852" y="427"/>
                  </a:lnTo>
                  <a:lnTo>
                    <a:pt x="128156" y="0"/>
                  </a:lnTo>
                  <a:lnTo>
                    <a:pt x="122910" y="1127"/>
                  </a:lnTo>
                  <a:lnTo>
                    <a:pt x="113316" y="13667"/>
                  </a:lnTo>
                  <a:lnTo>
                    <a:pt x="105054" y="35468"/>
                  </a:lnTo>
                  <a:lnTo>
                    <a:pt x="99031" y="66324"/>
                  </a:lnTo>
                  <a:lnTo>
                    <a:pt x="94002" y="103086"/>
                  </a:lnTo>
                  <a:lnTo>
                    <a:pt x="90120" y="141532"/>
                  </a:lnTo>
                  <a:lnTo>
                    <a:pt x="88395" y="177434"/>
                  </a:lnTo>
                  <a:lnTo>
                    <a:pt x="97537" y="222638"/>
                  </a:lnTo>
                  <a:lnTo>
                    <a:pt x="113651" y="259472"/>
                  </a:lnTo>
                  <a:lnTo>
                    <a:pt x="125664" y="274302"/>
                  </a:lnTo>
                  <a:lnTo>
                    <a:pt x="131832" y="279244"/>
                  </a:lnTo>
                  <a:lnTo>
                    <a:pt x="138765" y="281128"/>
                  </a:lnTo>
                  <a:lnTo>
                    <a:pt x="153994" y="279458"/>
                  </a:lnTo>
                  <a:lnTo>
                    <a:pt x="178435" y="263843"/>
                  </a:lnTo>
                  <a:lnTo>
                    <a:pt x="189500" y="249198"/>
                  </a:lnTo>
                  <a:lnTo>
                    <a:pt x="202351" y="216800"/>
                  </a:lnTo>
                  <a:lnTo>
                    <a:pt x="202712" y="209866"/>
                  </a:lnTo>
                  <a:lnTo>
                    <a:pt x="199348" y="198397"/>
                  </a:lnTo>
                  <a:lnTo>
                    <a:pt x="196476" y="195480"/>
                  </a:lnTo>
                  <a:lnTo>
                    <a:pt x="193150" y="194241"/>
                  </a:lnTo>
                  <a:lnTo>
                    <a:pt x="189522" y="194120"/>
                  </a:lnTo>
                  <a:lnTo>
                    <a:pt x="186397" y="196862"/>
                  </a:lnTo>
                  <a:lnTo>
                    <a:pt x="181043" y="207434"/>
                  </a:lnTo>
                  <a:lnTo>
                    <a:pt x="176928" y="246651"/>
                  </a:lnTo>
                  <a:lnTo>
                    <a:pt x="177628" y="277797"/>
                  </a:lnTo>
                  <a:lnTo>
                    <a:pt x="186143" y="303802"/>
                  </a:lnTo>
                  <a:lnTo>
                    <a:pt x="193631" y="315876"/>
                  </a:lnTo>
                  <a:lnTo>
                    <a:pt x="199720" y="318249"/>
                  </a:lnTo>
                  <a:lnTo>
                    <a:pt x="215892" y="317123"/>
                  </a:lnTo>
                  <a:lnTo>
                    <a:pt x="264815" y="3018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SMARTInkShape-6891"/>
            <p:cNvSpPr/>
            <p:nvPr>
              <p:custDataLst>
                <p:tags r:id="rId18"/>
              </p:custDataLst>
            </p:nvPr>
          </p:nvSpPr>
          <p:spPr>
            <a:xfrm>
              <a:off x="7533791" y="2076450"/>
              <a:ext cx="111610" cy="177364"/>
            </a:xfrm>
            <a:custGeom>
              <a:avLst/>
              <a:gdLst/>
              <a:ahLst/>
              <a:cxnLst/>
              <a:rect l="0" t="0" r="0" b="0"/>
              <a:pathLst>
                <a:path w="111610" h="177364">
                  <a:moveTo>
                    <a:pt x="3659" y="76200"/>
                  </a:moveTo>
                  <a:lnTo>
                    <a:pt x="3659" y="76200"/>
                  </a:lnTo>
                  <a:lnTo>
                    <a:pt x="2954" y="57333"/>
                  </a:lnTo>
                  <a:lnTo>
                    <a:pt x="0" y="44426"/>
                  </a:lnTo>
                  <a:lnTo>
                    <a:pt x="514" y="42317"/>
                  </a:lnTo>
                  <a:lnTo>
                    <a:pt x="1563" y="40911"/>
                  </a:lnTo>
                  <a:lnTo>
                    <a:pt x="2967" y="40679"/>
                  </a:lnTo>
                  <a:lnTo>
                    <a:pt x="6408" y="42304"/>
                  </a:lnTo>
                  <a:lnTo>
                    <a:pt x="30740" y="65309"/>
                  </a:lnTo>
                  <a:lnTo>
                    <a:pt x="45236" y="89828"/>
                  </a:lnTo>
                  <a:lnTo>
                    <a:pt x="51726" y="122806"/>
                  </a:lnTo>
                  <a:lnTo>
                    <a:pt x="48849" y="160326"/>
                  </a:lnTo>
                  <a:lnTo>
                    <a:pt x="45379" y="172621"/>
                  </a:lnTo>
                  <a:lnTo>
                    <a:pt x="43467" y="175758"/>
                  </a:lnTo>
                  <a:lnTo>
                    <a:pt x="41488" y="177144"/>
                  </a:lnTo>
                  <a:lnTo>
                    <a:pt x="39461" y="177363"/>
                  </a:lnTo>
                  <a:lnTo>
                    <a:pt x="38110" y="174686"/>
                  </a:lnTo>
                  <a:lnTo>
                    <a:pt x="36609" y="164186"/>
                  </a:lnTo>
                  <a:lnTo>
                    <a:pt x="39135" y="135666"/>
                  </a:lnTo>
                  <a:lnTo>
                    <a:pt x="50000" y="104981"/>
                  </a:lnTo>
                  <a:lnTo>
                    <a:pt x="70306" y="57446"/>
                  </a:lnTo>
                  <a:lnTo>
                    <a:pt x="81964" y="33999"/>
                  </a:lnTo>
                  <a:lnTo>
                    <a:pt x="1116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SMARTInkShape-6892"/>
            <p:cNvSpPr/>
            <p:nvPr>
              <p:custDataLst>
                <p:tags r:id="rId19"/>
              </p:custDataLst>
            </p:nvPr>
          </p:nvSpPr>
          <p:spPr>
            <a:xfrm>
              <a:off x="7709990" y="1933092"/>
              <a:ext cx="37011" cy="321159"/>
            </a:xfrm>
            <a:custGeom>
              <a:avLst/>
              <a:gdLst/>
              <a:ahLst/>
              <a:cxnLst/>
              <a:rect l="0" t="0" r="0" b="0"/>
              <a:pathLst>
                <a:path w="37011" h="321159">
                  <a:moveTo>
                    <a:pt x="37010" y="3658"/>
                  </a:moveTo>
                  <a:lnTo>
                    <a:pt x="37010" y="3658"/>
                  </a:lnTo>
                  <a:lnTo>
                    <a:pt x="37008" y="0"/>
                  </a:lnTo>
                  <a:lnTo>
                    <a:pt x="35128" y="10252"/>
                  </a:lnTo>
                  <a:lnTo>
                    <a:pt x="28171" y="52311"/>
                  </a:lnTo>
                  <a:lnTo>
                    <a:pt x="22262" y="84548"/>
                  </a:lnTo>
                  <a:lnTo>
                    <a:pt x="16345" y="120748"/>
                  </a:lnTo>
                  <a:lnTo>
                    <a:pt x="13714" y="160355"/>
                  </a:lnTo>
                  <a:lnTo>
                    <a:pt x="8782" y="201477"/>
                  </a:lnTo>
                  <a:lnTo>
                    <a:pt x="3297" y="241156"/>
                  </a:lnTo>
                  <a:lnTo>
                    <a:pt x="209" y="288438"/>
                  </a:lnTo>
                  <a:lnTo>
                    <a:pt x="0" y="314285"/>
                  </a:lnTo>
                  <a:lnTo>
                    <a:pt x="1048" y="317282"/>
                  </a:lnTo>
                  <a:lnTo>
                    <a:pt x="5260" y="321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SMARTInkShape-6893"/>
            <p:cNvSpPr/>
            <p:nvPr>
              <p:custDataLst>
                <p:tags r:id="rId20"/>
              </p:custDataLst>
            </p:nvPr>
          </p:nvSpPr>
          <p:spPr>
            <a:xfrm>
              <a:off x="7769989" y="2103615"/>
              <a:ext cx="122060" cy="265040"/>
            </a:xfrm>
            <a:custGeom>
              <a:avLst/>
              <a:gdLst/>
              <a:ahLst/>
              <a:cxnLst/>
              <a:rect l="0" t="0" r="0" b="0"/>
              <a:pathLst>
                <a:path w="122060" h="265040">
                  <a:moveTo>
                    <a:pt x="15111" y="10935"/>
                  </a:moveTo>
                  <a:lnTo>
                    <a:pt x="15111" y="10935"/>
                  </a:lnTo>
                  <a:lnTo>
                    <a:pt x="9643" y="0"/>
                  </a:lnTo>
                  <a:lnTo>
                    <a:pt x="8643" y="823"/>
                  </a:lnTo>
                  <a:lnTo>
                    <a:pt x="5651" y="5500"/>
                  </a:lnTo>
                  <a:lnTo>
                    <a:pt x="0" y="22809"/>
                  </a:lnTo>
                  <a:lnTo>
                    <a:pt x="1605" y="67209"/>
                  </a:lnTo>
                  <a:lnTo>
                    <a:pt x="1874" y="75968"/>
                  </a:lnTo>
                  <a:lnTo>
                    <a:pt x="4874" y="83218"/>
                  </a:lnTo>
                  <a:lnTo>
                    <a:pt x="15735" y="95037"/>
                  </a:lnTo>
                  <a:lnTo>
                    <a:pt x="22582" y="98047"/>
                  </a:lnTo>
                  <a:lnTo>
                    <a:pt x="37717" y="99511"/>
                  </a:lnTo>
                  <a:lnTo>
                    <a:pt x="65475" y="89626"/>
                  </a:lnTo>
                  <a:lnTo>
                    <a:pt x="85930" y="73291"/>
                  </a:lnTo>
                  <a:lnTo>
                    <a:pt x="100927" y="51675"/>
                  </a:lnTo>
                  <a:lnTo>
                    <a:pt x="109532" y="21280"/>
                  </a:lnTo>
                  <a:lnTo>
                    <a:pt x="108398" y="21359"/>
                  </a:lnTo>
                  <a:lnTo>
                    <a:pt x="103373" y="25211"/>
                  </a:lnTo>
                  <a:lnTo>
                    <a:pt x="100200" y="35389"/>
                  </a:lnTo>
                  <a:lnTo>
                    <a:pt x="99354" y="42054"/>
                  </a:lnTo>
                  <a:lnTo>
                    <a:pt x="109817" y="83141"/>
                  </a:lnTo>
                  <a:lnTo>
                    <a:pt x="115349" y="126955"/>
                  </a:lnTo>
                  <a:lnTo>
                    <a:pt x="119678" y="163844"/>
                  </a:lnTo>
                  <a:lnTo>
                    <a:pt x="122059" y="198215"/>
                  </a:lnTo>
                  <a:lnTo>
                    <a:pt x="116970" y="218113"/>
                  </a:lnTo>
                  <a:lnTo>
                    <a:pt x="106949" y="235658"/>
                  </a:lnTo>
                  <a:lnTo>
                    <a:pt x="93087" y="250512"/>
                  </a:lnTo>
                  <a:lnTo>
                    <a:pt x="69416" y="264032"/>
                  </a:lnTo>
                  <a:lnTo>
                    <a:pt x="61898" y="265039"/>
                  </a:lnTo>
                  <a:lnTo>
                    <a:pt x="47900" y="262394"/>
                  </a:lnTo>
                  <a:lnTo>
                    <a:pt x="36503" y="254633"/>
                  </a:lnTo>
                  <a:lnTo>
                    <a:pt x="31491" y="249600"/>
                  </a:lnTo>
                  <a:lnTo>
                    <a:pt x="28853" y="242717"/>
                  </a:lnTo>
                  <a:lnTo>
                    <a:pt x="27804" y="225662"/>
                  </a:lnTo>
                  <a:lnTo>
                    <a:pt x="40511" y="1696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SMARTInkShape-6894"/>
            <p:cNvSpPr/>
            <p:nvPr>
              <p:custDataLst>
                <p:tags r:id="rId21"/>
              </p:custDataLst>
            </p:nvPr>
          </p:nvSpPr>
          <p:spPr>
            <a:xfrm>
              <a:off x="7931150" y="2133600"/>
              <a:ext cx="19051" cy="88901"/>
            </a:xfrm>
            <a:custGeom>
              <a:avLst/>
              <a:gdLst/>
              <a:ahLst/>
              <a:cxnLst/>
              <a:rect l="0" t="0" r="0" b="0"/>
              <a:pathLst>
                <a:path w="19051" h="88901">
                  <a:moveTo>
                    <a:pt x="0" y="0"/>
                  </a:moveTo>
                  <a:lnTo>
                    <a:pt x="0" y="0"/>
                  </a:lnTo>
                  <a:lnTo>
                    <a:pt x="9433" y="16620"/>
                  </a:lnTo>
                  <a:lnTo>
                    <a:pt x="16940" y="50529"/>
                  </a:lnTo>
                  <a:lnTo>
                    <a:pt x="190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9" name="SMARTInkShape-6895"/>
            <p:cNvSpPr/>
            <p:nvPr>
              <p:custDataLst>
                <p:tags r:id="rId22"/>
              </p:custDataLst>
            </p:nvPr>
          </p:nvSpPr>
          <p:spPr>
            <a:xfrm>
              <a:off x="7943850" y="20510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19050"/>
                  </a:moveTo>
                  <a:lnTo>
                    <a:pt x="0" y="19050"/>
                  </a:lnTo>
                  <a:lnTo>
                    <a:pt x="705" y="2299"/>
                  </a:lnTo>
                  <a:lnTo>
                    <a:pt x="1881" y="827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0" name="SMARTInkShape-6896"/>
            <p:cNvSpPr/>
            <p:nvPr>
              <p:custDataLst>
                <p:tags r:id="rId23"/>
              </p:custDataLst>
            </p:nvPr>
          </p:nvSpPr>
          <p:spPr>
            <a:xfrm>
              <a:off x="8002418" y="2082800"/>
              <a:ext cx="216735" cy="418689"/>
            </a:xfrm>
            <a:custGeom>
              <a:avLst/>
              <a:gdLst/>
              <a:ahLst/>
              <a:cxnLst/>
              <a:rect l="0" t="0" r="0" b="0"/>
              <a:pathLst>
                <a:path w="216735" h="418689">
                  <a:moveTo>
                    <a:pt x="4932" y="0"/>
                  </a:moveTo>
                  <a:lnTo>
                    <a:pt x="4932" y="0"/>
                  </a:lnTo>
                  <a:lnTo>
                    <a:pt x="14365" y="15914"/>
                  </a:lnTo>
                  <a:lnTo>
                    <a:pt x="19237" y="29886"/>
                  </a:lnTo>
                  <a:lnTo>
                    <a:pt x="18331" y="75188"/>
                  </a:lnTo>
                  <a:lnTo>
                    <a:pt x="16531" y="91273"/>
                  </a:lnTo>
                  <a:lnTo>
                    <a:pt x="11028" y="103125"/>
                  </a:lnTo>
                  <a:lnTo>
                    <a:pt x="5760" y="109333"/>
                  </a:lnTo>
                  <a:lnTo>
                    <a:pt x="3367" y="110989"/>
                  </a:lnTo>
                  <a:lnTo>
                    <a:pt x="1772" y="110681"/>
                  </a:lnTo>
                  <a:lnTo>
                    <a:pt x="708" y="109065"/>
                  </a:lnTo>
                  <a:lnTo>
                    <a:pt x="0" y="106577"/>
                  </a:lnTo>
                  <a:lnTo>
                    <a:pt x="4637" y="77235"/>
                  </a:lnTo>
                  <a:lnTo>
                    <a:pt x="15271" y="49147"/>
                  </a:lnTo>
                  <a:lnTo>
                    <a:pt x="25754" y="33837"/>
                  </a:lnTo>
                  <a:lnTo>
                    <a:pt x="37470" y="23741"/>
                  </a:lnTo>
                  <a:lnTo>
                    <a:pt x="43557" y="20060"/>
                  </a:lnTo>
                  <a:lnTo>
                    <a:pt x="49732" y="19018"/>
                  </a:lnTo>
                  <a:lnTo>
                    <a:pt x="62238" y="21623"/>
                  </a:lnTo>
                  <a:lnTo>
                    <a:pt x="72970" y="29366"/>
                  </a:lnTo>
                  <a:lnTo>
                    <a:pt x="77807" y="34394"/>
                  </a:lnTo>
                  <a:lnTo>
                    <a:pt x="83181" y="49388"/>
                  </a:lnTo>
                  <a:lnTo>
                    <a:pt x="88327" y="96606"/>
                  </a:lnTo>
                  <a:lnTo>
                    <a:pt x="93972" y="112081"/>
                  </a:lnTo>
                  <a:lnTo>
                    <a:pt x="108454" y="129321"/>
                  </a:lnTo>
                  <a:lnTo>
                    <a:pt x="121967" y="135087"/>
                  </a:lnTo>
                  <a:lnTo>
                    <a:pt x="129523" y="136625"/>
                  </a:lnTo>
                  <a:lnTo>
                    <a:pt x="147325" y="132689"/>
                  </a:lnTo>
                  <a:lnTo>
                    <a:pt x="165583" y="123178"/>
                  </a:lnTo>
                  <a:lnTo>
                    <a:pt x="180755" y="109544"/>
                  </a:lnTo>
                  <a:lnTo>
                    <a:pt x="197824" y="79259"/>
                  </a:lnTo>
                  <a:lnTo>
                    <a:pt x="208448" y="46846"/>
                  </a:lnTo>
                  <a:lnTo>
                    <a:pt x="208037" y="29287"/>
                  </a:lnTo>
                  <a:lnTo>
                    <a:pt x="205952" y="21641"/>
                  </a:lnTo>
                  <a:lnTo>
                    <a:pt x="201034" y="17955"/>
                  </a:lnTo>
                  <a:lnTo>
                    <a:pt x="194227" y="16909"/>
                  </a:lnTo>
                  <a:lnTo>
                    <a:pt x="177258" y="20215"/>
                  </a:lnTo>
                  <a:lnTo>
                    <a:pt x="157956" y="28740"/>
                  </a:lnTo>
                  <a:lnTo>
                    <a:pt x="145144" y="43347"/>
                  </a:lnTo>
                  <a:lnTo>
                    <a:pt x="138510" y="60893"/>
                  </a:lnTo>
                  <a:lnTo>
                    <a:pt x="138741" y="84521"/>
                  </a:lnTo>
                  <a:lnTo>
                    <a:pt x="141542" y="93539"/>
                  </a:lnTo>
                  <a:lnTo>
                    <a:pt x="146101" y="95521"/>
                  </a:lnTo>
                  <a:lnTo>
                    <a:pt x="160571" y="95841"/>
                  </a:lnTo>
                  <a:lnTo>
                    <a:pt x="181810" y="88683"/>
                  </a:lnTo>
                  <a:lnTo>
                    <a:pt x="208541" y="72154"/>
                  </a:lnTo>
                  <a:lnTo>
                    <a:pt x="210523" y="72091"/>
                  </a:lnTo>
                  <a:lnTo>
                    <a:pt x="211842" y="72755"/>
                  </a:lnTo>
                  <a:lnTo>
                    <a:pt x="212722" y="73903"/>
                  </a:lnTo>
                  <a:lnTo>
                    <a:pt x="214327" y="112626"/>
                  </a:lnTo>
                  <a:lnTo>
                    <a:pt x="211064" y="154177"/>
                  </a:lnTo>
                  <a:lnTo>
                    <a:pt x="213198" y="187762"/>
                  </a:lnTo>
                  <a:lnTo>
                    <a:pt x="216734" y="224561"/>
                  </a:lnTo>
                  <a:lnTo>
                    <a:pt x="215952" y="264434"/>
                  </a:lnTo>
                  <a:lnTo>
                    <a:pt x="215136" y="303793"/>
                  </a:lnTo>
                  <a:lnTo>
                    <a:pt x="213361" y="341041"/>
                  </a:lnTo>
                  <a:lnTo>
                    <a:pt x="203723" y="387662"/>
                  </a:lnTo>
                  <a:lnTo>
                    <a:pt x="193471" y="410301"/>
                  </a:lnTo>
                  <a:lnTo>
                    <a:pt x="187070" y="416056"/>
                  </a:lnTo>
                  <a:lnTo>
                    <a:pt x="179979" y="418482"/>
                  </a:lnTo>
                  <a:lnTo>
                    <a:pt x="172430" y="418688"/>
                  </a:lnTo>
                  <a:lnTo>
                    <a:pt x="156516" y="413272"/>
                  </a:lnTo>
                  <a:lnTo>
                    <a:pt x="148321" y="408865"/>
                  </a:lnTo>
                  <a:lnTo>
                    <a:pt x="135453" y="394560"/>
                  </a:lnTo>
                  <a:lnTo>
                    <a:pt x="119232" y="368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SMARTInkShape-Group1278"/>
          <p:cNvGrpSpPr/>
          <p:nvPr/>
        </p:nvGrpSpPr>
        <p:grpSpPr>
          <a:xfrm>
            <a:off x="8689141" y="1938385"/>
            <a:ext cx="886660" cy="337649"/>
            <a:chOff x="8689141" y="1938385"/>
            <a:chExt cx="886660" cy="337649"/>
          </a:xfrm>
        </p:grpSpPr>
        <p:sp>
          <p:nvSpPr>
            <p:cNvPr id="832" name="SMARTInkShape-6897"/>
            <p:cNvSpPr/>
            <p:nvPr>
              <p:custDataLst>
                <p:tags r:id="rId8"/>
              </p:custDataLst>
            </p:nvPr>
          </p:nvSpPr>
          <p:spPr>
            <a:xfrm>
              <a:off x="8689141" y="1938385"/>
              <a:ext cx="162760" cy="337649"/>
            </a:xfrm>
            <a:custGeom>
              <a:avLst/>
              <a:gdLst/>
              <a:ahLst/>
              <a:cxnLst/>
              <a:rect l="0" t="0" r="0" b="0"/>
              <a:pathLst>
                <a:path w="162760" h="337649">
                  <a:moveTo>
                    <a:pt x="105609" y="226965"/>
                  </a:moveTo>
                  <a:lnTo>
                    <a:pt x="105609" y="226965"/>
                  </a:lnTo>
                  <a:lnTo>
                    <a:pt x="105607" y="220223"/>
                  </a:lnTo>
                  <a:lnTo>
                    <a:pt x="95470" y="200233"/>
                  </a:lnTo>
                  <a:lnTo>
                    <a:pt x="83239" y="183531"/>
                  </a:lnTo>
                  <a:lnTo>
                    <a:pt x="72385" y="176382"/>
                  </a:lnTo>
                  <a:lnTo>
                    <a:pt x="56741" y="176496"/>
                  </a:lnTo>
                  <a:lnTo>
                    <a:pt x="47630" y="178503"/>
                  </a:lnTo>
                  <a:lnTo>
                    <a:pt x="29982" y="190139"/>
                  </a:lnTo>
                  <a:lnTo>
                    <a:pt x="21323" y="198181"/>
                  </a:lnTo>
                  <a:lnTo>
                    <a:pt x="2394" y="236467"/>
                  </a:lnTo>
                  <a:lnTo>
                    <a:pt x="0" y="265525"/>
                  </a:lnTo>
                  <a:lnTo>
                    <a:pt x="6583" y="305888"/>
                  </a:lnTo>
                  <a:lnTo>
                    <a:pt x="9958" y="317681"/>
                  </a:lnTo>
                  <a:lnTo>
                    <a:pt x="15738" y="326248"/>
                  </a:lnTo>
                  <a:lnTo>
                    <a:pt x="31564" y="337648"/>
                  </a:lnTo>
                  <a:lnTo>
                    <a:pt x="41428" y="337442"/>
                  </a:lnTo>
                  <a:lnTo>
                    <a:pt x="63679" y="327807"/>
                  </a:lnTo>
                  <a:lnTo>
                    <a:pt x="96634" y="299177"/>
                  </a:lnTo>
                  <a:lnTo>
                    <a:pt x="125371" y="253771"/>
                  </a:lnTo>
                  <a:lnTo>
                    <a:pt x="137439" y="214655"/>
                  </a:lnTo>
                  <a:lnTo>
                    <a:pt x="144450" y="169282"/>
                  </a:lnTo>
                  <a:lnTo>
                    <a:pt x="146320" y="143354"/>
                  </a:lnTo>
                  <a:lnTo>
                    <a:pt x="147566" y="116191"/>
                  </a:lnTo>
                  <a:lnTo>
                    <a:pt x="148396" y="91027"/>
                  </a:lnTo>
                  <a:lnTo>
                    <a:pt x="149320" y="44252"/>
                  </a:lnTo>
                  <a:lnTo>
                    <a:pt x="143097" y="5219"/>
                  </a:lnTo>
                  <a:lnTo>
                    <a:pt x="140478" y="818"/>
                  </a:lnTo>
                  <a:lnTo>
                    <a:pt x="138026" y="0"/>
                  </a:lnTo>
                  <a:lnTo>
                    <a:pt x="135688" y="1572"/>
                  </a:lnTo>
                  <a:lnTo>
                    <a:pt x="125654" y="30752"/>
                  </a:lnTo>
                  <a:lnTo>
                    <a:pt x="121574" y="63324"/>
                  </a:lnTo>
                  <a:lnTo>
                    <a:pt x="121172" y="102024"/>
                  </a:lnTo>
                  <a:lnTo>
                    <a:pt x="125695" y="145095"/>
                  </a:lnTo>
                  <a:lnTo>
                    <a:pt x="134292" y="186345"/>
                  </a:lnTo>
                  <a:lnTo>
                    <a:pt x="144462" y="223728"/>
                  </a:lnTo>
                  <a:lnTo>
                    <a:pt x="162759" y="2841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SMARTInkShape-6898"/>
            <p:cNvSpPr/>
            <p:nvPr>
              <p:custDataLst>
                <p:tags r:id="rId9"/>
              </p:custDataLst>
            </p:nvPr>
          </p:nvSpPr>
          <p:spPr>
            <a:xfrm>
              <a:off x="8902700" y="2146300"/>
              <a:ext cx="1" cy="69851"/>
            </a:xfrm>
            <a:custGeom>
              <a:avLst/>
              <a:gdLst/>
              <a:ahLst/>
              <a:cxnLst/>
              <a:rect l="0" t="0" r="0" b="0"/>
              <a:pathLst>
                <a:path w="1" h="69851">
                  <a:moveTo>
                    <a:pt x="0" y="0"/>
                  </a:moveTo>
                  <a:lnTo>
                    <a:pt x="0" y="0"/>
                  </a:lnTo>
                  <a:lnTo>
                    <a:pt x="0" y="45779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SMARTInkShape-6899"/>
            <p:cNvSpPr/>
            <p:nvPr>
              <p:custDataLst>
                <p:tags r:id="rId10"/>
              </p:custDataLst>
            </p:nvPr>
          </p:nvSpPr>
          <p:spPr>
            <a:xfrm>
              <a:off x="8909050" y="2057400"/>
              <a:ext cx="12701" cy="31751"/>
            </a:xfrm>
            <a:custGeom>
              <a:avLst/>
              <a:gdLst/>
              <a:ahLst/>
              <a:cxnLst/>
              <a:rect l="0" t="0" r="0" b="0"/>
              <a:pathLst>
                <a:path w="12701" h="31751">
                  <a:moveTo>
                    <a:pt x="0" y="31750"/>
                  </a:moveTo>
                  <a:lnTo>
                    <a:pt x="0" y="31750"/>
                  </a:lnTo>
                  <a:lnTo>
                    <a:pt x="6907" y="9765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SMARTInkShape-6900"/>
            <p:cNvSpPr/>
            <p:nvPr>
              <p:custDataLst>
                <p:tags r:id="rId11"/>
              </p:custDataLst>
            </p:nvPr>
          </p:nvSpPr>
          <p:spPr>
            <a:xfrm>
              <a:off x="8966200" y="2061734"/>
              <a:ext cx="69851" cy="192517"/>
            </a:xfrm>
            <a:custGeom>
              <a:avLst/>
              <a:gdLst/>
              <a:ahLst/>
              <a:cxnLst/>
              <a:rect l="0" t="0" r="0" b="0"/>
              <a:pathLst>
                <a:path w="69851" h="192517">
                  <a:moveTo>
                    <a:pt x="69850" y="21066"/>
                  </a:moveTo>
                  <a:lnTo>
                    <a:pt x="69850" y="21066"/>
                  </a:lnTo>
                  <a:lnTo>
                    <a:pt x="59005" y="11632"/>
                  </a:lnTo>
                  <a:lnTo>
                    <a:pt x="31158" y="51"/>
                  </a:lnTo>
                  <a:lnTo>
                    <a:pt x="25710" y="0"/>
                  </a:lnTo>
                  <a:lnTo>
                    <a:pt x="15896" y="3707"/>
                  </a:lnTo>
                  <a:lnTo>
                    <a:pt x="2436" y="17098"/>
                  </a:lnTo>
                  <a:lnTo>
                    <a:pt x="2329" y="21949"/>
                  </a:lnTo>
                  <a:lnTo>
                    <a:pt x="5081" y="26593"/>
                  </a:lnTo>
                  <a:lnTo>
                    <a:pt x="40428" y="68440"/>
                  </a:lnTo>
                  <a:lnTo>
                    <a:pt x="65685" y="108427"/>
                  </a:lnTo>
                  <a:lnTo>
                    <a:pt x="69643" y="127391"/>
                  </a:lnTo>
                  <a:lnTo>
                    <a:pt x="69711" y="136399"/>
                  </a:lnTo>
                  <a:lnTo>
                    <a:pt x="62263" y="153935"/>
                  </a:lnTo>
                  <a:lnTo>
                    <a:pt x="56325" y="162562"/>
                  </a:lnTo>
                  <a:lnTo>
                    <a:pt x="36557" y="175910"/>
                  </a:lnTo>
                  <a:lnTo>
                    <a:pt x="0" y="1925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SMARTInkShape-6901"/>
            <p:cNvSpPr/>
            <p:nvPr>
              <p:custDataLst>
                <p:tags r:id="rId12"/>
              </p:custDataLst>
            </p:nvPr>
          </p:nvSpPr>
          <p:spPr>
            <a:xfrm>
              <a:off x="9154030" y="1964842"/>
              <a:ext cx="72521" cy="296837"/>
            </a:xfrm>
            <a:custGeom>
              <a:avLst/>
              <a:gdLst/>
              <a:ahLst/>
              <a:cxnLst/>
              <a:rect l="0" t="0" r="0" b="0"/>
              <a:pathLst>
                <a:path w="72521" h="296837">
                  <a:moveTo>
                    <a:pt x="28070" y="3658"/>
                  </a:moveTo>
                  <a:lnTo>
                    <a:pt x="28070" y="3658"/>
                  </a:lnTo>
                  <a:lnTo>
                    <a:pt x="28070" y="0"/>
                  </a:lnTo>
                  <a:lnTo>
                    <a:pt x="28070" y="1562"/>
                  </a:lnTo>
                  <a:lnTo>
                    <a:pt x="15861" y="46844"/>
                  </a:lnTo>
                  <a:lnTo>
                    <a:pt x="7677" y="92575"/>
                  </a:lnTo>
                  <a:lnTo>
                    <a:pt x="3013" y="130901"/>
                  </a:lnTo>
                  <a:lnTo>
                    <a:pt x="0" y="172394"/>
                  </a:lnTo>
                  <a:lnTo>
                    <a:pt x="1012" y="212001"/>
                  </a:lnTo>
                  <a:lnTo>
                    <a:pt x="3815" y="245127"/>
                  </a:lnTo>
                  <a:lnTo>
                    <a:pt x="8824" y="271844"/>
                  </a:lnTo>
                  <a:lnTo>
                    <a:pt x="18105" y="290774"/>
                  </a:lnTo>
                  <a:lnTo>
                    <a:pt x="24248" y="295258"/>
                  </a:lnTo>
                  <a:lnTo>
                    <a:pt x="31167" y="296836"/>
                  </a:lnTo>
                  <a:lnTo>
                    <a:pt x="38602" y="296476"/>
                  </a:lnTo>
                  <a:lnTo>
                    <a:pt x="52506" y="290433"/>
                  </a:lnTo>
                  <a:lnTo>
                    <a:pt x="72520" y="276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SMARTInkShape-6902"/>
            <p:cNvSpPr/>
            <p:nvPr>
              <p:custDataLst>
                <p:tags r:id="rId13"/>
              </p:custDataLst>
            </p:nvPr>
          </p:nvSpPr>
          <p:spPr>
            <a:xfrm>
              <a:off x="9099550" y="2095500"/>
              <a:ext cx="215901" cy="129106"/>
            </a:xfrm>
            <a:custGeom>
              <a:avLst/>
              <a:gdLst/>
              <a:ahLst/>
              <a:cxnLst/>
              <a:rect l="0" t="0" r="0" b="0"/>
              <a:pathLst>
                <a:path w="215901" h="129106">
                  <a:moveTo>
                    <a:pt x="0" y="0"/>
                  </a:moveTo>
                  <a:lnTo>
                    <a:pt x="0" y="0"/>
                  </a:lnTo>
                  <a:lnTo>
                    <a:pt x="39232" y="0"/>
                  </a:lnTo>
                  <a:lnTo>
                    <a:pt x="80299" y="1881"/>
                  </a:lnTo>
                  <a:lnTo>
                    <a:pt x="122570" y="10670"/>
                  </a:lnTo>
                  <a:lnTo>
                    <a:pt x="165085" y="32603"/>
                  </a:lnTo>
                  <a:lnTo>
                    <a:pt x="179441" y="48592"/>
                  </a:lnTo>
                  <a:lnTo>
                    <a:pt x="185244" y="57795"/>
                  </a:lnTo>
                  <a:lnTo>
                    <a:pt x="187701" y="67458"/>
                  </a:lnTo>
                  <a:lnTo>
                    <a:pt x="186670" y="87601"/>
                  </a:lnTo>
                  <a:lnTo>
                    <a:pt x="177742" y="106432"/>
                  </a:lnTo>
                  <a:lnTo>
                    <a:pt x="165073" y="121387"/>
                  </a:lnTo>
                  <a:lnTo>
                    <a:pt x="152390" y="128033"/>
                  </a:lnTo>
                  <a:lnTo>
                    <a:pt x="141577" y="129105"/>
                  </a:lnTo>
                  <a:lnTo>
                    <a:pt x="136718" y="128403"/>
                  </a:lnTo>
                  <a:lnTo>
                    <a:pt x="134184" y="124408"/>
                  </a:lnTo>
                  <a:lnTo>
                    <a:pt x="133248" y="110561"/>
                  </a:lnTo>
                  <a:lnTo>
                    <a:pt x="143435" y="82932"/>
                  </a:lnTo>
                  <a:lnTo>
                    <a:pt x="175977" y="38332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SMARTInkShape-6903"/>
            <p:cNvSpPr/>
            <p:nvPr>
              <p:custDataLst>
                <p:tags r:id="rId14"/>
              </p:custDataLst>
            </p:nvPr>
          </p:nvSpPr>
          <p:spPr>
            <a:xfrm>
              <a:off x="9349069" y="2120900"/>
              <a:ext cx="91574" cy="119736"/>
            </a:xfrm>
            <a:custGeom>
              <a:avLst/>
              <a:gdLst/>
              <a:ahLst/>
              <a:cxnLst/>
              <a:rect l="0" t="0" r="0" b="0"/>
              <a:pathLst>
                <a:path w="91574" h="119736">
                  <a:moveTo>
                    <a:pt x="67981" y="12700"/>
                  </a:moveTo>
                  <a:lnTo>
                    <a:pt x="67981" y="12700"/>
                  </a:lnTo>
                  <a:lnTo>
                    <a:pt x="46318" y="2574"/>
                  </a:lnTo>
                  <a:lnTo>
                    <a:pt x="38126" y="1144"/>
                  </a:lnTo>
                  <a:lnTo>
                    <a:pt x="26020" y="6153"/>
                  </a:lnTo>
                  <a:lnTo>
                    <a:pt x="18840" y="10452"/>
                  </a:lnTo>
                  <a:lnTo>
                    <a:pt x="7099" y="34043"/>
                  </a:lnTo>
                  <a:lnTo>
                    <a:pt x="0" y="64519"/>
                  </a:lnTo>
                  <a:lnTo>
                    <a:pt x="3938" y="100099"/>
                  </a:lnTo>
                  <a:lnTo>
                    <a:pt x="10354" y="117160"/>
                  </a:lnTo>
                  <a:lnTo>
                    <a:pt x="18979" y="119735"/>
                  </a:lnTo>
                  <a:lnTo>
                    <a:pt x="45498" y="115069"/>
                  </a:lnTo>
                  <a:lnTo>
                    <a:pt x="67160" y="103588"/>
                  </a:lnTo>
                  <a:lnTo>
                    <a:pt x="75900" y="96576"/>
                  </a:lnTo>
                  <a:lnTo>
                    <a:pt x="87492" y="77495"/>
                  </a:lnTo>
                  <a:lnTo>
                    <a:pt x="91573" y="66480"/>
                  </a:lnTo>
                  <a:lnTo>
                    <a:pt x="90461" y="42952"/>
                  </a:lnTo>
                  <a:lnTo>
                    <a:pt x="87201" y="30752"/>
                  </a:lnTo>
                  <a:lnTo>
                    <a:pt x="82204" y="21912"/>
                  </a:lnTo>
                  <a:lnTo>
                    <a:pt x="69128" y="10209"/>
                  </a:lnTo>
                  <a:lnTo>
                    <a:pt x="52028" y="4537"/>
                  </a:lnTo>
                  <a:lnTo>
                    <a:pt x="235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SMARTInkShape-6904"/>
            <p:cNvSpPr/>
            <p:nvPr>
              <p:custDataLst>
                <p:tags r:id="rId15"/>
              </p:custDataLst>
            </p:nvPr>
          </p:nvSpPr>
          <p:spPr>
            <a:xfrm>
              <a:off x="9563100" y="22669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0"/>
                  </a:moveTo>
                  <a:lnTo>
                    <a:pt x="1270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41" name="SMARTInkShape-6905"/>
          <p:cNvSpPr/>
          <p:nvPr>
            <p:custDataLst>
              <p:tags r:id="rId7"/>
            </p:custDataLst>
          </p:nvPr>
        </p:nvSpPr>
        <p:spPr>
          <a:xfrm>
            <a:off x="7812167" y="4057650"/>
            <a:ext cx="1408034" cy="494166"/>
          </a:xfrm>
          <a:custGeom>
            <a:avLst/>
            <a:gdLst/>
            <a:ahLst/>
            <a:cxnLst/>
            <a:rect l="0" t="0" r="0" b="0"/>
            <a:pathLst>
              <a:path w="1408034" h="494166">
                <a:moveTo>
                  <a:pt x="23733" y="234950"/>
                </a:moveTo>
                <a:lnTo>
                  <a:pt x="23733" y="234950"/>
                </a:lnTo>
                <a:lnTo>
                  <a:pt x="3959" y="211806"/>
                </a:lnTo>
                <a:lnTo>
                  <a:pt x="0" y="199008"/>
                </a:lnTo>
                <a:lnTo>
                  <a:pt x="150" y="196172"/>
                </a:lnTo>
                <a:lnTo>
                  <a:pt x="955" y="194281"/>
                </a:lnTo>
                <a:lnTo>
                  <a:pt x="2198" y="193021"/>
                </a:lnTo>
                <a:lnTo>
                  <a:pt x="9224" y="201028"/>
                </a:lnTo>
                <a:lnTo>
                  <a:pt x="14061" y="208101"/>
                </a:lnTo>
                <a:lnTo>
                  <a:pt x="25078" y="242303"/>
                </a:lnTo>
                <a:lnTo>
                  <a:pt x="30980" y="265251"/>
                </a:lnTo>
                <a:lnTo>
                  <a:pt x="37031" y="293956"/>
                </a:lnTo>
                <a:lnTo>
                  <a:pt x="43181" y="326499"/>
                </a:lnTo>
                <a:lnTo>
                  <a:pt x="49399" y="361598"/>
                </a:lnTo>
                <a:lnTo>
                  <a:pt x="57776" y="392055"/>
                </a:lnTo>
                <a:lnTo>
                  <a:pt x="67595" y="419415"/>
                </a:lnTo>
                <a:lnTo>
                  <a:pt x="91911" y="463690"/>
                </a:lnTo>
                <a:lnTo>
                  <a:pt x="123884" y="490423"/>
                </a:lnTo>
                <a:lnTo>
                  <a:pt x="146239" y="494165"/>
                </a:lnTo>
                <a:lnTo>
                  <a:pt x="172432" y="492427"/>
                </a:lnTo>
                <a:lnTo>
                  <a:pt x="201182" y="487034"/>
                </a:lnTo>
                <a:lnTo>
                  <a:pt x="237988" y="472856"/>
                </a:lnTo>
                <a:lnTo>
                  <a:pt x="280165" y="452821"/>
                </a:lnTo>
                <a:lnTo>
                  <a:pt x="325920" y="428880"/>
                </a:lnTo>
                <a:lnTo>
                  <a:pt x="380414" y="398809"/>
                </a:lnTo>
                <a:lnTo>
                  <a:pt x="440731" y="364651"/>
                </a:lnTo>
                <a:lnTo>
                  <a:pt x="504933" y="327767"/>
                </a:lnTo>
                <a:lnTo>
                  <a:pt x="577365" y="288361"/>
                </a:lnTo>
                <a:lnTo>
                  <a:pt x="655287" y="247274"/>
                </a:lnTo>
                <a:lnTo>
                  <a:pt x="736869" y="205066"/>
                </a:lnTo>
                <a:lnTo>
                  <a:pt x="823713" y="166344"/>
                </a:lnTo>
                <a:lnTo>
                  <a:pt x="914064" y="129946"/>
                </a:lnTo>
                <a:lnTo>
                  <a:pt x="1006753" y="95097"/>
                </a:lnTo>
                <a:lnTo>
                  <a:pt x="1092536" y="69042"/>
                </a:lnTo>
                <a:lnTo>
                  <a:pt x="1173712" y="48851"/>
                </a:lnTo>
                <a:lnTo>
                  <a:pt x="1251819" y="32567"/>
                </a:lnTo>
                <a:lnTo>
                  <a:pt x="1303888" y="21711"/>
                </a:lnTo>
                <a:lnTo>
                  <a:pt x="1408033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3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SMARTInkShape-6906"/>
          <p:cNvSpPr/>
          <p:nvPr>
            <p:custDataLst>
              <p:tags r:id="rId1"/>
            </p:custDataLst>
          </p:nvPr>
        </p:nvSpPr>
        <p:spPr>
          <a:xfrm>
            <a:off x="5594350" y="50800"/>
            <a:ext cx="361156" cy="6800851"/>
          </a:xfrm>
          <a:custGeom>
            <a:avLst/>
            <a:gdLst/>
            <a:ahLst/>
            <a:cxnLst/>
            <a:rect l="0" t="0" r="0" b="0"/>
            <a:pathLst>
              <a:path w="361156" h="6800851">
                <a:moveTo>
                  <a:pt x="0" y="0"/>
                </a:moveTo>
                <a:lnTo>
                  <a:pt x="0" y="0"/>
                </a:lnTo>
                <a:lnTo>
                  <a:pt x="1411" y="27451"/>
                </a:lnTo>
                <a:lnTo>
                  <a:pt x="10139" y="62461"/>
                </a:lnTo>
                <a:lnTo>
                  <a:pt x="17676" y="97140"/>
                </a:lnTo>
                <a:lnTo>
                  <a:pt x="29494" y="141716"/>
                </a:lnTo>
                <a:lnTo>
                  <a:pt x="36595" y="166444"/>
                </a:lnTo>
                <a:lnTo>
                  <a:pt x="44152" y="193513"/>
                </a:lnTo>
                <a:lnTo>
                  <a:pt x="52013" y="222142"/>
                </a:lnTo>
                <a:lnTo>
                  <a:pt x="60075" y="251811"/>
                </a:lnTo>
                <a:lnTo>
                  <a:pt x="69684" y="285702"/>
                </a:lnTo>
                <a:lnTo>
                  <a:pt x="80322" y="322407"/>
                </a:lnTo>
                <a:lnTo>
                  <a:pt x="91648" y="360988"/>
                </a:lnTo>
                <a:lnTo>
                  <a:pt x="101316" y="402231"/>
                </a:lnTo>
                <a:lnTo>
                  <a:pt x="109877" y="445248"/>
                </a:lnTo>
                <a:lnTo>
                  <a:pt x="117701" y="489449"/>
                </a:lnTo>
                <a:lnTo>
                  <a:pt x="125740" y="535849"/>
                </a:lnTo>
                <a:lnTo>
                  <a:pt x="133921" y="583716"/>
                </a:lnTo>
                <a:lnTo>
                  <a:pt x="142198" y="632561"/>
                </a:lnTo>
                <a:lnTo>
                  <a:pt x="151242" y="684879"/>
                </a:lnTo>
                <a:lnTo>
                  <a:pt x="160800" y="739514"/>
                </a:lnTo>
                <a:lnTo>
                  <a:pt x="170700" y="795693"/>
                </a:lnTo>
                <a:lnTo>
                  <a:pt x="179417" y="855723"/>
                </a:lnTo>
                <a:lnTo>
                  <a:pt x="187345" y="918321"/>
                </a:lnTo>
                <a:lnTo>
                  <a:pt x="194746" y="982631"/>
                </a:lnTo>
                <a:lnTo>
                  <a:pt x="201797" y="1049492"/>
                </a:lnTo>
                <a:lnTo>
                  <a:pt x="208615" y="1118056"/>
                </a:lnTo>
                <a:lnTo>
                  <a:pt x="215277" y="1187754"/>
                </a:lnTo>
                <a:lnTo>
                  <a:pt x="223246" y="1261736"/>
                </a:lnTo>
                <a:lnTo>
                  <a:pt x="232087" y="1338574"/>
                </a:lnTo>
                <a:lnTo>
                  <a:pt x="241507" y="1417316"/>
                </a:lnTo>
                <a:lnTo>
                  <a:pt x="249199" y="1498738"/>
                </a:lnTo>
                <a:lnTo>
                  <a:pt x="255738" y="1581948"/>
                </a:lnTo>
                <a:lnTo>
                  <a:pt x="261509" y="1666348"/>
                </a:lnTo>
                <a:lnTo>
                  <a:pt x="268178" y="1752954"/>
                </a:lnTo>
                <a:lnTo>
                  <a:pt x="275446" y="1841031"/>
                </a:lnTo>
                <a:lnTo>
                  <a:pt x="283115" y="1930087"/>
                </a:lnTo>
                <a:lnTo>
                  <a:pt x="289637" y="2021914"/>
                </a:lnTo>
                <a:lnTo>
                  <a:pt x="295397" y="2115587"/>
                </a:lnTo>
                <a:lnTo>
                  <a:pt x="300647" y="2210491"/>
                </a:lnTo>
                <a:lnTo>
                  <a:pt x="304148" y="2309744"/>
                </a:lnTo>
                <a:lnTo>
                  <a:pt x="306482" y="2411896"/>
                </a:lnTo>
                <a:lnTo>
                  <a:pt x="308039" y="2515981"/>
                </a:lnTo>
                <a:lnTo>
                  <a:pt x="310486" y="2621354"/>
                </a:lnTo>
                <a:lnTo>
                  <a:pt x="313530" y="2727586"/>
                </a:lnTo>
                <a:lnTo>
                  <a:pt x="316969" y="2834391"/>
                </a:lnTo>
                <a:lnTo>
                  <a:pt x="319970" y="2941577"/>
                </a:lnTo>
                <a:lnTo>
                  <a:pt x="322674" y="3049018"/>
                </a:lnTo>
                <a:lnTo>
                  <a:pt x="325182" y="3156629"/>
                </a:lnTo>
                <a:lnTo>
                  <a:pt x="328971" y="3265763"/>
                </a:lnTo>
                <a:lnTo>
                  <a:pt x="333614" y="3375914"/>
                </a:lnTo>
                <a:lnTo>
                  <a:pt x="338827" y="3486743"/>
                </a:lnTo>
                <a:lnTo>
                  <a:pt x="343712" y="3597318"/>
                </a:lnTo>
                <a:lnTo>
                  <a:pt x="348380" y="3707723"/>
                </a:lnTo>
                <a:lnTo>
                  <a:pt x="352903" y="3818015"/>
                </a:lnTo>
                <a:lnTo>
                  <a:pt x="355918" y="3928232"/>
                </a:lnTo>
                <a:lnTo>
                  <a:pt x="357929" y="4038399"/>
                </a:lnTo>
                <a:lnTo>
                  <a:pt x="359270" y="4148533"/>
                </a:lnTo>
                <a:lnTo>
                  <a:pt x="360163" y="4260761"/>
                </a:lnTo>
                <a:lnTo>
                  <a:pt x="360759" y="4374385"/>
                </a:lnTo>
                <a:lnTo>
                  <a:pt x="361155" y="4488940"/>
                </a:lnTo>
                <a:lnTo>
                  <a:pt x="360010" y="4603410"/>
                </a:lnTo>
                <a:lnTo>
                  <a:pt x="357834" y="4717822"/>
                </a:lnTo>
                <a:lnTo>
                  <a:pt x="354973" y="4832199"/>
                </a:lnTo>
                <a:lnTo>
                  <a:pt x="350244" y="4944432"/>
                </a:lnTo>
                <a:lnTo>
                  <a:pt x="344269" y="5055238"/>
                </a:lnTo>
                <a:lnTo>
                  <a:pt x="337462" y="5165092"/>
                </a:lnTo>
                <a:lnTo>
                  <a:pt x="329397" y="5276428"/>
                </a:lnTo>
                <a:lnTo>
                  <a:pt x="320492" y="5388752"/>
                </a:lnTo>
                <a:lnTo>
                  <a:pt x="311028" y="5501735"/>
                </a:lnTo>
                <a:lnTo>
                  <a:pt x="301896" y="5610218"/>
                </a:lnTo>
                <a:lnTo>
                  <a:pt x="292986" y="5715702"/>
                </a:lnTo>
                <a:lnTo>
                  <a:pt x="284224" y="5819184"/>
                </a:lnTo>
                <a:lnTo>
                  <a:pt x="276972" y="5917100"/>
                </a:lnTo>
                <a:lnTo>
                  <a:pt x="270726" y="6011306"/>
                </a:lnTo>
                <a:lnTo>
                  <a:pt x="265150" y="6103038"/>
                </a:lnTo>
                <a:lnTo>
                  <a:pt x="260727" y="6193825"/>
                </a:lnTo>
                <a:lnTo>
                  <a:pt x="257074" y="6283984"/>
                </a:lnTo>
                <a:lnTo>
                  <a:pt x="253933" y="6373721"/>
                </a:lnTo>
                <a:lnTo>
                  <a:pt x="251133" y="6456125"/>
                </a:lnTo>
                <a:lnTo>
                  <a:pt x="248561" y="6533639"/>
                </a:lnTo>
                <a:lnTo>
                  <a:pt x="246141" y="6607893"/>
                </a:lnTo>
                <a:lnTo>
                  <a:pt x="243822" y="6662334"/>
                </a:lnTo>
                <a:lnTo>
                  <a:pt x="241571" y="6703568"/>
                </a:lnTo>
                <a:lnTo>
                  <a:pt x="239364" y="6735994"/>
                </a:lnTo>
                <a:lnTo>
                  <a:pt x="236257" y="6781633"/>
                </a:lnTo>
                <a:lnTo>
                  <a:pt x="234950" y="68008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SMARTInkShape-Group1281"/>
          <p:cNvGrpSpPr/>
          <p:nvPr/>
        </p:nvGrpSpPr>
        <p:grpSpPr>
          <a:xfrm>
            <a:off x="6832600" y="229483"/>
            <a:ext cx="825501" cy="367418"/>
            <a:chOff x="6832600" y="229483"/>
            <a:chExt cx="825501" cy="367418"/>
          </a:xfrm>
        </p:grpSpPr>
        <p:sp>
          <p:nvSpPr>
            <p:cNvPr id="695" name="SMARTInkShape-6907"/>
            <p:cNvSpPr/>
            <p:nvPr>
              <p:custDataLst>
                <p:tags r:id="rId145"/>
              </p:custDataLst>
            </p:nvPr>
          </p:nvSpPr>
          <p:spPr>
            <a:xfrm>
              <a:off x="7537450" y="368300"/>
              <a:ext cx="120651" cy="150155"/>
            </a:xfrm>
            <a:custGeom>
              <a:avLst/>
              <a:gdLst/>
              <a:ahLst/>
              <a:cxnLst/>
              <a:rect l="0" t="0" r="0" b="0"/>
              <a:pathLst>
                <a:path w="120651" h="150155">
                  <a:moveTo>
                    <a:pt x="0" y="63500"/>
                  </a:moveTo>
                  <a:lnTo>
                    <a:pt x="0" y="63500"/>
                  </a:lnTo>
                  <a:lnTo>
                    <a:pt x="7186" y="69275"/>
                  </a:lnTo>
                  <a:lnTo>
                    <a:pt x="24628" y="80106"/>
                  </a:lnTo>
                  <a:lnTo>
                    <a:pt x="38655" y="96407"/>
                  </a:lnTo>
                  <a:lnTo>
                    <a:pt x="44932" y="108464"/>
                  </a:lnTo>
                  <a:lnTo>
                    <a:pt x="49061" y="130523"/>
                  </a:lnTo>
                  <a:lnTo>
                    <a:pt x="48144" y="141031"/>
                  </a:lnTo>
                  <a:lnTo>
                    <a:pt x="46913" y="144821"/>
                  </a:lnTo>
                  <a:lnTo>
                    <a:pt x="45387" y="147347"/>
                  </a:lnTo>
                  <a:lnTo>
                    <a:pt x="43663" y="149031"/>
                  </a:lnTo>
                  <a:lnTo>
                    <a:pt x="41808" y="150154"/>
                  </a:lnTo>
                  <a:lnTo>
                    <a:pt x="39867" y="148786"/>
                  </a:lnTo>
                  <a:lnTo>
                    <a:pt x="35828" y="141622"/>
                  </a:lnTo>
                  <a:lnTo>
                    <a:pt x="36329" y="118946"/>
                  </a:lnTo>
                  <a:lnTo>
                    <a:pt x="47689" y="79772"/>
                  </a:lnTo>
                  <a:lnTo>
                    <a:pt x="71202" y="39158"/>
                  </a:lnTo>
                  <a:lnTo>
                    <a:pt x="90441" y="20696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SMARTInkShape-6908"/>
            <p:cNvSpPr/>
            <p:nvPr>
              <p:custDataLst>
                <p:tags r:id="rId146"/>
              </p:custDataLst>
            </p:nvPr>
          </p:nvSpPr>
          <p:spPr>
            <a:xfrm>
              <a:off x="7346040" y="413633"/>
              <a:ext cx="159661" cy="146933"/>
            </a:xfrm>
            <a:custGeom>
              <a:avLst/>
              <a:gdLst/>
              <a:ahLst/>
              <a:cxnLst/>
              <a:rect l="0" t="0" r="0" b="0"/>
              <a:pathLst>
                <a:path w="159661" h="146933">
                  <a:moveTo>
                    <a:pt x="19960" y="5467"/>
                  </a:moveTo>
                  <a:lnTo>
                    <a:pt x="19960" y="5467"/>
                  </a:lnTo>
                  <a:lnTo>
                    <a:pt x="19958" y="2096"/>
                  </a:lnTo>
                  <a:lnTo>
                    <a:pt x="19255" y="1103"/>
                  </a:lnTo>
                  <a:lnTo>
                    <a:pt x="18078" y="441"/>
                  </a:lnTo>
                  <a:lnTo>
                    <a:pt x="16589" y="0"/>
                  </a:lnTo>
                  <a:lnTo>
                    <a:pt x="13053" y="7035"/>
                  </a:lnTo>
                  <a:lnTo>
                    <a:pt x="0" y="52632"/>
                  </a:lnTo>
                  <a:lnTo>
                    <a:pt x="2402" y="99372"/>
                  </a:lnTo>
                  <a:lnTo>
                    <a:pt x="7217" y="119875"/>
                  </a:lnTo>
                  <a:lnTo>
                    <a:pt x="16413" y="136043"/>
                  </a:lnTo>
                  <a:lnTo>
                    <a:pt x="25674" y="144639"/>
                  </a:lnTo>
                  <a:lnTo>
                    <a:pt x="30119" y="146932"/>
                  </a:lnTo>
                  <a:lnTo>
                    <a:pt x="35905" y="146344"/>
                  </a:lnTo>
                  <a:lnTo>
                    <a:pt x="49859" y="140046"/>
                  </a:lnTo>
                  <a:lnTo>
                    <a:pt x="70211" y="121229"/>
                  </a:lnTo>
                  <a:lnTo>
                    <a:pt x="82906" y="87666"/>
                  </a:lnTo>
                  <a:lnTo>
                    <a:pt x="89204" y="50510"/>
                  </a:lnTo>
                  <a:lnTo>
                    <a:pt x="89405" y="50313"/>
                  </a:lnTo>
                  <a:lnTo>
                    <a:pt x="93166" y="97366"/>
                  </a:lnTo>
                  <a:lnTo>
                    <a:pt x="100473" y="111928"/>
                  </a:lnTo>
                  <a:lnTo>
                    <a:pt x="110777" y="124044"/>
                  </a:lnTo>
                  <a:lnTo>
                    <a:pt x="122411" y="131781"/>
                  </a:lnTo>
                  <a:lnTo>
                    <a:pt x="129183" y="132715"/>
                  </a:lnTo>
                  <a:lnTo>
                    <a:pt x="159660" y="126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SMARTInkShape-6909"/>
            <p:cNvSpPr/>
            <p:nvPr>
              <p:custDataLst>
                <p:tags r:id="rId147"/>
              </p:custDataLst>
            </p:nvPr>
          </p:nvSpPr>
          <p:spPr>
            <a:xfrm>
              <a:off x="7190912" y="407883"/>
              <a:ext cx="95192" cy="171569"/>
            </a:xfrm>
            <a:custGeom>
              <a:avLst/>
              <a:gdLst/>
              <a:ahLst/>
              <a:cxnLst/>
              <a:rect l="0" t="0" r="0" b="0"/>
              <a:pathLst>
                <a:path w="95192" h="171569">
                  <a:moveTo>
                    <a:pt x="67138" y="23917"/>
                  </a:moveTo>
                  <a:lnTo>
                    <a:pt x="67138" y="23917"/>
                  </a:lnTo>
                  <a:lnTo>
                    <a:pt x="63767" y="23917"/>
                  </a:lnTo>
                  <a:lnTo>
                    <a:pt x="62774" y="23211"/>
                  </a:lnTo>
                  <a:lnTo>
                    <a:pt x="62112" y="22036"/>
                  </a:lnTo>
                  <a:lnTo>
                    <a:pt x="61180" y="15128"/>
                  </a:lnTo>
                  <a:lnTo>
                    <a:pt x="60865" y="3523"/>
                  </a:lnTo>
                  <a:lnTo>
                    <a:pt x="60134" y="1854"/>
                  </a:lnTo>
                  <a:lnTo>
                    <a:pt x="58942" y="742"/>
                  </a:lnTo>
                  <a:lnTo>
                    <a:pt x="57439" y="0"/>
                  </a:lnTo>
                  <a:lnTo>
                    <a:pt x="52009" y="1058"/>
                  </a:lnTo>
                  <a:lnTo>
                    <a:pt x="48586" y="2327"/>
                  </a:lnTo>
                  <a:lnTo>
                    <a:pt x="33654" y="20969"/>
                  </a:lnTo>
                  <a:lnTo>
                    <a:pt x="11056" y="65355"/>
                  </a:lnTo>
                  <a:lnTo>
                    <a:pt x="1681" y="108710"/>
                  </a:lnTo>
                  <a:lnTo>
                    <a:pt x="0" y="143429"/>
                  </a:lnTo>
                  <a:lnTo>
                    <a:pt x="4608" y="160289"/>
                  </a:lnTo>
                  <a:lnTo>
                    <a:pt x="8518" y="165632"/>
                  </a:lnTo>
                  <a:lnTo>
                    <a:pt x="18507" y="171568"/>
                  </a:lnTo>
                  <a:lnTo>
                    <a:pt x="24839" y="171034"/>
                  </a:lnTo>
                  <a:lnTo>
                    <a:pt x="39401" y="164797"/>
                  </a:lnTo>
                  <a:lnTo>
                    <a:pt x="63465" y="146014"/>
                  </a:lnTo>
                  <a:lnTo>
                    <a:pt x="85100" y="119204"/>
                  </a:lnTo>
                  <a:lnTo>
                    <a:pt x="92760" y="95430"/>
                  </a:lnTo>
                  <a:lnTo>
                    <a:pt x="95191" y="58041"/>
                  </a:lnTo>
                  <a:lnTo>
                    <a:pt x="91443" y="32146"/>
                  </a:lnTo>
                  <a:lnTo>
                    <a:pt x="89690" y="27287"/>
                  </a:lnTo>
                  <a:lnTo>
                    <a:pt x="87112" y="24752"/>
                  </a:lnTo>
                  <a:lnTo>
                    <a:pt x="83982" y="23768"/>
                  </a:lnTo>
                  <a:lnTo>
                    <a:pt x="80484" y="23818"/>
                  </a:lnTo>
                  <a:lnTo>
                    <a:pt x="72834" y="29517"/>
                  </a:lnTo>
                  <a:lnTo>
                    <a:pt x="68819" y="34001"/>
                  </a:lnTo>
                  <a:lnTo>
                    <a:pt x="64357" y="46508"/>
                  </a:lnTo>
                  <a:lnTo>
                    <a:pt x="63168" y="53794"/>
                  </a:lnTo>
                  <a:lnTo>
                    <a:pt x="65609" y="67535"/>
                  </a:lnTo>
                  <a:lnTo>
                    <a:pt x="73488" y="87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SMARTInkShape-6910"/>
            <p:cNvSpPr/>
            <p:nvPr>
              <p:custDataLst>
                <p:tags r:id="rId148"/>
              </p:custDataLst>
            </p:nvPr>
          </p:nvSpPr>
          <p:spPr>
            <a:xfrm>
              <a:off x="7054120" y="229483"/>
              <a:ext cx="95981" cy="367418"/>
            </a:xfrm>
            <a:custGeom>
              <a:avLst/>
              <a:gdLst/>
              <a:ahLst/>
              <a:cxnLst/>
              <a:rect l="0" t="0" r="0" b="0"/>
              <a:pathLst>
                <a:path w="95981" h="367418">
                  <a:moveTo>
                    <a:pt x="95980" y="5467"/>
                  </a:moveTo>
                  <a:lnTo>
                    <a:pt x="95980" y="5467"/>
                  </a:lnTo>
                  <a:lnTo>
                    <a:pt x="95980" y="2096"/>
                  </a:lnTo>
                  <a:lnTo>
                    <a:pt x="95275" y="1103"/>
                  </a:lnTo>
                  <a:lnTo>
                    <a:pt x="94098" y="441"/>
                  </a:lnTo>
                  <a:lnTo>
                    <a:pt x="92609" y="0"/>
                  </a:lnTo>
                  <a:lnTo>
                    <a:pt x="87191" y="5154"/>
                  </a:lnTo>
                  <a:lnTo>
                    <a:pt x="80079" y="16617"/>
                  </a:lnTo>
                  <a:lnTo>
                    <a:pt x="62134" y="60351"/>
                  </a:lnTo>
                  <a:lnTo>
                    <a:pt x="44558" y="105690"/>
                  </a:lnTo>
                  <a:lnTo>
                    <a:pt x="31499" y="142438"/>
                  </a:lnTo>
                  <a:lnTo>
                    <a:pt x="16286" y="184641"/>
                  </a:lnTo>
                  <a:lnTo>
                    <a:pt x="5763" y="229269"/>
                  </a:lnTo>
                  <a:lnTo>
                    <a:pt x="145" y="272151"/>
                  </a:lnTo>
                  <a:lnTo>
                    <a:pt x="0" y="307673"/>
                  </a:lnTo>
                  <a:lnTo>
                    <a:pt x="4949" y="352689"/>
                  </a:lnTo>
                  <a:lnTo>
                    <a:pt x="7080" y="367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SMARTInkShape-6911"/>
            <p:cNvSpPr/>
            <p:nvPr>
              <p:custDataLst>
                <p:tags r:id="rId149"/>
              </p:custDataLst>
            </p:nvPr>
          </p:nvSpPr>
          <p:spPr>
            <a:xfrm>
              <a:off x="6832600" y="237929"/>
              <a:ext cx="222251" cy="193872"/>
            </a:xfrm>
            <a:custGeom>
              <a:avLst/>
              <a:gdLst/>
              <a:ahLst/>
              <a:cxnLst/>
              <a:rect l="0" t="0" r="0" b="0"/>
              <a:pathLst>
                <a:path w="222251" h="193872">
                  <a:moveTo>
                    <a:pt x="0" y="3371"/>
                  </a:moveTo>
                  <a:lnTo>
                    <a:pt x="0" y="3371"/>
                  </a:lnTo>
                  <a:lnTo>
                    <a:pt x="3370" y="0"/>
                  </a:lnTo>
                  <a:lnTo>
                    <a:pt x="6480" y="418"/>
                  </a:lnTo>
                  <a:lnTo>
                    <a:pt x="46087" y="21701"/>
                  </a:lnTo>
                  <a:lnTo>
                    <a:pt x="86406" y="48000"/>
                  </a:lnTo>
                  <a:lnTo>
                    <a:pt x="133003" y="84876"/>
                  </a:lnTo>
                  <a:lnTo>
                    <a:pt x="172445" y="123711"/>
                  </a:lnTo>
                  <a:lnTo>
                    <a:pt x="205826" y="163915"/>
                  </a:lnTo>
                  <a:lnTo>
                    <a:pt x="222250" y="193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SMARTInkShape-Group1282"/>
          <p:cNvGrpSpPr/>
          <p:nvPr/>
        </p:nvGrpSpPr>
        <p:grpSpPr>
          <a:xfrm>
            <a:off x="8122709" y="222250"/>
            <a:ext cx="595842" cy="337336"/>
            <a:chOff x="8122709" y="222250"/>
            <a:chExt cx="595842" cy="337336"/>
          </a:xfrm>
        </p:grpSpPr>
        <p:sp>
          <p:nvSpPr>
            <p:cNvPr id="701" name="SMARTInkShape-6912"/>
            <p:cNvSpPr/>
            <p:nvPr>
              <p:custDataLst>
                <p:tags r:id="rId140"/>
              </p:custDataLst>
            </p:nvPr>
          </p:nvSpPr>
          <p:spPr>
            <a:xfrm>
              <a:off x="8534400" y="381000"/>
              <a:ext cx="184151" cy="28772"/>
            </a:xfrm>
            <a:custGeom>
              <a:avLst/>
              <a:gdLst/>
              <a:ahLst/>
              <a:cxnLst/>
              <a:rect l="0" t="0" r="0" b="0"/>
              <a:pathLst>
                <a:path w="184151" h="28772">
                  <a:moveTo>
                    <a:pt x="0" y="25400"/>
                  </a:moveTo>
                  <a:lnTo>
                    <a:pt x="0" y="25400"/>
                  </a:lnTo>
                  <a:lnTo>
                    <a:pt x="6741" y="28771"/>
                  </a:lnTo>
                  <a:lnTo>
                    <a:pt x="27789" y="27496"/>
                  </a:lnTo>
                  <a:lnTo>
                    <a:pt x="69852" y="19279"/>
                  </a:lnTo>
                  <a:lnTo>
                    <a:pt x="111949" y="11861"/>
                  </a:lnTo>
                  <a:lnTo>
                    <a:pt x="152060" y="5272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SMARTInkShape-6913"/>
            <p:cNvSpPr/>
            <p:nvPr>
              <p:custDataLst>
                <p:tags r:id="rId141"/>
              </p:custDataLst>
            </p:nvPr>
          </p:nvSpPr>
          <p:spPr>
            <a:xfrm>
              <a:off x="8567117" y="222250"/>
              <a:ext cx="81584" cy="302636"/>
            </a:xfrm>
            <a:custGeom>
              <a:avLst/>
              <a:gdLst/>
              <a:ahLst/>
              <a:cxnLst/>
              <a:rect l="0" t="0" r="0" b="0"/>
              <a:pathLst>
                <a:path w="81584" h="302636">
                  <a:moveTo>
                    <a:pt x="81583" y="0"/>
                  </a:moveTo>
                  <a:lnTo>
                    <a:pt x="81583" y="0"/>
                  </a:lnTo>
                  <a:lnTo>
                    <a:pt x="67768" y="26367"/>
                  </a:lnTo>
                  <a:lnTo>
                    <a:pt x="52089" y="63081"/>
                  </a:lnTo>
                  <a:lnTo>
                    <a:pt x="38136" y="95064"/>
                  </a:lnTo>
                  <a:lnTo>
                    <a:pt x="24878" y="132797"/>
                  </a:lnTo>
                  <a:lnTo>
                    <a:pt x="15694" y="171204"/>
                  </a:lnTo>
                  <a:lnTo>
                    <a:pt x="8554" y="208735"/>
                  </a:lnTo>
                  <a:lnTo>
                    <a:pt x="677" y="244230"/>
                  </a:lnTo>
                  <a:lnTo>
                    <a:pt x="0" y="271295"/>
                  </a:lnTo>
                  <a:lnTo>
                    <a:pt x="5670" y="296754"/>
                  </a:lnTo>
                  <a:lnTo>
                    <a:pt x="7691" y="301553"/>
                  </a:lnTo>
                  <a:lnTo>
                    <a:pt x="12566" y="302635"/>
                  </a:lnTo>
                  <a:lnTo>
                    <a:pt x="27390" y="298193"/>
                  </a:lnTo>
                  <a:lnTo>
                    <a:pt x="41975" y="285401"/>
                  </a:lnTo>
                  <a:lnTo>
                    <a:pt x="62533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SMARTInkShape-6914"/>
            <p:cNvSpPr/>
            <p:nvPr>
              <p:custDataLst>
                <p:tags r:id="rId142"/>
              </p:custDataLst>
            </p:nvPr>
          </p:nvSpPr>
          <p:spPr>
            <a:xfrm>
              <a:off x="8432620" y="387350"/>
              <a:ext cx="82731" cy="141229"/>
            </a:xfrm>
            <a:custGeom>
              <a:avLst/>
              <a:gdLst/>
              <a:ahLst/>
              <a:cxnLst/>
              <a:rect l="0" t="0" r="0" b="0"/>
              <a:pathLst>
                <a:path w="82731" h="141229">
                  <a:moveTo>
                    <a:pt x="82730" y="0"/>
                  </a:moveTo>
                  <a:lnTo>
                    <a:pt x="82730" y="0"/>
                  </a:lnTo>
                  <a:lnTo>
                    <a:pt x="36441" y="3371"/>
                  </a:lnTo>
                  <a:lnTo>
                    <a:pt x="14216" y="12209"/>
                  </a:lnTo>
                  <a:lnTo>
                    <a:pt x="4537" y="19773"/>
                  </a:lnTo>
                  <a:lnTo>
                    <a:pt x="968" y="23765"/>
                  </a:lnTo>
                  <a:lnTo>
                    <a:pt x="0" y="28543"/>
                  </a:lnTo>
                  <a:lnTo>
                    <a:pt x="2687" y="39497"/>
                  </a:lnTo>
                  <a:lnTo>
                    <a:pt x="14230" y="49539"/>
                  </a:lnTo>
                  <a:lnTo>
                    <a:pt x="29001" y="59412"/>
                  </a:lnTo>
                  <a:lnTo>
                    <a:pt x="55627" y="81115"/>
                  </a:lnTo>
                  <a:lnTo>
                    <a:pt x="64661" y="85827"/>
                  </a:lnTo>
                  <a:lnTo>
                    <a:pt x="69978" y="91790"/>
                  </a:lnTo>
                  <a:lnTo>
                    <a:pt x="72817" y="98588"/>
                  </a:lnTo>
                  <a:lnTo>
                    <a:pt x="74005" y="105942"/>
                  </a:lnTo>
                  <a:lnTo>
                    <a:pt x="71975" y="113667"/>
                  </a:lnTo>
                  <a:lnTo>
                    <a:pt x="62192" y="129776"/>
                  </a:lnTo>
                  <a:lnTo>
                    <a:pt x="55632" y="135201"/>
                  </a:lnTo>
                  <a:lnTo>
                    <a:pt x="40819" y="141228"/>
                  </a:lnTo>
                  <a:lnTo>
                    <a:pt x="26707" y="140144"/>
                  </a:lnTo>
                  <a:lnTo>
                    <a:pt x="653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4" name="SMARTInkShape-6915"/>
            <p:cNvSpPr/>
            <p:nvPr>
              <p:custDataLst>
                <p:tags r:id="rId143"/>
              </p:custDataLst>
            </p:nvPr>
          </p:nvSpPr>
          <p:spPr>
            <a:xfrm>
              <a:off x="8292705" y="411210"/>
              <a:ext cx="70246" cy="119611"/>
            </a:xfrm>
            <a:custGeom>
              <a:avLst/>
              <a:gdLst/>
              <a:ahLst/>
              <a:cxnLst/>
              <a:rect l="0" t="0" r="0" b="0"/>
              <a:pathLst>
                <a:path w="70246" h="119611">
                  <a:moveTo>
                    <a:pt x="19445" y="58690"/>
                  </a:moveTo>
                  <a:lnTo>
                    <a:pt x="19445" y="58690"/>
                  </a:lnTo>
                  <a:lnTo>
                    <a:pt x="22815" y="58690"/>
                  </a:lnTo>
                  <a:lnTo>
                    <a:pt x="23808" y="57984"/>
                  </a:lnTo>
                  <a:lnTo>
                    <a:pt x="24471" y="56809"/>
                  </a:lnTo>
                  <a:lnTo>
                    <a:pt x="24912" y="55319"/>
                  </a:lnTo>
                  <a:lnTo>
                    <a:pt x="52255" y="13726"/>
                  </a:lnTo>
                  <a:lnTo>
                    <a:pt x="53312" y="5074"/>
                  </a:lnTo>
                  <a:lnTo>
                    <a:pt x="52606" y="1780"/>
                  </a:lnTo>
                  <a:lnTo>
                    <a:pt x="50724" y="289"/>
                  </a:lnTo>
                  <a:lnTo>
                    <a:pt x="48059" y="0"/>
                  </a:lnTo>
                  <a:lnTo>
                    <a:pt x="44871" y="513"/>
                  </a:lnTo>
                  <a:lnTo>
                    <a:pt x="26900" y="14720"/>
                  </a:lnTo>
                  <a:lnTo>
                    <a:pt x="10443" y="40174"/>
                  </a:lnTo>
                  <a:lnTo>
                    <a:pt x="0" y="70059"/>
                  </a:lnTo>
                  <a:lnTo>
                    <a:pt x="455" y="88908"/>
                  </a:lnTo>
                  <a:lnTo>
                    <a:pt x="6066" y="105281"/>
                  </a:lnTo>
                  <a:lnTo>
                    <a:pt x="15615" y="117262"/>
                  </a:lnTo>
                  <a:lnTo>
                    <a:pt x="23947" y="119610"/>
                  </a:lnTo>
                  <a:lnTo>
                    <a:pt x="70245" y="1158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SMARTInkShape-6916"/>
            <p:cNvSpPr/>
            <p:nvPr>
              <p:custDataLst>
                <p:tags r:id="rId144"/>
              </p:custDataLst>
            </p:nvPr>
          </p:nvSpPr>
          <p:spPr>
            <a:xfrm>
              <a:off x="8122709" y="266700"/>
              <a:ext cx="117448" cy="292886"/>
            </a:xfrm>
            <a:custGeom>
              <a:avLst/>
              <a:gdLst/>
              <a:ahLst/>
              <a:cxnLst/>
              <a:rect l="0" t="0" r="0" b="0"/>
              <a:pathLst>
                <a:path w="117448" h="292886">
                  <a:moveTo>
                    <a:pt x="11641" y="0"/>
                  </a:moveTo>
                  <a:lnTo>
                    <a:pt x="11641" y="0"/>
                  </a:lnTo>
                  <a:lnTo>
                    <a:pt x="18382" y="10113"/>
                  </a:lnTo>
                  <a:lnTo>
                    <a:pt x="23164" y="54888"/>
                  </a:lnTo>
                  <a:lnTo>
                    <a:pt x="23818" y="90247"/>
                  </a:lnTo>
                  <a:lnTo>
                    <a:pt x="22226" y="127598"/>
                  </a:lnTo>
                  <a:lnTo>
                    <a:pt x="18462" y="166072"/>
                  </a:lnTo>
                  <a:lnTo>
                    <a:pt x="12086" y="206689"/>
                  </a:lnTo>
                  <a:lnTo>
                    <a:pt x="8311" y="240734"/>
                  </a:lnTo>
                  <a:lnTo>
                    <a:pt x="4304" y="274293"/>
                  </a:lnTo>
                  <a:lnTo>
                    <a:pt x="530" y="284942"/>
                  </a:lnTo>
                  <a:lnTo>
                    <a:pt x="0" y="285212"/>
                  </a:lnTo>
                  <a:lnTo>
                    <a:pt x="2626" y="268736"/>
                  </a:lnTo>
                  <a:lnTo>
                    <a:pt x="17985" y="231398"/>
                  </a:lnTo>
                  <a:lnTo>
                    <a:pt x="47152" y="198071"/>
                  </a:lnTo>
                  <a:lnTo>
                    <a:pt x="75863" y="180435"/>
                  </a:lnTo>
                  <a:lnTo>
                    <a:pt x="84089" y="179557"/>
                  </a:lnTo>
                  <a:lnTo>
                    <a:pt x="98873" y="184225"/>
                  </a:lnTo>
                  <a:lnTo>
                    <a:pt x="108737" y="193356"/>
                  </a:lnTo>
                  <a:lnTo>
                    <a:pt x="112355" y="198754"/>
                  </a:lnTo>
                  <a:lnTo>
                    <a:pt x="117447" y="223206"/>
                  </a:lnTo>
                  <a:lnTo>
                    <a:pt x="112214" y="252794"/>
                  </a:lnTo>
                  <a:lnTo>
                    <a:pt x="98355" y="277161"/>
                  </a:lnTo>
                  <a:lnTo>
                    <a:pt x="83106" y="287342"/>
                  </a:lnTo>
                  <a:lnTo>
                    <a:pt x="65276" y="292807"/>
                  </a:lnTo>
                  <a:lnTo>
                    <a:pt x="47943" y="292885"/>
                  </a:lnTo>
                  <a:lnTo>
                    <a:pt x="40781" y="289801"/>
                  </a:lnTo>
                  <a:lnTo>
                    <a:pt x="29061" y="278849"/>
                  </a:lnTo>
                  <a:lnTo>
                    <a:pt x="11641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SMARTInkShape-Group1283"/>
          <p:cNvGrpSpPr/>
          <p:nvPr/>
        </p:nvGrpSpPr>
        <p:grpSpPr>
          <a:xfrm>
            <a:off x="6791129" y="402281"/>
            <a:ext cx="2912282" cy="359034"/>
            <a:chOff x="6791129" y="402281"/>
            <a:chExt cx="2912282" cy="359034"/>
          </a:xfrm>
        </p:grpSpPr>
        <p:sp>
          <p:nvSpPr>
            <p:cNvPr id="707" name="SMARTInkShape-6917"/>
            <p:cNvSpPr/>
            <p:nvPr>
              <p:custDataLst>
                <p:tags r:id="rId137"/>
              </p:custDataLst>
            </p:nvPr>
          </p:nvSpPr>
          <p:spPr>
            <a:xfrm>
              <a:off x="6791129" y="635000"/>
              <a:ext cx="2771972" cy="117371"/>
            </a:xfrm>
            <a:custGeom>
              <a:avLst/>
              <a:gdLst/>
              <a:ahLst/>
              <a:cxnLst/>
              <a:rect l="0" t="0" r="0" b="0"/>
              <a:pathLst>
                <a:path w="2771972" h="117371">
                  <a:moveTo>
                    <a:pt x="3371" y="107950"/>
                  </a:moveTo>
                  <a:lnTo>
                    <a:pt x="3371" y="107950"/>
                  </a:lnTo>
                  <a:lnTo>
                    <a:pt x="0" y="111321"/>
                  </a:lnTo>
                  <a:lnTo>
                    <a:pt x="9634" y="114858"/>
                  </a:lnTo>
                  <a:lnTo>
                    <a:pt x="35082" y="117370"/>
                  </a:lnTo>
                  <a:lnTo>
                    <a:pt x="57673" y="117052"/>
                  </a:lnTo>
                  <a:lnTo>
                    <a:pt x="84022" y="116135"/>
                  </a:lnTo>
                  <a:lnTo>
                    <a:pt x="119227" y="114112"/>
                  </a:lnTo>
                  <a:lnTo>
                    <a:pt x="160337" y="111352"/>
                  </a:lnTo>
                  <a:lnTo>
                    <a:pt x="205382" y="108102"/>
                  </a:lnTo>
                  <a:lnTo>
                    <a:pt x="257283" y="104523"/>
                  </a:lnTo>
                  <a:lnTo>
                    <a:pt x="313756" y="100727"/>
                  </a:lnTo>
                  <a:lnTo>
                    <a:pt x="373278" y="96784"/>
                  </a:lnTo>
                  <a:lnTo>
                    <a:pt x="438357" y="92745"/>
                  </a:lnTo>
                  <a:lnTo>
                    <a:pt x="507146" y="88641"/>
                  </a:lnTo>
                  <a:lnTo>
                    <a:pt x="578404" y="84494"/>
                  </a:lnTo>
                  <a:lnTo>
                    <a:pt x="658365" y="80318"/>
                  </a:lnTo>
                  <a:lnTo>
                    <a:pt x="744128" y="76123"/>
                  </a:lnTo>
                  <a:lnTo>
                    <a:pt x="833759" y="71915"/>
                  </a:lnTo>
                  <a:lnTo>
                    <a:pt x="926674" y="67699"/>
                  </a:lnTo>
                  <a:lnTo>
                    <a:pt x="1021779" y="63477"/>
                  </a:lnTo>
                  <a:lnTo>
                    <a:pt x="1118342" y="59252"/>
                  </a:lnTo>
                  <a:lnTo>
                    <a:pt x="1223641" y="55729"/>
                  </a:lnTo>
                  <a:lnTo>
                    <a:pt x="1334761" y="52675"/>
                  </a:lnTo>
                  <a:lnTo>
                    <a:pt x="1449766" y="49933"/>
                  </a:lnTo>
                  <a:lnTo>
                    <a:pt x="1561712" y="46694"/>
                  </a:lnTo>
                  <a:lnTo>
                    <a:pt x="1671620" y="43124"/>
                  </a:lnTo>
                  <a:lnTo>
                    <a:pt x="1780170" y="39333"/>
                  </a:lnTo>
                  <a:lnTo>
                    <a:pt x="1882876" y="36805"/>
                  </a:lnTo>
                  <a:lnTo>
                    <a:pt x="1981685" y="35120"/>
                  </a:lnTo>
                  <a:lnTo>
                    <a:pt x="2077896" y="33997"/>
                  </a:lnTo>
                  <a:lnTo>
                    <a:pt x="2167438" y="32542"/>
                  </a:lnTo>
                  <a:lnTo>
                    <a:pt x="2252533" y="30867"/>
                  </a:lnTo>
                  <a:lnTo>
                    <a:pt x="2334662" y="29045"/>
                  </a:lnTo>
                  <a:lnTo>
                    <a:pt x="2406348" y="27124"/>
                  </a:lnTo>
                  <a:lnTo>
                    <a:pt x="2471072" y="25138"/>
                  </a:lnTo>
                  <a:lnTo>
                    <a:pt x="2531155" y="23109"/>
                  </a:lnTo>
                  <a:lnTo>
                    <a:pt x="2580383" y="21050"/>
                  </a:lnTo>
                  <a:lnTo>
                    <a:pt x="2622372" y="18973"/>
                  </a:lnTo>
                  <a:lnTo>
                    <a:pt x="2659540" y="16882"/>
                  </a:lnTo>
                  <a:lnTo>
                    <a:pt x="2688550" y="14077"/>
                  </a:lnTo>
                  <a:lnTo>
                    <a:pt x="2732073" y="7197"/>
                  </a:lnTo>
                  <a:lnTo>
                    <a:pt x="27719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SMARTInkShape-6918"/>
            <p:cNvSpPr/>
            <p:nvPr>
              <p:custDataLst>
                <p:tags r:id="rId138"/>
              </p:custDataLst>
            </p:nvPr>
          </p:nvSpPr>
          <p:spPr>
            <a:xfrm>
              <a:off x="9285024" y="402354"/>
              <a:ext cx="418387" cy="181847"/>
            </a:xfrm>
            <a:custGeom>
              <a:avLst/>
              <a:gdLst/>
              <a:ahLst/>
              <a:cxnLst/>
              <a:rect l="0" t="0" r="0" b="0"/>
              <a:pathLst>
                <a:path w="418387" h="181847">
                  <a:moveTo>
                    <a:pt x="5026" y="42146"/>
                  </a:moveTo>
                  <a:lnTo>
                    <a:pt x="5026" y="42146"/>
                  </a:lnTo>
                  <a:lnTo>
                    <a:pt x="5024" y="24502"/>
                  </a:lnTo>
                  <a:lnTo>
                    <a:pt x="4321" y="24739"/>
                  </a:lnTo>
                  <a:lnTo>
                    <a:pt x="1655" y="26884"/>
                  </a:lnTo>
                  <a:lnTo>
                    <a:pt x="0" y="33952"/>
                  </a:lnTo>
                  <a:lnTo>
                    <a:pt x="675" y="79875"/>
                  </a:lnTo>
                  <a:lnTo>
                    <a:pt x="7537" y="114039"/>
                  </a:lnTo>
                  <a:lnTo>
                    <a:pt x="10933" y="120414"/>
                  </a:lnTo>
                  <a:lnTo>
                    <a:pt x="20351" y="129378"/>
                  </a:lnTo>
                  <a:lnTo>
                    <a:pt x="26529" y="130639"/>
                  </a:lnTo>
                  <a:lnTo>
                    <a:pt x="40925" y="128278"/>
                  </a:lnTo>
                  <a:lnTo>
                    <a:pt x="52965" y="120644"/>
                  </a:lnTo>
                  <a:lnTo>
                    <a:pt x="83806" y="85288"/>
                  </a:lnTo>
                  <a:lnTo>
                    <a:pt x="85062" y="85018"/>
                  </a:lnTo>
                  <a:lnTo>
                    <a:pt x="85899" y="85544"/>
                  </a:lnTo>
                  <a:lnTo>
                    <a:pt x="82422" y="118322"/>
                  </a:lnTo>
                  <a:lnTo>
                    <a:pt x="84814" y="127978"/>
                  </a:lnTo>
                  <a:lnTo>
                    <a:pt x="87851" y="131117"/>
                  </a:lnTo>
                  <a:lnTo>
                    <a:pt x="96871" y="134605"/>
                  </a:lnTo>
                  <a:lnTo>
                    <a:pt x="117220" y="133198"/>
                  </a:lnTo>
                  <a:lnTo>
                    <a:pt x="141123" y="124942"/>
                  </a:lnTo>
                  <a:lnTo>
                    <a:pt x="162707" y="106816"/>
                  </a:lnTo>
                  <a:lnTo>
                    <a:pt x="179139" y="80201"/>
                  </a:lnTo>
                  <a:lnTo>
                    <a:pt x="182833" y="62117"/>
                  </a:lnTo>
                  <a:lnTo>
                    <a:pt x="181418" y="46788"/>
                  </a:lnTo>
                  <a:lnTo>
                    <a:pt x="176085" y="37624"/>
                  </a:lnTo>
                  <a:lnTo>
                    <a:pt x="171982" y="35604"/>
                  </a:lnTo>
                  <a:lnTo>
                    <a:pt x="161777" y="35240"/>
                  </a:lnTo>
                  <a:lnTo>
                    <a:pt x="152071" y="39312"/>
                  </a:lnTo>
                  <a:lnTo>
                    <a:pt x="147506" y="42373"/>
                  </a:lnTo>
                  <a:lnTo>
                    <a:pt x="134338" y="60166"/>
                  </a:lnTo>
                  <a:lnTo>
                    <a:pt x="124871" y="86683"/>
                  </a:lnTo>
                  <a:lnTo>
                    <a:pt x="125554" y="104744"/>
                  </a:lnTo>
                  <a:lnTo>
                    <a:pt x="127712" y="113511"/>
                  </a:lnTo>
                  <a:lnTo>
                    <a:pt x="137633" y="128897"/>
                  </a:lnTo>
                  <a:lnTo>
                    <a:pt x="150745" y="140674"/>
                  </a:lnTo>
                  <a:lnTo>
                    <a:pt x="163629" y="145909"/>
                  </a:lnTo>
                  <a:lnTo>
                    <a:pt x="186154" y="145484"/>
                  </a:lnTo>
                  <a:lnTo>
                    <a:pt x="210701" y="134148"/>
                  </a:lnTo>
                  <a:lnTo>
                    <a:pt x="254605" y="94548"/>
                  </a:lnTo>
                  <a:lnTo>
                    <a:pt x="279351" y="59789"/>
                  </a:lnTo>
                  <a:lnTo>
                    <a:pt x="296986" y="20231"/>
                  </a:lnTo>
                  <a:lnTo>
                    <a:pt x="297738" y="14130"/>
                  </a:lnTo>
                  <a:lnTo>
                    <a:pt x="296828" y="9358"/>
                  </a:lnTo>
                  <a:lnTo>
                    <a:pt x="292760" y="2879"/>
                  </a:lnTo>
                  <a:lnTo>
                    <a:pt x="288602" y="0"/>
                  </a:lnTo>
                  <a:lnTo>
                    <a:pt x="285799" y="643"/>
                  </a:lnTo>
                  <a:lnTo>
                    <a:pt x="278922" y="5120"/>
                  </a:lnTo>
                  <a:lnTo>
                    <a:pt x="277229" y="8996"/>
                  </a:lnTo>
                  <a:lnTo>
                    <a:pt x="277229" y="18946"/>
                  </a:lnTo>
                  <a:lnTo>
                    <a:pt x="289563" y="66394"/>
                  </a:lnTo>
                  <a:lnTo>
                    <a:pt x="300310" y="99487"/>
                  </a:lnTo>
                  <a:lnTo>
                    <a:pt x="302850" y="133200"/>
                  </a:lnTo>
                  <a:lnTo>
                    <a:pt x="299435" y="146350"/>
                  </a:lnTo>
                  <a:lnTo>
                    <a:pt x="285744" y="166289"/>
                  </a:lnTo>
                  <a:lnTo>
                    <a:pt x="283188" y="168653"/>
                  </a:lnTo>
                  <a:lnTo>
                    <a:pt x="281483" y="169523"/>
                  </a:lnTo>
                  <a:lnTo>
                    <a:pt x="280348" y="169397"/>
                  </a:lnTo>
                  <a:lnTo>
                    <a:pt x="279591" y="167902"/>
                  </a:lnTo>
                  <a:lnTo>
                    <a:pt x="278749" y="162478"/>
                  </a:lnTo>
                  <a:lnTo>
                    <a:pt x="285017" y="148120"/>
                  </a:lnTo>
                  <a:lnTo>
                    <a:pt x="305551" y="124306"/>
                  </a:lnTo>
                  <a:lnTo>
                    <a:pt x="347616" y="92895"/>
                  </a:lnTo>
                  <a:lnTo>
                    <a:pt x="388912" y="57426"/>
                  </a:lnTo>
                  <a:lnTo>
                    <a:pt x="411106" y="32092"/>
                  </a:lnTo>
                  <a:lnTo>
                    <a:pt x="417633" y="19333"/>
                  </a:lnTo>
                  <a:lnTo>
                    <a:pt x="418386" y="14943"/>
                  </a:lnTo>
                  <a:lnTo>
                    <a:pt x="418182" y="11311"/>
                  </a:lnTo>
                  <a:lnTo>
                    <a:pt x="415224" y="8889"/>
                  </a:lnTo>
                  <a:lnTo>
                    <a:pt x="404412" y="6198"/>
                  </a:lnTo>
                  <a:lnTo>
                    <a:pt x="393961" y="6884"/>
                  </a:lnTo>
                  <a:lnTo>
                    <a:pt x="384614" y="10246"/>
                  </a:lnTo>
                  <a:lnTo>
                    <a:pt x="375755" y="16444"/>
                  </a:lnTo>
                  <a:lnTo>
                    <a:pt x="373535" y="20073"/>
                  </a:lnTo>
                  <a:lnTo>
                    <a:pt x="372759" y="23903"/>
                  </a:lnTo>
                  <a:lnTo>
                    <a:pt x="372950" y="27867"/>
                  </a:lnTo>
                  <a:lnTo>
                    <a:pt x="390234" y="69289"/>
                  </a:lnTo>
                  <a:lnTo>
                    <a:pt x="406336" y="114212"/>
                  </a:lnTo>
                  <a:lnTo>
                    <a:pt x="409163" y="126151"/>
                  </a:lnTo>
                  <a:lnTo>
                    <a:pt x="406657" y="139924"/>
                  </a:lnTo>
                  <a:lnTo>
                    <a:pt x="404013" y="147548"/>
                  </a:lnTo>
                  <a:lnTo>
                    <a:pt x="373326" y="1818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9" name="SMARTInkShape-6919"/>
            <p:cNvSpPr/>
            <p:nvPr>
              <p:custDataLst>
                <p:tags r:id="rId139"/>
              </p:custDataLst>
            </p:nvPr>
          </p:nvSpPr>
          <p:spPr>
            <a:xfrm>
              <a:off x="9126789" y="402281"/>
              <a:ext cx="106112" cy="359034"/>
            </a:xfrm>
            <a:custGeom>
              <a:avLst/>
              <a:gdLst/>
              <a:ahLst/>
              <a:cxnLst/>
              <a:rect l="0" t="0" r="0" b="0"/>
              <a:pathLst>
                <a:path w="106112" h="359034">
                  <a:moveTo>
                    <a:pt x="106111" y="23169"/>
                  </a:moveTo>
                  <a:lnTo>
                    <a:pt x="106111" y="23169"/>
                  </a:lnTo>
                  <a:lnTo>
                    <a:pt x="97322" y="9354"/>
                  </a:lnTo>
                  <a:lnTo>
                    <a:pt x="93902" y="5492"/>
                  </a:lnTo>
                  <a:lnTo>
                    <a:pt x="84454" y="1202"/>
                  </a:lnTo>
                  <a:lnTo>
                    <a:pt x="73909" y="0"/>
                  </a:lnTo>
                  <a:lnTo>
                    <a:pt x="64517" y="1818"/>
                  </a:lnTo>
                  <a:lnTo>
                    <a:pt x="47925" y="13550"/>
                  </a:lnTo>
                  <a:lnTo>
                    <a:pt x="29604" y="40545"/>
                  </a:lnTo>
                  <a:lnTo>
                    <a:pt x="15295" y="86887"/>
                  </a:lnTo>
                  <a:lnTo>
                    <a:pt x="12831" y="109109"/>
                  </a:lnTo>
                  <a:lnTo>
                    <a:pt x="14997" y="117151"/>
                  </a:lnTo>
                  <a:lnTo>
                    <a:pt x="19261" y="123218"/>
                  </a:lnTo>
                  <a:lnTo>
                    <a:pt x="24928" y="127968"/>
                  </a:lnTo>
                  <a:lnTo>
                    <a:pt x="31527" y="129724"/>
                  </a:lnTo>
                  <a:lnTo>
                    <a:pt x="46385" y="127912"/>
                  </a:lnTo>
                  <a:lnTo>
                    <a:pt x="70619" y="112216"/>
                  </a:lnTo>
                  <a:lnTo>
                    <a:pt x="81635" y="93790"/>
                  </a:lnTo>
                  <a:lnTo>
                    <a:pt x="99882" y="47390"/>
                  </a:lnTo>
                  <a:lnTo>
                    <a:pt x="100285" y="37932"/>
                  </a:lnTo>
                  <a:lnTo>
                    <a:pt x="100111" y="36539"/>
                  </a:lnTo>
                  <a:lnTo>
                    <a:pt x="94754" y="78181"/>
                  </a:lnTo>
                  <a:lnTo>
                    <a:pt x="93809" y="117080"/>
                  </a:lnTo>
                  <a:lnTo>
                    <a:pt x="93587" y="148868"/>
                  </a:lnTo>
                  <a:lnTo>
                    <a:pt x="93489" y="184163"/>
                  </a:lnTo>
                  <a:lnTo>
                    <a:pt x="93446" y="222898"/>
                  </a:lnTo>
                  <a:lnTo>
                    <a:pt x="92720" y="261515"/>
                  </a:lnTo>
                  <a:lnTo>
                    <a:pt x="86935" y="308906"/>
                  </a:lnTo>
                  <a:lnTo>
                    <a:pt x="72443" y="340352"/>
                  </a:lnTo>
                  <a:lnTo>
                    <a:pt x="60808" y="353698"/>
                  </a:lnTo>
                  <a:lnTo>
                    <a:pt x="54037" y="357116"/>
                  </a:lnTo>
                  <a:lnTo>
                    <a:pt x="38987" y="359033"/>
                  </a:lnTo>
                  <a:lnTo>
                    <a:pt x="24773" y="353770"/>
                  </a:lnTo>
                  <a:lnTo>
                    <a:pt x="18019" y="349403"/>
                  </a:lnTo>
                  <a:lnTo>
                    <a:pt x="6752" y="333262"/>
                  </a:lnTo>
                  <a:lnTo>
                    <a:pt x="1772" y="323031"/>
                  </a:lnTo>
                  <a:lnTo>
                    <a:pt x="0" y="292848"/>
                  </a:lnTo>
                  <a:lnTo>
                    <a:pt x="5327" y="257326"/>
                  </a:lnTo>
                  <a:lnTo>
                    <a:pt x="21373" y="211239"/>
                  </a:lnTo>
                  <a:lnTo>
                    <a:pt x="29911" y="1882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SMARTInkShape-Group1284"/>
          <p:cNvGrpSpPr/>
          <p:nvPr/>
        </p:nvGrpSpPr>
        <p:grpSpPr>
          <a:xfrm>
            <a:off x="996950" y="409264"/>
            <a:ext cx="2089151" cy="644837"/>
            <a:chOff x="996950" y="409264"/>
            <a:chExt cx="2089151" cy="644837"/>
          </a:xfrm>
        </p:grpSpPr>
        <p:sp>
          <p:nvSpPr>
            <p:cNvPr id="711" name="SMARTInkShape-6920"/>
            <p:cNvSpPr/>
            <p:nvPr>
              <p:custDataLst>
                <p:tags r:id="rId133"/>
              </p:custDataLst>
            </p:nvPr>
          </p:nvSpPr>
          <p:spPr>
            <a:xfrm>
              <a:off x="996950" y="844550"/>
              <a:ext cx="2089151" cy="209551"/>
            </a:xfrm>
            <a:custGeom>
              <a:avLst/>
              <a:gdLst/>
              <a:ahLst/>
              <a:cxnLst/>
              <a:rect l="0" t="0" r="0" b="0"/>
              <a:pathLst>
                <a:path w="2089151" h="209551">
                  <a:moveTo>
                    <a:pt x="0" y="209550"/>
                  </a:moveTo>
                  <a:lnTo>
                    <a:pt x="0" y="209550"/>
                  </a:lnTo>
                  <a:lnTo>
                    <a:pt x="26968" y="206179"/>
                  </a:lnTo>
                  <a:lnTo>
                    <a:pt x="51845" y="203069"/>
                  </a:lnTo>
                  <a:lnTo>
                    <a:pt x="85363" y="198880"/>
                  </a:lnTo>
                  <a:lnTo>
                    <a:pt x="124642" y="193970"/>
                  </a:lnTo>
                  <a:lnTo>
                    <a:pt x="180462" y="185758"/>
                  </a:lnTo>
                  <a:lnTo>
                    <a:pt x="247308" y="175344"/>
                  </a:lnTo>
                  <a:lnTo>
                    <a:pt x="321505" y="163463"/>
                  </a:lnTo>
                  <a:lnTo>
                    <a:pt x="415420" y="149192"/>
                  </a:lnTo>
                  <a:lnTo>
                    <a:pt x="522480" y="133328"/>
                  </a:lnTo>
                  <a:lnTo>
                    <a:pt x="638303" y="116402"/>
                  </a:lnTo>
                  <a:lnTo>
                    <a:pt x="766319" y="99473"/>
                  </a:lnTo>
                  <a:lnTo>
                    <a:pt x="902463" y="82543"/>
                  </a:lnTo>
                  <a:lnTo>
                    <a:pt x="1044025" y="65612"/>
                  </a:lnTo>
                  <a:lnTo>
                    <a:pt x="1183556" y="51503"/>
                  </a:lnTo>
                  <a:lnTo>
                    <a:pt x="1321731" y="39274"/>
                  </a:lnTo>
                  <a:lnTo>
                    <a:pt x="1459004" y="28299"/>
                  </a:lnTo>
                  <a:lnTo>
                    <a:pt x="1590030" y="20277"/>
                  </a:lnTo>
                  <a:lnTo>
                    <a:pt x="1716892" y="14224"/>
                  </a:lnTo>
                  <a:lnTo>
                    <a:pt x="1840979" y="9482"/>
                  </a:lnTo>
                  <a:lnTo>
                    <a:pt x="1923702" y="6322"/>
                  </a:lnTo>
                  <a:lnTo>
                    <a:pt x="2089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SMARTInkShape-6921"/>
            <p:cNvSpPr/>
            <p:nvPr>
              <p:custDataLst>
                <p:tags r:id="rId134"/>
              </p:custDataLst>
            </p:nvPr>
          </p:nvSpPr>
          <p:spPr>
            <a:xfrm>
              <a:off x="1905000" y="482600"/>
              <a:ext cx="368301" cy="25401"/>
            </a:xfrm>
            <a:custGeom>
              <a:avLst/>
              <a:gdLst/>
              <a:ahLst/>
              <a:cxnLst/>
              <a:rect l="0" t="0" r="0" b="0"/>
              <a:pathLst>
                <a:path w="368301" h="25401">
                  <a:moveTo>
                    <a:pt x="0" y="25400"/>
                  </a:moveTo>
                  <a:lnTo>
                    <a:pt x="0" y="25400"/>
                  </a:lnTo>
                  <a:lnTo>
                    <a:pt x="33109" y="24694"/>
                  </a:lnTo>
                  <a:lnTo>
                    <a:pt x="55233" y="23519"/>
                  </a:lnTo>
                  <a:lnTo>
                    <a:pt x="81272" y="22029"/>
                  </a:lnTo>
                  <a:lnTo>
                    <a:pt x="112743" y="19625"/>
                  </a:lnTo>
                  <a:lnTo>
                    <a:pt x="147834" y="16611"/>
                  </a:lnTo>
                  <a:lnTo>
                    <a:pt x="185339" y="13191"/>
                  </a:lnTo>
                  <a:lnTo>
                    <a:pt x="222337" y="10205"/>
                  </a:lnTo>
                  <a:lnTo>
                    <a:pt x="258997" y="7509"/>
                  </a:lnTo>
                  <a:lnTo>
                    <a:pt x="295431" y="5006"/>
                  </a:lnTo>
                  <a:lnTo>
                    <a:pt x="368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SMARTInkShape-6922"/>
            <p:cNvSpPr/>
            <p:nvPr>
              <p:custDataLst>
                <p:tags r:id="rId135"/>
              </p:custDataLst>
            </p:nvPr>
          </p:nvSpPr>
          <p:spPr>
            <a:xfrm>
              <a:off x="1795429" y="409264"/>
              <a:ext cx="427072" cy="316289"/>
            </a:xfrm>
            <a:custGeom>
              <a:avLst/>
              <a:gdLst/>
              <a:ahLst/>
              <a:cxnLst/>
              <a:rect l="0" t="0" r="0" b="0"/>
              <a:pathLst>
                <a:path w="427072" h="316289">
                  <a:moveTo>
                    <a:pt x="122271" y="251136"/>
                  </a:moveTo>
                  <a:lnTo>
                    <a:pt x="122271" y="251136"/>
                  </a:lnTo>
                  <a:lnTo>
                    <a:pt x="99903" y="238894"/>
                  </a:lnTo>
                  <a:lnTo>
                    <a:pt x="83893" y="226107"/>
                  </a:lnTo>
                  <a:lnTo>
                    <a:pt x="74405" y="222373"/>
                  </a:lnTo>
                  <a:lnTo>
                    <a:pt x="54388" y="223642"/>
                  </a:lnTo>
                  <a:lnTo>
                    <a:pt x="36832" y="236094"/>
                  </a:lnTo>
                  <a:lnTo>
                    <a:pt x="10878" y="266905"/>
                  </a:lnTo>
                  <a:lnTo>
                    <a:pt x="91" y="288483"/>
                  </a:lnTo>
                  <a:lnTo>
                    <a:pt x="0" y="305129"/>
                  </a:lnTo>
                  <a:lnTo>
                    <a:pt x="3363" y="310415"/>
                  </a:lnTo>
                  <a:lnTo>
                    <a:pt x="8427" y="313939"/>
                  </a:lnTo>
                  <a:lnTo>
                    <a:pt x="14625" y="316288"/>
                  </a:lnTo>
                  <a:lnTo>
                    <a:pt x="30919" y="315135"/>
                  </a:lnTo>
                  <a:lnTo>
                    <a:pt x="49920" y="308508"/>
                  </a:lnTo>
                  <a:lnTo>
                    <a:pt x="79040" y="288910"/>
                  </a:lnTo>
                  <a:lnTo>
                    <a:pt x="108503" y="262182"/>
                  </a:lnTo>
                  <a:lnTo>
                    <a:pt x="111681" y="262733"/>
                  </a:lnTo>
                  <a:lnTo>
                    <a:pt x="114506" y="265217"/>
                  </a:lnTo>
                  <a:lnTo>
                    <a:pt x="118820" y="272917"/>
                  </a:lnTo>
                  <a:lnTo>
                    <a:pt x="120737" y="281042"/>
                  </a:lnTo>
                  <a:lnTo>
                    <a:pt x="125352" y="287476"/>
                  </a:lnTo>
                  <a:lnTo>
                    <a:pt x="128559" y="290179"/>
                  </a:lnTo>
                  <a:lnTo>
                    <a:pt x="132813" y="291276"/>
                  </a:lnTo>
                  <a:lnTo>
                    <a:pt x="143184" y="290613"/>
                  </a:lnTo>
                  <a:lnTo>
                    <a:pt x="156730" y="280441"/>
                  </a:lnTo>
                  <a:lnTo>
                    <a:pt x="188423" y="238423"/>
                  </a:lnTo>
                  <a:lnTo>
                    <a:pt x="205059" y="207386"/>
                  </a:lnTo>
                  <a:lnTo>
                    <a:pt x="221154" y="168897"/>
                  </a:lnTo>
                  <a:lnTo>
                    <a:pt x="228410" y="144805"/>
                  </a:lnTo>
                  <a:lnTo>
                    <a:pt x="235364" y="118865"/>
                  </a:lnTo>
                  <a:lnTo>
                    <a:pt x="240705" y="94516"/>
                  </a:lnTo>
                  <a:lnTo>
                    <a:pt x="248521" y="48648"/>
                  </a:lnTo>
                  <a:lnTo>
                    <a:pt x="257171" y="1432"/>
                  </a:lnTo>
                  <a:lnTo>
                    <a:pt x="255949" y="0"/>
                  </a:lnTo>
                  <a:lnTo>
                    <a:pt x="253723" y="1162"/>
                  </a:lnTo>
                  <a:lnTo>
                    <a:pt x="237106" y="33136"/>
                  </a:lnTo>
                  <a:lnTo>
                    <a:pt x="224109" y="72873"/>
                  </a:lnTo>
                  <a:lnTo>
                    <a:pt x="217680" y="96311"/>
                  </a:lnTo>
                  <a:lnTo>
                    <a:pt x="213393" y="121108"/>
                  </a:lnTo>
                  <a:lnTo>
                    <a:pt x="210536" y="146812"/>
                  </a:lnTo>
                  <a:lnTo>
                    <a:pt x="208631" y="173120"/>
                  </a:lnTo>
                  <a:lnTo>
                    <a:pt x="206514" y="219284"/>
                  </a:lnTo>
                  <a:lnTo>
                    <a:pt x="208396" y="258146"/>
                  </a:lnTo>
                  <a:lnTo>
                    <a:pt x="218639" y="287178"/>
                  </a:lnTo>
                  <a:lnTo>
                    <a:pt x="234481" y="306195"/>
                  </a:lnTo>
                  <a:lnTo>
                    <a:pt x="243644" y="313242"/>
                  </a:lnTo>
                  <a:lnTo>
                    <a:pt x="253987" y="315823"/>
                  </a:lnTo>
                  <a:lnTo>
                    <a:pt x="276767" y="313047"/>
                  </a:lnTo>
                  <a:lnTo>
                    <a:pt x="299121" y="299113"/>
                  </a:lnTo>
                  <a:lnTo>
                    <a:pt x="318699" y="278104"/>
                  </a:lnTo>
                  <a:lnTo>
                    <a:pt x="336243" y="240625"/>
                  </a:lnTo>
                  <a:lnTo>
                    <a:pt x="340842" y="220124"/>
                  </a:lnTo>
                  <a:lnTo>
                    <a:pt x="339951" y="212822"/>
                  </a:lnTo>
                  <a:lnTo>
                    <a:pt x="337241" y="207249"/>
                  </a:lnTo>
                  <a:lnTo>
                    <a:pt x="333318" y="202828"/>
                  </a:lnTo>
                  <a:lnTo>
                    <a:pt x="327174" y="201997"/>
                  </a:lnTo>
                  <a:lnTo>
                    <a:pt x="310941" y="206719"/>
                  </a:lnTo>
                  <a:lnTo>
                    <a:pt x="299493" y="215873"/>
                  </a:lnTo>
                  <a:lnTo>
                    <a:pt x="295452" y="221277"/>
                  </a:lnTo>
                  <a:lnTo>
                    <a:pt x="293464" y="226291"/>
                  </a:lnTo>
                  <a:lnTo>
                    <a:pt x="293136" y="235625"/>
                  </a:lnTo>
                  <a:lnTo>
                    <a:pt x="295448" y="238679"/>
                  </a:lnTo>
                  <a:lnTo>
                    <a:pt x="303661" y="242072"/>
                  </a:lnTo>
                  <a:lnTo>
                    <a:pt x="312485" y="241698"/>
                  </a:lnTo>
                  <a:lnTo>
                    <a:pt x="326277" y="239080"/>
                  </a:lnTo>
                  <a:lnTo>
                    <a:pt x="328125" y="239571"/>
                  </a:lnTo>
                  <a:lnTo>
                    <a:pt x="329357" y="240604"/>
                  </a:lnTo>
                  <a:lnTo>
                    <a:pt x="343886" y="271056"/>
                  </a:lnTo>
                  <a:lnTo>
                    <a:pt x="349037" y="274999"/>
                  </a:lnTo>
                  <a:lnTo>
                    <a:pt x="362285" y="279381"/>
                  </a:lnTo>
                  <a:lnTo>
                    <a:pt x="390128" y="281488"/>
                  </a:lnTo>
                  <a:lnTo>
                    <a:pt x="427071" y="2765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SMARTInkShape-6923"/>
            <p:cNvSpPr/>
            <p:nvPr>
              <p:custDataLst>
                <p:tags r:id="rId136"/>
              </p:custDataLst>
            </p:nvPr>
          </p:nvSpPr>
          <p:spPr>
            <a:xfrm>
              <a:off x="1582030" y="443972"/>
              <a:ext cx="170159" cy="338585"/>
            </a:xfrm>
            <a:custGeom>
              <a:avLst/>
              <a:gdLst/>
              <a:ahLst/>
              <a:cxnLst/>
              <a:rect l="0" t="0" r="0" b="0"/>
              <a:pathLst>
                <a:path w="170159" h="338585">
                  <a:moveTo>
                    <a:pt x="5470" y="13228"/>
                  </a:moveTo>
                  <a:lnTo>
                    <a:pt x="5470" y="13228"/>
                  </a:lnTo>
                  <a:lnTo>
                    <a:pt x="2099" y="13228"/>
                  </a:lnTo>
                  <a:lnTo>
                    <a:pt x="1106" y="14639"/>
                  </a:lnTo>
                  <a:lnTo>
                    <a:pt x="3" y="19970"/>
                  </a:lnTo>
                  <a:lnTo>
                    <a:pt x="0" y="66719"/>
                  </a:lnTo>
                  <a:lnTo>
                    <a:pt x="2568" y="102853"/>
                  </a:lnTo>
                  <a:lnTo>
                    <a:pt x="6062" y="144313"/>
                  </a:lnTo>
                  <a:lnTo>
                    <a:pt x="9966" y="187905"/>
                  </a:lnTo>
                  <a:lnTo>
                    <a:pt x="14054" y="230797"/>
                  </a:lnTo>
                  <a:lnTo>
                    <a:pt x="18222" y="265853"/>
                  </a:lnTo>
                  <a:lnTo>
                    <a:pt x="27349" y="308596"/>
                  </a:lnTo>
                  <a:lnTo>
                    <a:pt x="27112" y="308918"/>
                  </a:lnTo>
                  <a:lnTo>
                    <a:pt x="26248" y="307721"/>
                  </a:lnTo>
                  <a:lnTo>
                    <a:pt x="19792" y="271856"/>
                  </a:lnTo>
                  <a:lnTo>
                    <a:pt x="15833" y="235653"/>
                  </a:lnTo>
                  <a:lnTo>
                    <a:pt x="11722" y="188048"/>
                  </a:lnTo>
                  <a:lnTo>
                    <a:pt x="9638" y="161525"/>
                  </a:lnTo>
                  <a:lnTo>
                    <a:pt x="9660" y="134670"/>
                  </a:lnTo>
                  <a:lnTo>
                    <a:pt x="11086" y="107595"/>
                  </a:lnTo>
                  <a:lnTo>
                    <a:pt x="13447" y="80373"/>
                  </a:lnTo>
                  <a:lnTo>
                    <a:pt x="19834" y="40718"/>
                  </a:lnTo>
                  <a:lnTo>
                    <a:pt x="28082" y="14157"/>
                  </a:lnTo>
                  <a:lnTo>
                    <a:pt x="38803" y="0"/>
                  </a:lnTo>
                  <a:lnTo>
                    <a:pt x="78846" y="15816"/>
                  </a:lnTo>
                  <a:lnTo>
                    <a:pt x="107304" y="31886"/>
                  </a:lnTo>
                  <a:lnTo>
                    <a:pt x="142687" y="70439"/>
                  </a:lnTo>
                  <a:lnTo>
                    <a:pt x="161705" y="114855"/>
                  </a:lnTo>
                  <a:lnTo>
                    <a:pt x="166777" y="139541"/>
                  </a:lnTo>
                  <a:lnTo>
                    <a:pt x="170158" y="165170"/>
                  </a:lnTo>
                  <a:lnTo>
                    <a:pt x="169590" y="190017"/>
                  </a:lnTo>
                  <a:lnTo>
                    <a:pt x="166389" y="214343"/>
                  </a:lnTo>
                  <a:lnTo>
                    <a:pt x="153895" y="259246"/>
                  </a:lnTo>
                  <a:lnTo>
                    <a:pt x="134231" y="295666"/>
                  </a:lnTo>
                  <a:lnTo>
                    <a:pt x="111380" y="318908"/>
                  </a:lnTo>
                  <a:lnTo>
                    <a:pt x="88524" y="332530"/>
                  </a:lnTo>
                  <a:lnTo>
                    <a:pt x="68959" y="338584"/>
                  </a:lnTo>
                  <a:lnTo>
                    <a:pt x="61907" y="337377"/>
                  </a:lnTo>
                  <a:lnTo>
                    <a:pt x="56500" y="333749"/>
                  </a:lnTo>
                  <a:lnTo>
                    <a:pt x="43570" y="3180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SMARTInkShape-Group1285"/>
          <p:cNvGrpSpPr/>
          <p:nvPr/>
        </p:nvGrpSpPr>
        <p:grpSpPr>
          <a:xfrm>
            <a:off x="10072406" y="262250"/>
            <a:ext cx="316195" cy="334651"/>
            <a:chOff x="10072406" y="262250"/>
            <a:chExt cx="316195" cy="334651"/>
          </a:xfrm>
        </p:grpSpPr>
        <p:sp>
          <p:nvSpPr>
            <p:cNvPr id="716" name="SMARTInkShape-6924"/>
            <p:cNvSpPr/>
            <p:nvPr>
              <p:custDataLst>
                <p:tags r:id="rId130"/>
              </p:custDataLst>
            </p:nvPr>
          </p:nvSpPr>
          <p:spPr>
            <a:xfrm>
              <a:off x="10238787" y="262250"/>
              <a:ext cx="73614" cy="334651"/>
            </a:xfrm>
            <a:custGeom>
              <a:avLst/>
              <a:gdLst/>
              <a:ahLst/>
              <a:cxnLst/>
              <a:rect l="0" t="0" r="0" b="0"/>
              <a:pathLst>
                <a:path w="73614" h="334651">
                  <a:moveTo>
                    <a:pt x="73613" y="42550"/>
                  </a:moveTo>
                  <a:lnTo>
                    <a:pt x="73613" y="42550"/>
                  </a:lnTo>
                  <a:lnTo>
                    <a:pt x="61404" y="16035"/>
                  </a:lnTo>
                  <a:lnTo>
                    <a:pt x="53218" y="4512"/>
                  </a:lnTo>
                  <a:lnTo>
                    <a:pt x="44793" y="950"/>
                  </a:lnTo>
                  <a:lnTo>
                    <a:pt x="39583" y="0"/>
                  </a:lnTo>
                  <a:lnTo>
                    <a:pt x="33993" y="2894"/>
                  </a:lnTo>
                  <a:lnTo>
                    <a:pt x="22138" y="15518"/>
                  </a:lnTo>
                  <a:lnTo>
                    <a:pt x="6934" y="49200"/>
                  </a:lnTo>
                  <a:lnTo>
                    <a:pt x="1645" y="80078"/>
                  </a:lnTo>
                  <a:lnTo>
                    <a:pt x="0" y="114968"/>
                  </a:lnTo>
                  <a:lnTo>
                    <a:pt x="1620" y="151641"/>
                  </a:lnTo>
                  <a:lnTo>
                    <a:pt x="8453" y="192870"/>
                  </a:lnTo>
                  <a:lnTo>
                    <a:pt x="17137" y="234948"/>
                  </a:lnTo>
                  <a:lnTo>
                    <a:pt x="23349" y="272464"/>
                  </a:lnTo>
                  <a:lnTo>
                    <a:pt x="31672" y="319440"/>
                  </a:lnTo>
                  <a:lnTo>
                    <a:pt x="29163" y="334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SMARTInkShape-6925"/>
            <p:cNvSpPr/>
            <p:nvPr>
              <p:custDataLst>
                <p:tags r:id="rId131"/>
              </p:custDataLst>
            </p:nvPr>
          </p:nvSpPr>
          <p:spPr>
            <a:xfrm>
              <a:off x="10072406" y="458083"/>
              <a:ext cx="78290" cy="126878"/>
            </a:xfrm>
            <a:custGeom>
              <a:avLst/>
              <a:gdLst/>
              <a:ahLst/>
              <a:cxnLst/>
              <a:rect l="0" t="0" r="0" b="0"/>
              <a:pathLst>
                <a:path w="78290" h="126878">
                  <a:moveTo>
                    <a:pt x="62194" y="5467"/>
                  </a:moveTo>
                  <a:lnTo>
                    <a:pt x="62194" y="5467"/>
                  </a:lnTo>
                  <a:lnTo>
                    <a:pt x="62194" y="2096"/>
                  </a:lnTo>
                  <a:lnTo>
                    <a:pt x="61489" y="1103"/>
                  </a:lnTo>
                  <a:lnTo>
                    <a:pt x="60313" y="441"/>
                  </a:lnTo>
                  <a:lnTo>
                    <a:pt x="58823" y="0"/>
                  </a:lnTo>
                  <a:lnTo>
                    <a:pt x="46614" y="6120"/>
                  </a:lnTo>
                  <a:lnTo>
                    <a:pt x="29591" y="20242"/>
                  </a:lnTo>
                  <a:lnTo>
                    <a:pt x="9944" y="58480"/>
                  </a:lnTo>
                  <a:lnTo>
                    <a:pt x="1107" y="79593"/>
                  </a:lnTo>
                  <a:lnTo>
                    <a:pt x="0" y="100736"/>
                  </a:lnTo>
                  <a:lnTo>
                    <a:pt x="1681" y="111313"/>
                  </a:lnTo>
                  <a:lnTo>
                    <a:pt x="4918" y="118364"/>
                  </a:lnTo>
                  <a:lnTo>
                    <a:pt x="9193" y="123065"/>
                  </a:lnTo>
                  <a:lnTo>
                    <a:pt x="14160" y="126199"/>
                  </a:lnTo>
                  <a:lnTo>
                    <a:pt x="20295" y="126877"/>
                  </a:lnTo>
                  <a:lnTo>
                    <a:pt x="34634" y="123868"/>
                  </a:lnTo>
                  <a:lnTo>
                    <a:pt x="58576" y="104127"/>
                  </a:lnTo>
                  <a:lnTo>
                    <a:pt x="69521" y="83888"/>
                  </a:lnTo>
                  <a:lnTo>
                    <a:pt x="77771" y="48694"/>
                  </a:lnTo>
                  <a:lnTo>
                    <a:pt x="78289" y="27501"/>
                  </a:lnTo>
                  <a:lnTo>
                    <a:pt x="68544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SMARTInkShape-6926"/>
            <p:cNvSpPr/>
            <p:nvPr>
              <p:custDataLst>
                <p:tags r:id="rId132"/>
              </p:custDataLst>
            </p:nvPr>
          </p:nvSpPr>
          <p:spPr>
            <a:xfrm>
              <a:off x="10174465" y="444500"/>
              <a:ext cx="214136" cy="57151"/>
            </a:xfrm>
            <a:custGeom>
              <a:avLst/>
              <a:gdLst/>
              <a:ahLst/>
              <a:cxnLst/>
              <a:rect l="0" t="0" r="0" b="0"/>
              <a:pathLst>
                <a:path w="214136" h="57151">
                  <a:moveTo>
                    <a:pt x="10935" y="57150"/>
                  </a:moveTo>
                  <a:lnTo>
                    <a:pt x="10935" y="57150"/>
                  </a:lnTo>
                  <a:lnTo>
                    <a:pt x="0" y="51683"/>
                  </a:lnTo>
                  <a:lnTo>
                    <a:pt x="29573" y="43788"/>
                  </a:lnTo>
                  <a:lnTo>
                    <a:pt x="69551" y="31926"/>
                  </a:lnTo>
                  <a:lnTo>
                    <a:pt x="95166" y="25517"/>
                  </a:lnTo>
                  <a:lnTo>
                    <a:pt x="123534" y="19128"/>
                  </a:lnTo>
                  <a:lnTo>
                    <a:pt x="153733" y="12752"/>
                  </a:lnTo>
                  <a:lnTo>
                    <a:pt x="2141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SMARTInkShape-Group1286"/>
          <p:cNvGrpSpPr/>
          <p:nvPr/>
        </p:nvGrpSpPr>
        <p:grpSpPr>
          <a:xfrm>
            <a:off x="10838561" y="141539"/>
            <a:ext cx="829565" cy="664731"/>
            <a:chOff x="10838561" y="141539"/>
            <a:chExt cx="829565" cy="664731"/>
          </a:xfrm>
        </p:grpSpPr>
        <p:sp>
          <p:nvSpPr>
            <p:cNvPr id="720" name="SMARTInkShape-6927"/>
            <p:cNvSpPr/>
            <p:nvPr>
              <p:custDataLst>
                <p:tags r:id="rId122"/>
              </p:custDataLst>
            </p:nvPr>
          </p:nvSpPr>
          <p:spPr>
            <a:xfrm>
              <a:off x="11658600" y="6159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SMARTInkShape-6928"/>
            <p:cNvSpPr/>
            <p:nvPr>
              <p:custDataLst>
                <p:tags r:id="rId123"/>
              </p:custDataLst>
            </p:nvPr>
          </p:nvSpPr>
          <p:spPr>
            <a:xfrm>
              <a:off x="10860060" y="141539"/>
              <a:ext cx="163541" cy="185029"/>
            </a:xfrm>
            <a:custGeom>
              <a:avLst/>
              <a:gdLst/>
              <a:ahLst/>
              <a:cxnLst/>
              <a:rect l="0" t="0" r="0" b="0"/>
              <a:pathLst>
                <a:path w="163541" h="185029">
                  <a:moveTo>
                    <a:pt x="30190" y="106111"/>
                  </a:moveTo>
                  <a:lnTo>
                    <a:pt x="30190" y="106111"/>
                  </a:lnTo>
                  <a:lnTo>
                    <a:pt x="30190" y="78578"/>
                  </a:lnTo>
                  <a:lnTo>
                    <a:pt x="28778" y="102120"/>
                  </a:lnTo>
                  <a:lnTo>
                    <a:pt x="16376" y="144050"/>
                  </a:lnTo>
                  <a:lnTo>
                    <a:pt x="0" y="185028"/>
                  </a:lnTo>
                  <a:lnTo>
                    <a:pt x="19626" y="142876"/>
                  </a:lnTo>
                  <a:lnTo>
                    <a:pt x="31138" y="110692"/>
                  </a:lnTo>
                  <a:lnTo>
                    <a:pt x="45429" y="74280"/>
                  </a:lnTo>
                  <a:lnTo>
                    <a:pt x="65890" y="39282"/>
                  </a:lnTo>
                  <a:lnTo>
                    <a:pt x="91096" y="8072"/>
                  </a:lnTo>
                  <a:lnTo>
                    <a:pt x="101475" y="919"/>
                  </a:lnTo>
                  <a:lnTo>
                    <a:pt x="105230" y="0"/>
                  </a:lnTo>
                  <a:lnTo>
                    <a:pt x="109848" y="3620"/>
                  </a:lnTo>
                  <a:lnTo>
                    <a:pt x="120628" y="18932"/>
                  </a:lnTo>
                  <a:lnTo>
                    <a:pt x="131854" y="54723"/>
                  </a:lnTo>
                  <a:lnTo>
                    <a:pt x="143018" y="96608"/>
                  </a:lnTo>
                  <a:lnTo>
                    <a:pt x="158023" y="141341"/>
                  </a:lnTo>
                  <a:lnTo>
                    <a:pt x="163540" y="1569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SMARTInkShape-6929"/>
            <p:cNvSpPr/>
            <p:nvPr>
              <p:custDataLst>
                <p:tags r:id="rId124"/>
              </p:custDataLst>
            </p:nvPr>
          </p:nvSpPr>
          <p:spPr>
            <a:xfrm>
              <a:off x="11518900" y="441129"/>
              <a:ext cx="60459" cy="282772"/>
            </a:xfrm>
            <a:custGeom>
              <a:avLst/>
              <a:gdLst/>
              <a:ahLst/>
              <a:cxnLst/>
              <a:rect l="0" t="0" r="0" b="0"/>
              <a:pathLst>
                <a:path w="60459" h="282772">
                  <a:moveTo>
                    <a:pt x="44450" y="3371"/>
                  </a:moveTo>
                  <a:lnTo>
                    <a:pt x="44450" y="3371"/>
                  </a:lnTo>
                  <a:lnTo>
                    <a:pt x="44450" y="0"/>
                  </a:lnTo>
                  <a:lnTo>
                    <a:pt x="50226" y="46322"/>
                  </a:lnTo>
                  <a:lnTo>
                    <a:pt x="56659" y="81257"/>
                  </a:lnTo>
                  <a:lnTo>
                    <a:pt x="60458" y="122183"/>
                  </a:lnTo>
                  <a:lnTo>
                    <a:pt x="60031" y="165537"/>
                  </a:lnTo>
                  <a:lnTo>
                    <a:pt x="52787" y="208325"/>
                  </a:lnTo>
                  <a:lnTo>
                    <a:pt x="34984" y="241452"/>
                  </a:lnTo>
                  <a:lnTo>
                    <a:pt x="0" y="282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SMARTInkShape-6930"/>
            <p:cNvSpPr/>
            <p:nvPr>
              <p:custDataLst>
                <p:tags r:id="rId125"/>
              </p:custDataLst>
            </p:nvPr>
          </p:nvSpPr>
          <p:spPr>
            <a:xfrm>
              <a:off x="11303488" y="491929"/>
              <a:ext cx="164613" cy="164837"/>
            </a:xfrm>
            <a:custGeom>
              <a:avLst/>
              <a:gdLst/>
              <a:ahLst/>
              <a:cxnLst/>
              <a:rect l="0" t="0" r="0" b="0"/>
              <a:pathLst>
                <a:path w="164613" h="164837">
                  <a:moveTo>
                    <a:pt x="164612" y="3371"/>
                  </a:moveTo>
                  <a:lnTo>
                    <a:pt x="164612" y="3371"/>
                  </a:lnTo>
                  <a:lnTo>
                    <a:pt x="157869" y="0"/>
                  </a:lnTo>
                  <a:lnTo>
                    <a:pt x="150798" y="226"/>
                  </a:lnTo>
                  <a:lnTo>
                    <a:pt x="146935" y="1275"/>
                  </a:lnTo>
                  <a:lnTo>
                    <a:pt x="138881" y="9965"/>
                  </a:lnTo>
                  <a:lnTo>
                    <a:pt x="117295" y="56712"/>
                  </a:lnTo>
                  <a:lnTo>
                    <a:pt x="99558" y="93024"/>
                  </a:lnTo>
                  <a:lnTo>
                    <a:pt x="76032" y="129888"/>
                  </a:lnTo>
                  <a:lnTo>
                    <a:pt x="57040" y="152499"/>
                  </a:lnTo>
                  <a:lnTo>
                    <a:pt x="40603" y="163019"/>
                  </a:lnTo>
                  <a:lnTo>
                    <a:pt x="33256" y="164836"/>
                  </a:lnTo>
                  <a:lnTo>
                    <a:pt x="26241" y="163931"/>
                  </a:lnTo>
                  <a:lnTo>
                    <a:pt x="12803" y="157281"/>
                  </a:lnTo>
                  <a:lnTo>
                    <a:pt x="3539" y="143507"/>
                  </a:lnTo>
                  <a:lnTo>
                    <a:pt x="79" y="134895"/>
                  </a:lnTo>
                  <a:lnTo>
                    <a:pt x="0" y="117800"/>
                  </a:lnTo>
                  <a:lnTo>
                    <a:pt x="4668" y="102912"/>
                  </a:lnTo>
                  <a:lnTo>
                    <a:pt x="11445" y="93943"/>
                  </a:lnTo>
                  <a:lnTo>
                    <a:pt x="24807" y="89486"/>
                  </a:lnTo>
                  <a:lnTo>
                    <a:pt x="43209" y="88917"/>
                  </a:lnTo>
                  <a:lnTo>
                    <a:pt x="77371" y="97941"/>
                  </a:lnTo>
                  <a:lnTo>
                    <a:pt x="124958" y="121796"/>
                  </a:lnTo>
                  <a:lnTo>
                    <a:pt x="158262" y="136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SMARTInkShape-6931"/>
            <p:cNvSpPr/>
            <p:nvPr>
              <p:custDataLst>
                <p:tags r:id="rId126"/>
              </p:custDataLst>
            </p:nvPr>
          </p:nvSpPr>
          <p:spPr>
            <a:xfrm>
              <a:off x="11198637" y="450850"/>
              <a:ext cx="85314" cy="234951"/>
            </a:xfrm>
            <a:custGeom>
              <a:avLst/>
              <a:gdLst/>
              <a:ahLst/>
              <a:cxnLst/>
              <a:rect l="0" t="0" r="0" b="0"/>
              <a:pathLst>
                <a:path w="85314" h="234951">
                  <a:moveTo>
                    <a:pt x="85313" y="0"/>
                  </a:moveTo>
                  <a:lnTo>
                    <a:pt x="85313" y="0"/>
                  </a:lnTo>
                  <a:lnTo>
                    <a:pt x="65033" y="1411"/>
                  </a:lnTo>
                  <a:lnTo>
                    <a:pt x="49960" y="6742"/>
                  </a:lnTo>
                  <a:lnTo>
                    <a:pt x="35734" y="21341"/>
                  </a:lnTo>
                  <a:lnTo>
                    <a:pt x="15826" y="57123"/>
                  </a:lnTo>
                  <a:lnTo>
                    <a:pt x="2165" y="101592"/>
                  </a:lnTo>
                  <a:lnTo>
                    <a:pt x="0" y="146048"/>
                  </a:lnTo>
                  <a:lnTo>
                    <a:pt x="4357" y="174271"/>
                  </a:lnTo>
                  <a:lnTo>
                    <a:pt x="15702" y="198574"/>
                  </a:lnTo>
                  <a:lnTo>
                    <a:pt x="32030" y="215490"/>
                  </a:lnTo>
                  <a:lnTo>
                    <a:pt x="59913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SMARTInkShape-6932"/>
            <p:cNvSpPr/>
            <p:nvPr>
              <p:custDataLst>
                <p:tags r:id="rId127"/>
              </p:custDataLst>
            </p:nvPr>
          </p:nvSpPr>
          <p:spPr>
            <a:xfrm>
              <a:off x="11015753" y="615950"/>
              <a:ext cx="71348" cy="114301"/>
            </a:xfrm>
            <a:custGeom>
              <a:avLst/>
              <a:gdLst/>
              <a:ahLst/>
              <a:cxnLst/>
              <a:rect l="0" t="0" r="0" b="0"/>
              <a:pathLst>
                <a:path w="71348" h="114301">
                  <a:moveTo>
                    <a:pt x="71347" y="0"/>
                  </a:moveTo>
                  <a:lnTo>
                    <a:pt x="71347" y="0"/>
                  </a:lnTo>
                  <a:lnTo>
                    <a:pt x="50298" y="12209"/>
                  </a:lnTo>
                  <a:lnTo>
                    <a:pt x="14021" y="53803"/>
                  </a:lnTo>
                  <a:lnTo>
                    <a:pt x="1836" y="78579"/>
                  </a:lnTo>
                  <a:lnTo>
                    <a:pt x="0" y="93485"/>
                  </a:lnTo>
                  <a:lnTo>
                    <a:pt x="1497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SMARTInkShape-6933"/>
            <p:cNvSpPr/>
            <p:nvPr>
              <p:custDataLst>
                <p:tags r:id="rId128"/>
              </p:custDataLst>
            </p:nvPr>
          </p:nvSpPr>
          <p:spPr>
            <a:xfrm>
              <a:off x="10969144" y="623183"/>
              <a:ext cx="117957" cy="81668"/>
            </a:xfrm>
            <a:custGeom>
              <a:avLst/>
              <a:gdLst/>
              <a:ahLst/>
              <a:cxnLst/>
              <a:rect l="0" t="0" r="0" b="0"/>
              <a:pathLst>
                <a:path w="117957" h="81668">
                  <a:moveTo>
                    <a:pt x="3656" y="5467"/>
                  </a:moveTo>
                  <a:lnTo>
                    <a:pt x="3656" y="5467"/>
                  </a:lnTo>
                  <a:lnTo>
                    <a:pt x="285" y="2096"/>
                  </a:lnTo>
                  <a:lnTo>
                    <a:pt x="0" y="1103"/>
                  </a:lnTo>
                  <a:lnTo>
                    <a:pt x="512" y="441"/>
                  </a:lnTo>
                  <a:lnTo>
                    <a:pt x="1558" y="0"/>
                  </a:lnTo>
                  <a:lnTo>
                    <a:pt x="9777" y="2749"/>
                  </a:lnTo>
                  <a:lnTo>
                    <a:pt x="46882" y="25832"/>
                  </a:lnTo>
                  <a:lnTo>
                    <a:pt x="94381" y="56440"/>
                  </a:lnTo>
                  <a:lnTo>
                    <a:pt x="117956" y="81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SMARTInkShape-6934"/>
            <p:cNvSpPr/>
            <p:nvPr>
              <p:custDataLst>
                <p:tags r:id="rId129"/>
              </p:custDataLst>
            </p:nvPr>
          </p:nvSpPr>
          <p:spPr>
            <a:xfrm>
              <a:off x="10838561" y="416578"/>
              <a:ext cx="151173" cy="389692"/>
            </a:xfrm>
            <a:custGeom>
              <a:avLst/>
              <a:gdLst/>
              <a:ahLst/>
              <a:cxnLst/>
              <a:rect l="0" t="0" r="0" b="0"/>
              <a:pathLst>
                <a:path w="151173" h="389692">
                  <a:moveTo>
                    <a:pt x="889" y="91422"/>
                  </a:moveTo>
                  <a:lnTo>
                    <a:pt x="889" y="91422"/>
                  </a:lnTo>
                  <a:lnTo>
                    <a:pt x="889" y="85955"/>
                  </a:lnTo>
                  <a:lnTo>
                    <a:pt x="889" y="88704"/>
                  </a:lnTo>
                  <a:lnTo>
                    <a:pt x="12822" y="128101"/>
                  </a:lnTo>
                  <a:lnTo>
                    <a:pt x="17481" y="161346"/>
                  </a:lnTo>
                  <a:lnTo>
                    <a:pt x="21904" y="201992"/>
                  </a:lnTo>
                  <a:lnTo>
                    <a:pt x="24340" y="245927"/>
                  </a:lnTo>
                  <a:lnTo>
                    <a:pt x="26128" y="289208"/>
                  </a:lnTo>
                  <a:lnTo>
                    <a:pt x="29274" y="327258"/>
                  </a:lnTo>
                  <a:lnTo>
                    <a:pt x="31641" y="370301"/>
                  </a:lnTo>
                  <a:lnTo>
                    <a:pt x="32344" y="388542"/>
                  </a:lnTo>
                  <a:lnTo>
                    <a:pt x="31737" y="389691"/>
                  </a:lnTo>
                  <a:lnTo>
                    <a:pt x="30627" y="389046"/>
                  </a:lnTo>
                  <a:lnTo>
                    <a:pt x="29181" y="387204"/>
                  </a:lnTo>
                  <a:lnTo>
                    <a:pt x="21084" y="341576"/>
                  </a:lnTo>
                  <a:lnTo>
                    <a:pt x="14333" y="303026"/>
                  </a:lnTo>
                  <a:lnTo>
                    <a:pt x="10557" y="279058"/>
                  </a:lnTo>
                  <a:lnTo>
                    <a:pt x="6629" y="252496"/>
                  </a:lnTo>
                  <a:lnTo>
                    <a:pt x="2598" y="224205"/>
                  </a:lnTo>
                  <a:lnTo>
                    <a:pt x="618" y="194760"/>
                  </a:lnTo>
                  <a:lnTo>
                    <a:pt x="0" y="164548"/>
                  </a:lnTo>
                  <a:lnTo>
                    <a:pt x="298" y="133822"/>
                  </a:lnTo>
                  <a:lnTo>
                    <a:pt x="2611" y="107694"/>
                  </a:lnTo>
                  <a:lnTo>
                    <a:pt x="10827" y="63612"/>
                  </a:lnTo>
                  <a:lnTo>
                    <a:pt x="27353" y="20544"/>
                  </a:lnTo>
                  <a:lnTo>
                    <a:pt x="43224" y="5123"/>
                  </a:lnTo>
                  <a:lnTo>
                    <a:pt x="52396" y="22"/>
                  </a:lnTo>
                  <a:lnTo>
                    <a:pt x="75758" y="0"/>
                  </a:lnTo>
                  <a:lnTo>
                    <a:pt x="88900" y="2957"/>
                  </a:lnTo>
                  <a:lnTo>
                    <a:pt x="114794" y="19414"/>
                  </a:lnTo>
                  <a:lnTo>
                    <a:pt x="127625" y="30716"/>
                  </a:lnTo>
                  <a:lnTo>
                    <a:pt x="143764" y="58327"/>
                  </a:lnTo>
                  <a:lnTo>
                    <a:pt x="151172" y="88707"/>
                  </a:lnTo>
                  <a:lnTo>
                    <a:pt x="149761" y="118673"/>
                  </a:lnTo>
                  <a:lnTo>
                    <a:pt x="133141" y="146572"/>
                  </a:lnTo>
                  <a:lnTo>
                    <a:pt x="105530" y="171672"/>
                  </a:lnTo>
                  <a:lnTo>
                    <a:pt x="69738" y="192235"/>
                  </a:lnTo>
                  <a:lnTo>
                    <a:pt x="26777" y="206194"/>
                  </a:lnTo>
                  <a:lnTo>
                    <a:pt x="889" y="2120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SMARTInkShape-Group1287"/>
          <p:cNvGrpSpPr/>
          <p:nvPr/>
        </p:nvGrpSpPr>
        <p:grpSpPr>
          <a:xfrm>
            <a:off x="1027733" y="1555593"/>
            <a:ext cx="254158" cy="356434"/>
            <a:chOff x="1027733" y="1555593"/>
            <a:chExt cx="254158" cy="356434"/>
          </a:xfrm>
        </p:grpSpPr>
        <p:sp>
          <p:nvSpPr>
            <p:cNvPr id="729" name="SMARTInkShape-6935"/>
            <p:cNvSpPr/>
            <p:nvPr>
              <p:custDataLst>
                <p:tags r:id="rId120"/>
              </p:custDataLst>
            </p:nvPr>
          </p:nvSpPr>
          <p:spPr>
            <a:xfrm>
              <a:off x="1027733" y="1555593"/>
              <a:ext cx="254158" cy="340971"/>
            </a:xfrm>
            <a:custGeom>
              <a:avLst/>
              <a:gdLst/>
              <a:ahLst/>
              <a:cxnLst/>
              <a:rect l="0" t="0" r="0" b="0"/>
              <a:pathLst>
                <a:path w="254158" h="340971">
                  <a:moveTo>
                    <a:pt x="7317" y="70007"/>
                  </a:moveTo>
                  <a:lnTo>
                    <a:pt x="7317" y="70007"/>
                  </a:lnTo>
                  <a:lnTo>
                    <a:pt x="575" y="56523"/>
                  </a:lnTo>
                  <a:lnTo>
                    <a:pt x="0" y="50434"/>
                  </a:lnTo>
                  <a:lnTo>
                    <a:pt x="3124" y="38025"/>
                  </a:lnTo>
                  <a:lnTo>
                    <a:pt x="19559" y="19138"/>
                  </a:lnTo>
                  <a:lnTo>
                    <a:pt x="52415" y="3508"/>
                  </a:lnTo>
                  <a:lnTo>
                    <a:pt x="83099" y="0"/>
                  </a:lnTo>
                  <a:lnTo>
                    <a:pt x="117198" y="2909"/>
                  </a:lnTo>
                  <a:lnTo>
                    <a:pt x="151168" y="13610"/>
                  </a:lnTo>
                  <a:lnTo>
                    <a:pt x="185080" y="31536"/>
                  </a:lnTo>
                  <a:lnTo>
                    <a:pt x="216145" y="55025"/>
                  </a:lnTo>
                  <a:lnTo>
                    <a:pt x="239359" y="84280"/>
                  </a:lnTo>
                  <a:lnTo>
                    <a:pt x="251558" y="119860"/>
                  </a:lnTo>
                  <a:lnTo>
                    <a:pt x="254157" y="158486"/>
                  </a:lnTo>
                  <a:lnTo>
                    <a:pt x="245905" y="196820"/>
                  </a:lnTo>
                  <a:lnTo>
                    <a:pt x="225304" y="235024"/>
                  </a:lnTo>
                  <a:lnTo>
                    <a:pt x="197334" y="270348"/>
                  </a:lnTo>
                  <a:lnTo>
                    <a:pt x="151264" y="307951"/>
                  </a:lnTo>
                  <a:lnTo>
                    <a:pt x="110881" y="328265"/>
                  </a:lnTo>
                  <a:lnTo>
                    <a:pt x="64534" y="340970"/>
                  </a:lnTo>
                  <a:lnTo>
                    <a:pt x="53678" y="340248"/>
                  </a:lnTo>
                  <a:lnTo>
                    <a:pt x="48808" y="339068"/>
                  </a:lnTo>
                  <a:lnTo>
                    <a:pt x="45561" y="336869"/>
                  </a:lnTo>
                  <a:lnTo>
                    <a:pt x="43396" y="333993"/>
                  </a:lnTo>
                  <a:lnTo>
                    <a:pt x="39067" y="3240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SMARTInkShape-6936"/>
            <p:cNvSpPr/>
            <p:nvPr>
              <p:custDataLst>
                <p:tags r:id="rId121"/>
              </p:custDataLst>
            </p:nvPr>
          </p:nvSpPr>
          <p:spPr>
            <a:xfrm>
              <a:off x="1028700" y="1615131"/>
              <a:ext cx="76201" cy="296896"/>
            </a:xfrm>
            <a:custGeom>
              <a:avLst/>
              <a:gdLst/>
              <a:ahLst/>
              <a:cxnLst/>
              <a:rect l="0" t="0" r="0" b="0"/>
              <a:pathLst>
                <a:path w="76201" h="296896">
                  <a:moveTo>
                    <a:pt x="0" y="23169"/>
                  </a:moveTo>
                  <a:lnTo>
                    <a:pt x="0" y="23169"/>
                  </a:lnTo>
                  <a:lnTo>
                    <a:pt x="4364" y="13030"/>
                  </a:lnTo>
                  <a:lnTo>
                    <a:pt x="6088" y="57"/>
                  </a:lnTo>
                  <a:lnTo>
                    <a:pt x="6881" y="0"/>
                  </a:lnTo>
                  <a:lnTo>
                    <a:pt x="9644" y="1818"/>
                  </a:lnTo>
                  <a:lnTo>
                    <a:pt x="21086" y="49024"/>
                  </a:lnTo>
                  <a:lnTo>
                    <a:pt x="27716" y="81932"/>
                  </a:lnTo>
                  <a:lnTo>
                    <a:pt x="33015" y="124780"/>
                  </a:lnTo>
                  <a:lnTo>
                    <a:pt x="37721" y="170165"/>
                  </a:lnTo>
                  <a:lnTo>
                    <a:pt x="42871" y="213384"/>
                  </a:lnTo>
                  <a:lnTo>
                    <a:pt x="49863" y="249055"/>
                  </a:lnTo>
                  <a:lnTo>
                    <a:pt x="60780" y="289803"/>
                  </a:lnTo>
                  <a:lnTo>
                    <a:pt x="65349" y="296895"/>
                  </a:lnTo>
                  <a:lnTo>
                    <a:pt x="67555" y="295964"/>
                  </a:lnTo>
                  <a:lnTo>
                    <a:pt x="76200" y="2771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SMARTInkShape-Group1288"/>
          <p:cNvGrpSpPr/>
          <p:nvPr/>
        </p:nvGrpSpPr>
        <p:grpSpPr>
          <a:xfrm>
            <a:off x="1574800" y="1714500"/>
            <a:ext cx="266701" cy="125236"/>
            <a:chOff x="1574800" y="1714500"/>
            <a:chExt cx="266701" cy="125236"/>
          </a:xfrm>
        </p:grpSpPr>
        <p:sp>
          <p:nvSpPr>
            <p:cNvPr id="732" name="SMARTInkShape-6937"/>
            <p:cNvSpPr/>
            <p:nvPr>
              <p:custDataLst>
                <p:tags r:id="rId118"/>
              </p:custDataLst>
            </p:nvPr>
          </p:nvSpPr>
          <p:spPr>
            <a:xfrm>
              <a:off x="1609242" y="1784350"/>
              <a:ext cx="232259" cy="55386"/>
            </a:xfrm>
            <a:custGeom>
              <a:avLst/>
              <a:gdLst/>
              <a:ahLst/>
              <a:cxnLst/>
              <a:rect l="0" t="0" r="0" b="0"/>
              <a:pathLst>
                <a:path w="232259" h="55386">
                  <a:moveTo>
                    <a:pt x="3658" y="44450"/>
                  </a:moveTo>
                  <a:lnTo>
                    <a:pt x="3658" y="44450"/>
                  </a:lnTo>
                  <a:lnTo>
                    <a:pt x="287" y="51192"/>
                  </a:lnTo>
                  <a:lnTo>
                    <a:pt x="0" y="53178"/>
                  </a:lnTo>
                  <a:lnTo>
                    <a:pt x="514" y="54502"/>
                  </a:lnTo>
                  <a:lnTo>
                    <a:pt x="1562" y="55385"/>
                  </a:lnTo>
                  <a:lnTo>
                    <a:pt x="40142" y="46662"/>
                  </a:lnTo>
                  <a:lnTo>
                    <a:pt x="72084" y="39318"/>
                  </a:lnTo>
                  <a:lnTo>
                    <a:pt x="111210" y="29469"/>
                  </a:lnTo>
                  <a:lnTo>
                    <a:pt x="153059" y="18742"/>
                  </a:lnTo>
                  <a:lnTo>
                    <a:pt x="192825" y="9270"/>
                  </a:lnTo>
                  <a:lnTo>
                    <a:pt x="2322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SMARTInkShape-6938"/>
            <p:cNvSpPr/>
            <p:nvPr>
              <p:custDataLst>
                <p:tags r:id="rId119"/>
              </p:custDataLst>
            </p:nvPr>
          </p:nvSpPr>
          <p:spPr>
            <a:xfrm>
              <a:off x="1574800" y="1714500"/>
              <a:ext cx="171451" cy="17907"/>
            </a:xfrm>
            <a:custGeom>
              <a:avLst/>
              <a:gdLst/>
              <a:ahLst/>
              <a:cxnLst/>
              <a:rect l="0" t="0" r="0" b="0"/>
              <a:pathLst>
                <a:path w="171451" h="17907">
                  <a:moveTo>
                    <a:pt x="0" y="6350"/>
                  </a:moveTo>
                  <a:lnTo>
                    <a:pt x="0" y="6350"/>
                  </a:lnTo>
                  <a:lnTo>
                    <a:pt x="0" y="9721"/>
                  </a:lnTo>
                  <a:lnTo>
                    <a:pt x="3763" y="13257"/>
                  </a:lnTo>
                  <a:lnTo>
                    <a:pt x="6742" y="15188"/>
                  </a:lnTo>
                  <a:lnTo>
                    <a:pt x="31161" y="17906"/>
                  </a:lnTo>
                  <a:lnTo>
                    <a:pt x="78691" y="11969"/>
                  </a:lnTo>
                  <a:lnTo>
                    <a:pt x="115407" y="6966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SMARTInkShape-Group1289"/>
          <p:cNvGrpSpPr/>
          <p:nvPr/>
        </p:nvGrpSpPr>
        <p:grpSpPr>
          <a:xfrm>
            <a:off x="2107916" y="1487199"/>
            <a:ext cx="717908" cy="415568"/>
            <a:chOff x="2107916" y="1487199"/>
            <a:chExt cx="717908" cy="415568"/>
          </a:xfrm>
        </p:grpSpPr>
        <p:sp>
          <p:nvSpPr>
            <p:cNvPr id="735" name="SMARTInkShape-6939"/>
            <p:cNvSpPr/>
            <p:nvPr>
              <p:custDataLst>
                <p:tags r:id="rId114"/>
              </p:custDataLst>
            </p:nvPr>
          </p:nvSpPr>
          <p:spPr>
            <a:xfrm>
              <a:off x="2107916" y="1517728"/>
              <a:ext cx="133635" cy="385039"/>
            </a:xfrm>
            <a:custGeom>
              <a:avLst/>
              <a:gdLst/>
              <a:ahLst/>
              <a:cxnLst/>
              <a:rect l="0" t="0" r="0" b="0"/>
              <a:pathLst>
                <a:path w="133635" h="385039">
                  <a:moveTo>
                    <a:pt x="127284" y="6272"/>
                  </a:moveTo>
                  <a:lnTo>
                    <a:pt x="127284" y="6272"/>
                  </a:lnTo>
                  <a:lnTo>
                    <a:pt x="123913" y="2901"/>
                  </a:lnTo>
                  <a:lnTo>
                    <a:pt x="118495" y="1246"/>
                  </a:lnTo>
                  <a:lnTo>
                    <a:pt x="78949" y="0"/>
                  </a:lnTo>
                  <a:lnTo>
                    <a:pt x="41432" y="6418"/>
                  </a:lnTo>
                  <a:lnTo>
                    <a:pt x="3028" y="25785"/>
                  </a:lnTo>
                  <a:lnTo>
                    <a:pt x="702" y="29864"/>
                  </a:lnTo>
                  <a:lnTo>
                    <a:pt x="0" y="40041"/>
                  </a:lnTo>
                  <a:lnTo>
                    <a:pt x="2211" y="44307"/>
                  </a:lnTo>
                  <a:lnTo>
                    <a:pt x="42631" y="83893"/>
                  </a:lnTo>
                  <a:lnTo>
                    <a:pt x="74814" y="116619"/>
                  </a:lnTo>
                  <a:lnTo>
                    <a:pt x="88297" y="145193"/>
                  </a:lnTo>
                  <a:lnTo>
                    <a:pt x="88555" y="165616"/>
                  </a:lnTo>
                  <a:lnTo>
                    <a:pt x="83260" y="185042"/>
                  </a:lnTo>
                  <a:lnTo>
                    <a:pt x="73851" y="200731"/>
                  </a:lnTo>
                  <a:lnTo>
                    <a:pt x="58851" y="212878"/>
                  </a:lnTo>
                  <a:lnTo>
                    <a:pt x="36217" y="223887"/>
                  </a:lnTo>
                  <a:lnTo>
                    <a:pt x="26132" y="225756"/>
                  </a:lnTo>
                  <a:lnTo>
                    <a:pt x="19298" y="224235"/>
                  </a:lnTo>
                  <a:lnTo>
                    <a:pt x="17899" y="222842"/>
                  </a:lnTo>
                  <a:lnTo>
                    <a:pt x="17672" y="221208"/>
                  </a:lnTo>
                  <a:lnTo>
                    <a:pt x="18226" y="219412"/>
                  </a:lnTo>
                  <a:lnTo>
                    <a:pt x="22604" y="215536"/>
                  </a:lnTo>
                  <a:lnTo>
                    <a:pt x="30665" y="211462"/>
                  </a:lnTo>
                  <a:lnTo>
                    <a:pt x="43655" y="207299"/>
                  </a:lnTo>
                  <a:lnTo>
                    <a:pt x="58836" y="208741"/>
                  </a:lnTo>
                  <a:lnTo>
                    <a:pt x="72168" y="214086"/>
                  </a:lnTo>
                  <a:lnTo>
                    <a:pt x="75723" y="217487"/>
                  </a:lnTo>
                  <a:lnTo>
                    <a:pt x="78094" y="221165"/>
                  </a:lnTo>
                  <a:lnTo>
                    <a:pt x="78845" y="234660"/>
                  </a:lnTo>
                  <a:lnTo>
                    <a:pt x="78058" y="243197"/>
                  </a:lnTo>
                  <a:lnTo>
                    <a:pt x="57222" y="282247"/>
                  </a:lnTo>
                  <a:lnTo>
                    <a:pt x="31992" y="325813"/>
                  </a:lnTo>
                  <a:lnTo>
                    <a:pt x="22138" y="347962"/>
                  </a:lnTo>
                  <a:lnTo>
                    <a:pt x="20110" y="364862"/>
                  </a:lnTo>
                  <a:lnTo>
                    <a:pt x="21262" y="370921"/>
                  </a:lnTo>
                  <a:lnTo>
                    <a:pt x="26306" y="379535"/>
                  </a:lnTo>
                  <a:lnTo>
                    <a:pt x="37014" y="383833"/>
                  </a:lnTo>
                  <a:lnTo>
                    <a:pt x="52592" y="385038"/>
                  </a:lnTo>
                  <a:lnTo>
                    <a:pt x="97086" y="380063"/>
                  </a:lnTo>
                  <a:lnTo>
                    <a:pt x="133634" y="3745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SMARTInkShape-6940"/>
            <p:cNvSpPr/>
            <p:nvPr>
              <p:custDataLst>
                <p:tags r:id="rId115"/>
              </p:custDataLst>
            </p:nvPr>
          </p:nvSpPr>
          <p:spPr>
            <a:xfrm>
              <a:off x="2427106" y="1575507"/>
              <a:ext cx="160241" cy="241634"/>
            </a:xfrm>
            <a:custGeom>
              <a:avLst/>
              <a:gdLst/>
              <a:ahLst/>
              <a:cxnLst/>
              <a:rect l="0" t="0" r="0" b="0"/>
              <a:pathLst>
                <a:path w="160241" h="241634">
                  <a:moveTo>
                    <a:pt x="17644" y="24693"/>
                  </a:moveTo>
                  <a:lnTo>
                    <a:pt x="17644" y="24693"/>
                  </a:lnTo>
                  <a:lnTo>
                    <a:pt x="3338" y="24693"/>
                  </a:lnTo>
                  <a:lnTo>
                    <a:pt x="1757" y="23987"/>
                  </a:lnTo>
                  <a:lnTo>
                    <a:pt x="703" y="22811"/>
                  </a:lnTo>
                  <a:lnTo>
                    <a:pt x="0" y="21322"/>
                  </a:lnTo>
                  <a:lnTo>
                    <a:pt x="4863" y="15904"/>
                  </a:lnTo>
                  <a:lnTo>
                    <a:pt x="9123" y="12484"/>
                  </a:lnTo>
                  <a:lnTo>
                    <a:pt x="23264" y="8683"/>
                  </a:lnTo>
                  <a:lnTo>
                    <a:pt x="64458" y="2872"/>
                  </a:lnTo>
                  <a:lnTo>
                    <a:pt x="111950" y="0"/>
                  </a:lnTo>
                  <a:lnTo>
                    <a:pt x="146208" y="1314"/>
                  </a:lnTo>
                  <a:lnTo>
                    <a:pt x="152037" y="2757"/>
                  </a:lnTo>
                  <a:lnTo>
                    <a:pt x="155923" y="5836"/>
                  </a:lnTo>
                  <a:lnTo>
                    <a:pt x="160240" y="14901"/>
                  </a:lnTo>
                  <a:lnTo>
                    <a:pt x="159300" y="38647"/>
                  </a:lnTo>
                  <a:lnTo>
                    <a:pt x="146886" y="84756"/>
                  </a:lnTo>
                  <a:lnTo>
                    <a:pt x="131432" y="129821"/>
                  </a:lnTo>
                  <a:lnTo>
                    <a:pt x="117603" y="173356"/>
                  </a:lnTo>
                  <a:lnTo>
                    <a:pt x="104051" y="216624"/>
                  </a:lnTo>
                  <a:lnTo>
                    <a:pt x="100956" y="239229"/>
                  </a:lnTo>
                  <a:lnTo>
                    <a:pt x="102113" y="241095"/>
                  </a:lnTo>
                  <a:lnTo>
                    <a:pt x="104295" y="241633"/>
                  </a:lnTo>
                  <a:lnTo>
                    <a:pt x="110483" y="240350"/>
                  </a:lnTo>
                  <a:lnTo>
                    <a:pt x="125594" y="2342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SMARTInkShape-6941"/>
            <p:cNvSpPr/>
            <p:nvPr>
              <p:custDataLst>
                <p:tags r:id="rId116"/>
              </p:custDataLst>
            </p:nvPr>
          </p:nvSpPr>
          <p:spPr>
            <a:xfrm>
              <a:off x="2405927" y="1695450"/>
              <a:ext cx="210274" cy="43568"/>
            </a:xfrm>
            <a:custGeom>
              <a:avLst/>
              <a:gdLst/>
              <a:ahLst/>
              <a:cxnLst/>
              <a:rect l="0" t="0" r="0" b="0"/>
              <a:pathLst>
                <a:path w="210274" h="43568">
                  <a:moveTo>
                    <a:pt x="19773" y="38100"/>
                  </a:moveTo>
                  <a:lnTo>
                    <a:pt x="19773" y="38100"/>
                  </a:lnTo>
                  <a:lnTo>
                    <a:pt x="5976" y="38806"/>
                  </a:lnTo>
                  <a:lnTo>
                    <a:pt x="0" y="41471"/>
                  </a:lnTo>
                  <a:lnTo>
                    <a:pt x="947" y="42464"/>
                  </a:lnTo>
                  <a:lnTo>
                    <a:pt x="9524" y="43567"/>
                  </a:lnTo>
                  <a:lnTo>
                    <a:pt x="47075" y="37446"/>
                  </a:lnTo>
                  <a:lnTo>
                    <a:pt x="86235" y="30519"/>
                  </a:lnTo>
                  <a:lnTo>
                    <a:pt x="129745" y="22031"/>
                  </a:lnTo>
                  <a:lnTo>
                    <a:pt x="170249" y="11202"/>
                  </a:lnTo>
                  <a:lnTo>
                    <a:pt x="2102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SMARTInkShape-6942"/>
            <p:cNvSpPr/>
            <p:nvPr>
              <p:custDataLst>
                <p:tags r:id="rId117"/>
              </p:custDataLst>
            </p:nvPr>
          </p:nvSpPr>
          <p:spPr>
            <a:xfrm>
              <a:off x="2724150" y="1487199"/>
              <a:ext cx="101674" cy="373352"/>
            </a:xfrm>
            <a:custGeom>
              <a:avLst/>
              <a:gdLst/>
              <a:ahLst/>
              <a:cxnLst/>
              <a:rect l="0" t="0" r="0" b="0"/>
              <a:pathLst>
                <a:path w="101674" h="373352">
                  <a:moveTo>
                    <a:pt x="38100" y="24101"/>
                  </a:moveTo>
                  <a:lnTo>
                    <a:pt x="38100" y="24101"/>
                  </a:lnTo>
                  <a:lnTo>
                    <a:pt x="38100" y="17359"/>
                  </a:lnTo>
                  <a:lnTo>
                    <a:pt x="39511" y="14667"/>
                  </a:lnTo>
                  <a:lnTo>
                    <a:pt x="44842" y="9795"/>
                  </a:lnTo>
                  <a:lnTo>
                    <a:pt x="62518" y="3086"/>
                  </a:lnTo>
                  <a:lnTo>
                    <a:pt x="82259" y="0"/>
                  </a:lnTo>
                  <a:lnTo>
                    <a:pt x="88001" y="1684"/>
                  </a:lnTo>
                  <a:lnTo>
                    <a:pt x="98143" y="9199"/>
                  </a:lnTo>
                  <a:lnTo>
                    <a:pt x="100706" y="15577"/>
                  </a:lnTo>
                  <a:lnTo>
                    <a:pt x="101673" y="32072"/>
                  </a:lnTo>
                  <a:lnTo>
                    <a:pt x="90064" y="77181"/>
                  </a:lnTo>
                  <a:lnTo>
                    <a:pt x="69803" y="117832"/>
                  </a:lnTo>
                  <a:lnTo>
                    <a:pt x="48042" y="155590"/>
                  </a:lnTo>
                  <a:lnTo>
                    <a:pt x="35178" y="192466"/>
                  </a:lnTo>
                  <a:lnTo>
                    <a:pt x="34035" y="199844"/>
                  </a:lnTo>
                  <a:lnTo>
                    <a:pt x="36529" y="211805"/>
                  </a:lnTo>
                  <a:lnTo>
                    <a:pt x="43046" y="221825"/>
                  </a:lnTo>
                  <a:lnTo>
                    <a:pt x="67130" y="247442"/>
                  </a:lnTo>
                  <a:lnTo>
                    <a:pt x="76884" y="265724"/>
                  </a:lnTo>
                  <a:lnTo>
                    <a:pt x="80871" y="287918"/>
                  </a:lnTo>
                  <a:lnTo>
                    <a:pt x="78681" y="312368"/>
                  </a:lnTo>
                  <a:lnTo>
                    <a:pt x="66822" y="337486"/>
                  </a:lnTo>
                  <a:lnTo>
                    <a:pt x="46532" y="356061"/>
                  </a:lnTo>
                  <a:lnTo>
                    <a:pt x="0" y="3733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SMARTInkShape-Group1290"/>
          <p:cNvGrpSpPr/>
          <p:nvPr/>
        </p:nvGrpSpPr>
        <p:grpSpPr>
          <a:xfrm>
            <a:off x="6972300" y="1253446"/>
            <a:ext cx="1200151" cy="403905"/>
            <a:chOff x="6972300" y="1253446"/>
            <a:chExt cx="1200151" cy="403905"/>
          </a:xfrm>
        </p:grpSpPr>
        <p:sp>
          <p:nvSpPr>
            <p:cNvPr id="740" name="SMARTInkShape-6943"/>
            <p:cNvSpPr/>
            <p:nvPr>
              <p:custDataLst>
                <p:tags r:id="rId106"/>
              </p:custDataLst>
            </p:nvPr>
          </p:nvSpPr>
          <p:spPr>
            <a:xfrm>
              <a:off x="6972300" y="1253446"/>
              <a:ext cx="231480" cy="378805"/>
            </a:xfrm>
            <a:custGeom>
              <a:avLst/>
              <a:gdLst/>
              <a:ahLst/>
              <a:cxnLst/>
              <a:rect l="0" t="0" r="0" b="0"/>
              <a:pathLst>
                <a:path w="231480" h="378805">
                  <a:moveTo>
                    <a:pt x="0" y="111804"/>
                  </a:moveTo>
                  <a:lnTo>
                    <a:pt x="0" y="111804"/>
                  </a:lnTo>
                  <a:lnTo>
                    <a:pt x="1881" y="86055"/>
                  </a:lnTo>
                  <a:lnTo>
                    <a:pt x="5069" y="75666"/>
                  </a:lnTo>
                  <a:lnTo>
                    <a:pt x="8839" y="71048"/>
                  </a:lnTo>
                  <a:lnTo>
                    <a:pt x="10831" y="71933"/>
                  </a:lnTo>
                  <a:lnTo>
                    <a:pt x="14927" y="78561"/>
                  </a:lnTo>
                  <a:lnTo>
                    <a:pt x="27668" y="122458"/>
                  </a:lnTo>
                  <a:lnTo>
                    <a:pt x="32993" y="157697"/>
                  </a:lnTo>
                  <a:lnTo>
                    <a:pt x="39593" y="198758"/>
                  </a:lnTo>
                  <a:lnTo>
                    <a:pt x="45114" y="241467"/>
                  </a:lnTo>
                  <a:lnTo>
                    <a:pt x="45214" y="281615"/>
                  </a:lnTo>
                  <a:lnTo>
                    <a:pt x="44676" y="326435"/>
                  </a:lnTo>
                  <a:lnTo>
                    <a:pt x="44517" y="348573"/>
                  </a:lnTo>
                  <a:lnTo>
                    <a:pt x="43083" y="350789"/>
                  </a:lnTo>
                  <a:lnTo>
                    <a:pt x="40715" y="350855"/>
                  </a:lnTo>
                  <a:lnTo>
                    <a:pt x="37728" y="349488"/>
                  </a:lnTo>
                  <a:lnTo>
                    <a:pt x="23408" y="320596"/>
                  </a:lnTo>
                  <a:lnTo>
                    <a:pt x="13696" y="280565"/>
                  </a:lnTo>
                  <a:lnTo>
                    <a:pt x="9130" y="256061"/>
                  </a:lnTo>
                  <a:lnTo>
                    <a:pt x="6087" y="229142"/>
                  </a:lnTo>
                  <a:lnTo>
                    <a:pt x="4058" y="200613"/>
                  </a:lnTo>
                  <a:lnTo>
                    <a:pt x="2704" y="171010"/>
                  </a:lnTo>
                  <a:lnTo>
                    <a:pt x="3921" y="143514"/>
                  </a:lnTo>
                  <a:lnTo>
                    <a:pt x="6846" y="117421"/>
                  </a:lnTo>
                  <a:lnTo>
                    <a:pt x="15742" y="71262"/>
                  </a:lnTo>
                  <a:lnTo>
                    <a:pt x="26752" y="36635"/>
                  </a:lnTo>
                  <a:lnTo>
                    <a:pt x="35473" y="24297"/>
                  </a:lnTo>
                  <a:lnTo>
                    <a:pt x="58334" y="6825"/>
                  </a:lnTo>
                  <a:lnTo>
                    <a:pt x="84958" y="0"/>
                  </a:lnTo>
                  <a:lnTo>
                    <a:pt x="113254" y="1436"/>
                  </a:lnTo>
                  <a:lnTo>
                    <a:pt x="142291" y="11481"/>
                  </a:lnTo>
                  <a:lnTo>
                    <a:pt x="179666" y="43116"/>
                  </a:lnTo>
                  <a:lnTo>
                    <a:pt x="186099" y="56840"/>
                  </a:lnTo>
                  <a:lnTo>
                    <a:pt x="189485" y="87140"/>
                  </a:lnTo>
                  <a:lnTo>
                    <a:pt x="180642" y="115659"/>
                  </a:lnTo>
                  <a:lnTo>
                    <a:pt x="155829" y="153633"/>
                  </a:lnTo>
                  <a:lnTo>
                    <a:pt x="129897" y="179702"/>
                  </a:lnTo>
                  <a:lnTo>
                    <a:pt x="114453" y="191894"/>
                  </a:lnTo>
                  <a:lnTo>
                    <a:pt x="112285" y="194831"/>
                  </a:lnTo>
                  <a:lnTo>
                    <a:pt x="112251" y="196788"/>
                  </a:lnTo>
                  <a:lnTo>
                    <a:pt x="113640" y="198094"/>
                  </a:lnTo>
                  <a:lnTo>
                    <a:pt x="119651" y="199544"/>
                  </a:lnTo>
                  <a:lnTo>
                    <a:pt x="144519" y="204238"/>
                  </a:lnTo>
                  <a:lnTo>
                    <a:pt x="186356" y="225077"/>
                  </a:lnTo>
                  <a:lnTo>
                    <a:pt x="219532" y="251592"/>
                  </a:lnTo>
                  <a:lnTo>
                    <a:pt x="226082" y="262851"/>
                  </a:lnTo>
                  <a:lnTo>
                    <a:pt x="231479" y="288533"/>
                  </a:lnTo>
                  <a:lnTo>
                    <a:pt x="224000" y="316409"/>
                  </a:lnTo>
                  <a:lnTo>
                    <a:pt x="207506" y="343145"/>
                  </a:lnTo>
                  <a:lnTo>
                    <a:pt x="183712" y="364435"/>
                  </a:lnTo>
                  <a:lnTo>
                    <a:pt x="158555" y="375779"/>
                  </a:lnTo>
                  <a:lnTo>
                    <a:pt x="145921" y="378804"/>
                  </a:lnTo>
                  <a:lnTo>
                    <a:pt x="122475" y="376521"/>
                  </a:lnTo>
                  <a:lnTo>
                    <a:pt x="111282" y="372948"/>
                  </a:lnTo>
                  <a:lnTo>
                    <a:pt x="93202" y="357690"/>
                  </a:lnTo>
                  <a:lnTo>
                    <a:pt x="85419" y="347695"/>
                  </a:lnTo>
                  <a:lnTo>
                    <a:pt x="81640" y="336092"/>
                  </a:lnTo>
                  <a:lnTo>
                    <a:pt x="82550" y="2832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SMARTInkShape-6944"/>
            <p:cNvSpPr/>
            <p:nvPr>
              <p:custDataLst>
                <p:tags r:id="rId107"/>
              </p:custDataLst>
            </p:nvPr>
          </p:nvSpPr>
          <p:spPr>
            <a:xfrm>
              <a:off x="7281777" y="1473200"/>
              <a:ext cx="8024" cy="88901"/>
            </a:xfrm>
            <a:custGeom>
              <a:avLst/>
              <a:gdLst/>
              <a:ahLst/>
              <a:cxnLst/>
              <a:rect l="0" t="0" r="0" b="0"/>
              <a:pathLst>
                <a:path w="8024" h="88901">
                  <a:moveTo>
                    <a:pt x="8023" y="0"/>
                  </a:moveTo>
                  <a:lnTo>
                    <a:pt x="8023" y="0"/>
                  </a:lnTo>
                  <a:lnTo>
                    <a:pt x="0" y="37029"/>
                  </a:lnTo>
                  <a:lnTo>
                    <a:pt x="1673" y="88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SMARTInkShape-6945"/>
            <p:cNvSpPr/>
            <p:nvPr>
              <p:custDataLst>
                <p:tags r:id="rId108"/>
              </p:custDataLst>
            </p:nvPr>
          </p:nvSpPr>
          <p:spPr>
            <a:xfrm>
              <a:off x="7277100" y="1369779"/>
              <a:ext cx="1" cy="8172"/>
            </a:xfrm>
            <a:custGeom>
              <a:avLst/>
              <a:gdLst/>
              <a:ahLst/>
              <a:cxnLst/>
              <a:rect l="0" t="0" r="0" b="0"/>
              <a:pathLst>
                <a:path w="1" h="8172">
                  <a:moveTo>
                    <a:pt x="0" y="8171"/>
                  </a:moveTo>
                  <a:lnTo>
                    <a:pt x="0" y="8171"/>
                  </a:lnTo>
                  <a:lnTo>
                    <a:pt x="0" y="0"/>
                  </a:lnTo>
                  <a:lnTo>
                    <a:pt x="0" y="18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SMARTInkShape-6946"/>
            <p:cNvSpPr/>
            <p:nvPr>
              <p:custDataLst>
                <p:tags r:id="rId109"/>
              </p:custDataLst>
            </p:nvPr>
          </p:nvSpPr>
          <p:spPr>
            <a:xfrm>
              <a:off x="7379582" y="1416050"/>
              <a:ext cx="151519" cy="158751"/>
            </a:xfrm>
            <a:custGeom>
              <a:avLst/>
              <a:gdLst/>
              <a:ahLst/>
              <a:cxnLst/>
              <a:rect l="0" t="0" r="0" b="0"/>
              <a:pathLst>
                <a:path w="151519" h="158751">
                  <a:moveTo>
                    <a:pt x="5468" y="0"/>
                  </a:moveTo>
                  <a:lnTo>
                    <a:pt x="5468" y="0"/>
                  </a:lnTo>
                  <a:lnTo>
                    <a:pt x="2097" y="6742"/>
                  </a:lnTo>
                  <a:lnTo>
                    <a:pt x="0" y="21048"/>
                  </a:lnTo>
                  <a:lnTo>
                    <a:pt x="6142" y="66759"/>
                  </a:lnTo>
                  <a:lnTo>
                    <a:pt x="14067" y="108202"/>
                  </a:lnTo>
                  <a:lnTo>
                    <a:pt x="12582" y="126171"/>
                  </a:lnTo>
                  <a:lnTo>
                    <a:pt x="7575" y="142747"/>
                  </a:lnTo>
                  <a:lnTo>
                    <a:pt x="6873" y="143848"/>
                  </a:lnTo>
                  <a:lnTo>
                    <a:pt x="5883" y="131913"/>
                  </a:lnTo>
                  <a:lnTo>
                    <a:pt x="12333" y="93648"/>
                  </a:lnTo>
                  <a:lnTo>
                    <a:pt x="33293" y="52207"/>
                  </a:lnTo>
                  <a:lnTo>
                    <a:pt x="61847" y="23230"/>
                  </a:lnTo>
                  <a:lnTo>
                    <a:pt x="76622" y="15734"/>
                  </a:lnTo>
                  <a:lnTo>
                    <a:pt x="82538" y="14722"/>
                  </a:lnTo>
                  <a:lnTo>
                    <a:pt x="87892" y="16870"/>
                  </a:lnTo>
                  <a:lnTo>
                    <a:pt x="97603" y="26783"/>
                  </a:lnTo>
                  <a:lnTo>
                    <a:pt x="120407" y="63329"/>
                  </a:lnTo>
                  <a:lnTo>
                    <a:pt x="137596" y="105391"/>
                  </a:lnTo>
                  <a:lnTo>
                    <a:pt x="151518" y="158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SMARTInkShape-6947"/>
            <p:cNvSpPr/>
            <p:nvPr>
              <p:custDataLst>
                <p:tags r:id="rId110"/>
              </p:custDataLst>
            </p:nvPr>
          </p:nvSpPr>
          <p:spPr>
            <a:xfrm>
              <a:off x="7664326" y="1292912"/>
              <a:ext cx="95375" cy="300939"/>
            </a:xfrm>
            <a:custGeom>
              <a:avLst/>
              <a:gdLst/>
              <a:ahLst/>
              <a:cxnLst/>
              <a:rect l="0" t="0" r="0" b="0"/>
              <a:pathLst>
                <a:path w="95375" h="300939">
                  <a:moveTo>
                    <a:pt x="95374" y="8838"/>
                  </a:moveTo>
                  <a:lnTo>
                    <a:pt x="95374" y="8838"/>
                  </a:lnTo>
                  <a:lnTo>
                    <a:pt x="92003" y="5467"/>
                  </a:lnTo>
                  <a:lnTo>
                    <a:pt x="79794" y="0"/>
                  </a:lnTo>
                  <a:lnTo>
                    <a:pt x="59399" y="653"/>
                  </a:lnTo>
                  <a:lnTo>
                    <a:pt x="45518" y="7317"/>
                  </a:lnTo>
                  <a:lnTo>
                    <a:pt x="38853" y="12057"/>
                  </a:lnTo>
                  <a:lnTo>
                    <a:pt x="19362" y="38955"/>
                  </a:lnTo>
                  <a:lnTo>
                    <a:pt x="3550" y="83848"/>
                  </a:lnTo>
                  <a:lnTo>
                    <a:pt x="0" y="120963"/>
                  </a:lnTo>
                  <a:lnTo>
                    <a:pt x="774" y="161682"/>
                  </a:lnTo>
                  <a:lnTo>
                    <a:pt x="3470" y="205650"/>
                  </a:lnTo>
                  <a:lnTo>
                    <a:pt x="12664" y="241655"/>
                  </a:lnTo>
                  <a:lnTo>
                    <a:pt x="19068" y="257182"/>
                  </a:lnTo>
                  <a:lnTo>
                    <a:pt x="37471" y="278198"/>
                  </a:lnTo>
                  <a:lnTo>
                    <a:pt x="69974" y="3009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SMARTInkShape-6948"/>
            <p:cNvSpPr/>
            <p:nvPr>
              <p:custDataLst>
                <p:tags r:id="rId111"/>
              </p:custDataLst>
            </p:nvPr>
          </p:nvSpPr>
          <p:spPr>
            <a:xfrm>
              <a:off x="7843133" y="1333500"/>
              <a:ext cx="18168" cy="241301"/>
            </a:xfrm>
            <a:custGeom>
              <a:avLst/>
              <a:gdLst/>
              <a:ahLst/>
              <a:cxnLst/>
              <a:rect l="0" t="0" r="0" b="0"/>
              <a:pathLst>
                <a:path w="18168" h="241301">
                  <a:moveTo>
                    <a:pt x="5467" y="0"/>
                  </a:moveTo>
                  <a:lnTo>
                    <a:pt x="5467" y="0"/>
                  </a:lnTo>
                  <a:lnTo>
                    <a:pt x="1103" y="36898"/>
                  </a:lnTo>
                  <a:lnTo>
                    <a:pt x="0" y="68610"/>
                  </a:lnTo>
                  <a:lnTo>
                    <a:pt x="1391" y="103871"/>
                  </a:lnTo>
                  <a:lnTo>
                    <a:pt x="4360" y="140004"/>
                  </a:lnTo>
                  <a:lnTo>
                    <a:pt x="8033" y="174878"/>
                  </a:lnTo>
                  <a:lnTo>
                    <a:pt x="14066" y="216131"/>
                  </a:lnTo>
                  <a:lnTo>
                    <a:pt x="18167" y="241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SMARTInkShape-6949"/>
            <p:cNvSpPr/>
            <p:nvPr>
              <p:custDataLst>
                <p:tags r:id="rId112"/>
              </p:custDataLst>
            </p:nvPr>
          </p:nvSpPr>
          <p:spPr>
            <a:xfrm>
              <a:off x="7937684" y="1388455"/>
              <a:ext cx="123917" cy="171600"/>
            </a:xfrm>
            <a:custGeom>
              <a:avLst/>
              <a:gdLst/>
              <a:ahLst/>
              <a:cxnLst/>
              <a:rect l="0" t="0" r="0" b="0"/>
              <a:pathLst>
                <a:path w="123917" h="171600">
                  <a:moveTo>
                    <a:pt x="56966" y="2195"/>
                  </a:moveTo>
                  <a:lnTo>
                    <a:pt x="56966" y="2195"/>
                  </a:lnTo>
                  <a:lnTo>
                    <a:pt x="42661" y="2195"/>
                  </a:lnTo>
                  <a:lnTo>
                    <a:pt x="29208" y="15679"/>
                  </a:lnTo>
                  <a:lnTo>
                    <a:pt x="11817" y="47661"/>
                  </a:lnTo>
                  <a:lnTo>
                    <a:pt x="0" y="91788"/>
                  </a:lnTo>
                  <a:lnTo>
                    <a:pt x="2144" y="133869"/>
                  </a:lnTo>
                  <a:lnTo>
                    <a:pt x="10023" y="154556"/>
                  </a:lnTo>
                  <a:lnTo>
                    <a:pt x="15087" y="163035"/>
                  </a:lnTo>
                  <a:lnTo>
                    <a:pt x="21990" y="167983"/>
                  </a:lnTo>
                  <a:lnTo>
                    <a:pt x="39068" y="171599"/>
                  </a:lnTo>
                  <a:lnTo>
                    <a:pt x="56537" y="165210"/>
                  </a:lnTo>
                  <a:lnTo>
                    <a:pt x="97490" y="131370"/>
                  </a:lnTo>
                  <a:lnTo>
                    <a:pt x="112136" y="108289"/>
                  </a:lnTo>
                  <a:lnTo>
                    <a:pt x="120292" y="82509"/>
                  </a:lnTo>
                  <a:lnTo>
                    <a:pt x="123916" y="52237"/>
                  </a:lnTo>
                  <a:lnTo>
                    <a:pt x="118001" y="25612"/>
                  </a:lnTo>
                  <a:lnTo>
                    <a:pt x="112473" y="13573"/>
                  </a:lnTo>
                  <a:lnTo>
                    <a:pt x="103848" y="6252"/>
                  </a:lnTo>
                  <a:lnTo>
                    <a:pt x="81096" y="0"/>
                  </a:lnTo>
                  <a:lnTo>
                    <a:pt x="60164" y="3336"/>
                  </a:lnTo>
                  <a:lnTo>
                    <a:pt x="31566" y="148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SMARTInkShape-6950"/>
            <p:cNvSpPr/>
            <p:nvPr>
              <p:custDataLst>
                <p:tags r:id="rId113"/>
              </p:custDataLst>
            </p:nvPr>
          </p:nvSpPr>
          <p:spPr>
            <a:xfrm>
              <a:off x="8064500" y="1536700"/>
              <a:ext cx="107951" cy="120651"/>
            </a:xfrm>
            <a:custGeom>
              <a:avLst/>
              <a:gdLst/>
              <a:ahLst/>
              <a:cxnLst/>
              <a:rect l="0" t="0" r="0" b="0"/>
              <a:pathLst>
                <a:path w="107951" h="120651">
                  <a:moveTo>
                    <a:pt x="107950" y="0"/>
                  </a:moveTo>
                  <a:lnTo>
                    <a:pt x="107950" y="0"/>
                  </a:lnTo>
                  <a:lnTo>
                    <a:pt x="77819" y="40182"/>
                  </a:lnTo>
                  <a:lnTo>
                    <a:pt x="38580" y="81285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SMARTInkShape-Group1291"/>
          <p:cNvGrpSpPr/>
          <p:nvPr/>
        </p:nvGrpSpPr>
        <p:grpSpPr>
          <a:xfrm>
            <a:off x="8404375" y="1263650"/>
            <a:ext cx="682796" cy="342901"/>
            <a:chOff x="8404375" y="1263650"/>
            <a:chExt cx="682796" cy="342901"/>
          </a:xfrm>
        </p:grpSpPr>
        <p:sp>
          <p:nvSpPr>
            <p:cNvPr id="749" name="SMARTInkShape-6951"/>
            <p:cNvSpPr/>
            <p:nvPr>
              <p:custDataLst>
                <p:tags r:id="rId101"/>
              </p:custDataLst>
            </p:nvPr>
          </p:nvSpPr>
          <p:spPr>
            <a:xfrm>
              <a:off x="8404375" y="1342760"/>
              <a:ext cx="146208" cy="196911"/>
            </a:xfrm>
            <a:custGeom>
              <a:avLst/>
              <a:gdLst/>
              <a:ahLst/>
              <a:cxnLst/>
              <a:rect l="0" t="0" r="0" b="0"/>
              <a:pathLst>
                <a:path w="146208" h="196911">
                  <a:moveTo>
                    <a:pt x="91925" y="22490"/>
                  </a:moveTo>
                  <a:lnTo>
                    <a:pt x="91925" y="22490"/>
                  </a:lnTo>
                  <a:lnTo>
                    <a:pt x="88554" y="19119"/>
                  </a:lnTo>
                  <a:lnTo>
                    <a:pt x="84751" y="3636"/>
                  </a:lnTo>
                  <a:lnTo>
                    <a:pt x="82204" y="1454"/>
                  </a:lnTo>
                  <a:lnTo>
                    <a:pt x="79093" y="0"/>
                  </a:lnTo>
                  <a:lnTo>
                    <a:pt x="68114" y="4028"/>
                  </a:lnTo>
                  <a:lnTo>
                    <a:pt x="53120" y="15696"/>
                  </a:lnTo>
                  <a:lnTo>
                    <a:pt x="25550" y="51443"/>
                  </a:lnTo>
                  <a:lnTo>
                    <a:pt x="7862" y="84041"/>
                  </a:lnTo>
                  <a:lnTo>
                    <a:pt x="0" y="117815"/>
                  </a:lnTo>
                  <a:lnTo>
                    <a:pt x="1424" y="162918"/>
                  </a:lnTo>
                  <a:lnTo>
                    <a:pt x="4074" y="175375"/>
                  </a:lnTo>
                  <a:lnTo>
                    <a:pt x="9368" y="184386"/>
                  </a:lnTo>
                  <a:lnTo>
                    <a:pt x="24659" y="196279"/>
                  </a:lnTo>
                  <a:lnTo>
                    <a:pt x="35790" y="196910"/>
                  </a:lnTo>
                  <a:lnTo>
                    <a:pt x="63212" y="190086"/>
                  </a:lnTo>
                  <a:lnTo>
                    <a:pt x="103644" y="163635"/>
                  </a:lnTo>
                  <a:lnTo>
                    <a:pt x="135691" y="118874"/>
                  </a:lnTo>
                  <a:lnTo>
                    <a:pt x="144773" y="83672"/>
                  </a:lnTo>
                  <a:lnTo>
                    <a:pt x="146207" y="65394"/>
                  </a:lnTo>
                  <a:lnTo>
                    <a:pt x="138393" y="35679"/>
                  </a:lnTo>
                  <a:lnTo>
                    <a:pt x="131369" y="22816"/>
                  </a:lnTo>
                  <a:lnTo>
                    <a:pt x="122455" y="14241"/>
                  </a:lnTo>
                  <a:lnTo>
                    <a:pt x="101260" y="4712"/>
                  </a:lnTo>
                  <a:lnTo>
                    <a:pt x="90387" y="4994"/>
                  </a:lnTo>
                  <a:lnTo>
                    <a:pt x="47475" y="224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SMARTInkShape-6952"/>
            <p:cNvSpPr/>
            <p:nvPr>
              <p:custDataLst>
                <p:tags r:id="rId102"/>
              </p:custDataLst>
            </p:nvPr>
          </p:nvSpPr>
          <p:spPr>
            <a:xfrm>
              <a:off x="8620230" y="1479550"/>
              <a:ext cx="9421" cy="1"/>
            </a:xfrm>
            <a:custGeom>
              <a:avLst/>
              <a:gdLst/>
              <a:ahLst/>
              <a:cxnLst/>
              <a:rect l="0" t="0" r="0" b="0"/>
              <a:pathLst>
                <a:path w="9421" h="1">
                  <a:moveTo>
                    <a:pt x="9420" y="0"/>
                  </a:moveTo>
                  <a:lnTo>
                    <a:pt x="9420" y="0"/>
                  </a:lnTo>
                  <a:lnTo>
                    <a:pt x="0" y="0"/>
                  </a:lnTo>
                  <a:lnTo>
                    <a:pt x="307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SMARTInkShape-6953"/>
            <p:cNvSpPr/>
            <p:nvPr>
              <p:custDataLst>
                <p:tags r:id="rId103"/>
              </p:custDataLst>
            </p:nvPr>
          </p:nvSpPr>
          <p:spPr>
            <a:xfrm>
              <a:off x="8727415" y="1341615"/>
              <a:ext cx="92736" cy="227955"/>
            </a:xfrm>
            <a:custGeom>
              <a:avLst/>
              <a:gdLst/>
              <a:ahLst/>
              <a:cxnLst/>
              <a:rect l="0" t="0" r="0" b="0"/>
              <a:pathLst>
                <a:path w="92736" h="227955">
                  <a:moveTo>
                    <a:pt x="92735" y="10935"/>
                  </a:moveTo>
                  <a:lnTo>
                    <a:pt x="92735" y="10935"/>
                  </a:lnTo>
                  <a:lnTo>
                    <a:pt x="67387" y="2207"/>
                  </a:lnTo>
                  <a:lnTo>
                    <a:pt x="48543" y="0"/>
                  </a:lnTo>
                  <a:lnTo>
                    <a:pt x="30292" y="4664"/>
                  </a:lnTo>
                  <a:lnTo>
                    <a:pt x="14182" y="14498"/>
                  </a:lnTo>
                  <a:lnTo>
                    <a:pt x="2319" y="28276"/>
                  </a:lnTo>
                  <a:lnTo>
                    <a:pt x="0" y="35901"/>
                  </a:lnTo>
                  <a:lnTo>
                    <a:pt x="1190" y="51900"/>
                  </a:lnTo>
                  <a:lnTo>
                    <a:pt x="19906" y="83515"/>
                  </a:lnTo>
                  <a:lnTo>
                    <a:pt x="51165" y="119694"/>
                  </a:lnTo>
                  <a:lnTo>
                    <a:pt x="77124" y="157225"/>
                  </a:lnTo>
                  <a:lnTo>
                    <a:pt x="83915" y="178729"/>
                  </a:lnTo>
                  <a:lnTo>
                    <a:pt x="84739" y="188414"/>
                  </a:lnTo>
                  <a:lnTo>
                    <a:pt x="78128" y="206702"/>
                  </a:lnTo>
                  <a:lnTo>
                    <a:pt x="72413" y="215529"/>
                  </a:lnTo>
                  <a:lnTo>
                    <a:pt x="65782" y="221415"/>
                  </a:lnTo>
                  <a:lnTo>
                    <a:pt x="50887" y="227954"/>
                  </a:lnTo>
                  <a:lnTo>
                    <a:pt x="32978" y="227097"/>
                  </a:lnTo>
                  <a:lnTo>
                    <a:pt x="3835" y="2204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SMARTInkShape-6954"/>
            <p:cNvSpPr/>
            <p:nvPr>
              <p:custDataLst>
                <p:tags r:id="rId104"/>
              </p:custDataLst>
            </p:nvPr>
          </p:nvSpPr>
          <p:spPr>
            <a:xfrm>
              <a:off x="8712200" y="1320800"/>
              <a:ext cx="146051" cy="38101"/>
            </a:xfrm>
            <a:custGeom>
              <a:avLst/>
              <a:gdLst/>
              <a:ahLst/>
              <a:cxnLst/>
              <a:rect l="0" t="0" r="0" b="0"/>
              <a:pathLst>
                <a:path w="146051" h="38101">
                  <a:moveTo>
                    <a:pt x="0" y="38100"/>
                  </a:moveTo>
                  <a:lnTo>
                    <a:pt x="0" y="38100"/>
                  </a:lnTo>
                  <a:lnTo>
                    <a:pt x="28170" y="23597"/>
                  </a:lnTo>
                  <a:lnTo>
                    <a:pt x="74433" y="11382"/>
                  </a:lnTo>
                  <a:lnTo>
                    <a:pt x="122007" y="3686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SMARTInkShape-6955"/>
            <p:cNvSpPr/>
            <p:nvPr>
              <p:custDataLst>
                <p:tags r:id="rId105"/>
              </p:custDataLst>
            </p:nvPr>
          </p:nvSpPr>
          <p:spPr>
            <a:xfrm>
              <a:off x="8966200" y="1263650"/>
              <a:ext cx="120971" cy="342901"/>
            </a:xfrm>
            <a:custGeom>
              <a:avLst/>
              <a:gdLst/>
              <a:ahLst/>
              <a:cxnLst/>
              <a:rect l="0" t="0" r="0" b="0"/>
              <a:pathLst>
                <a:path w="120971" h="342901">
                  <a:moveTo>
                    <a:pt x="31750" y="0"/>
                  </a:moveTo>
                  <a:lnTo>
                    <a:pt x="31750" y="0"/>
                  </a:lnTo>
                  <a:lnTo>
                    <a:pt x="28379" y="0"/>
                  </a:lnTo>
                  <a:lnTo>
                    <a:pt x="42608" y="8597"/>
                  </a:lnTo>
                  <a:lnTo>
                    <a:pt x="68913" y="39706"/>
                  </a:lnTo>
                  <a:lnTo>
                    <a:pt x="91305" y="75973"/>
                  </a:lnTo>
                  <a:lnTo>
                    <a:pt x="111606" y="119844"/>
                  </a:lnTo>
                  <a:lnTo>
                    <a:pt x="120970" y="143396"/>
                  </a:lnTo>
                  <a:lnTo>
                    <a:pt x="120864" y="168975"/>
                  </a:lnTo>
                  <a:lnTo>
                    <a:pt x="114443" y="195906"/>
                  </a:lnTo>
                  <a:lnTo>
                    <a:pt x="103811" y="223737"/>
                  </a:lnTo>
                  <a:lnTo>
                    <a:pt x="87552" y="249347"/>
                  </a:lnTo>
                  <a:lnTo>
                    <a:pt x="45027" y="296617"/>
                  </a:lnTo>
                  <a:lnTo>
                    <a:pt x="0" y="342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SMARTInkShape-Group1292"/>
          <p:cNvGrpSpPr/>
          <p:nvPr/>
        </p:nvGrpSpPr>
        <p:grpSpPr>
          <a:xfrm>
            <a:off x="6888749" y="2159000"/>
            <a:ext cx="2082263" cy="439798"/>
            <a:chOff x="6888749" y="2159000"/>
            <a:chExt cx="2082263" cy="439798"/>
          </a:xfrm>
        </p:grpSpPr>
        <p:sp>
          <p:nvSpPr>
            <p:cNvPr id="755" name="SMARTInkShape-6956"/>
            <p:cNvSpPr/>
            <p:nvPr>
              <p:custDataLst>
                <p:tags r:id="rId89"/>
              </p:custDataLst>
            </p:nvPr>
          </p:nvSpPr>
          <p:spPr>
            <a:xfrm>
              <a:off x="7842250" y="2263292"/>
              <a:ext cx="158751" cy="219559"/>
            </a:xfrm>
            <a:custGeom>
              <a:avLst/>
              <a:gdLst/>
              <a:ahLst/>
              <a:cxnLst/>
              <a:rect l="0" t="0" r="0" b="0"/>
              <a:pathLst>
                <a:path w="158751" h="219559">
                  <a:moveTo>
                    <a:pt x="158750" y="3658"/>
                  </a:moveTo>
                  <a:lnTo>
                    <a:pt x="158750" y="3658"/>
                  </a:lnTo>
                  <a:lnTo>
                    <a:pt x="114590" y="3658"/>
                  </a:lnTo>
                  <a:lnTo>
                    <a:pt x="72536" y="1776"/>
                  </a:lnTo>
                  <a:lnTo>
                    <a:pt x="58345" y="0"/>
                  </a:lnTo>
                  <a:lnTo>
                    <a:pt x="25557" y="6408"/>
                  </a:lnTo>
                  <a:lnTo>
                    <a:pt x="21272" y="9724"/>
                  </a:lnTo>
                  <a:lnTo>
                    <a:pt x="16510" y="19054"/>
                  </a:lnTo>
                  <a:lnTo>
                    <a:pt x="13035" y="63533"/>
                  </a:lnTo>
                  <a:lnTo>
                    <a:pt x="12702" y="110911"/>
                  </a:lnTo>
                  <a:lnTo>
                    <a:pt x="14582" y="111298"/>
                  </a:lnTo>
                  <a:lnTo>
                    <a:pt x="16072" y="111401"/>
                  </a:lnTo>
                  <a:lnTo>
                    <a:pt x="46578" y="106122"/>
                  </a:lnTo>
                  <a:lnTo>
                    <a:pt x="92045" y="112279"/>
                  </a:lnTo>
                  <a:lnTo>
                    <a:pt x="105115" y="116845"/>
                  </a:lnTo>
                  <a:lnTo>
                    <a:pt x="113274" y="123578"/>
                  </a:lnTo>
                  <a:lnTo>
                    <a:pt x="115027" y="127349"/>
                  </a:lnTo>
                  <a:lnTo>
                    <a:pt x="115094" y="135302"/>
                  </a:lnTo>
                  <a:lnTo>
                    <a:pt x="104422" y="154455"/>
                  </a:lnTo>
                  <a:lnTo>
                    <a:pt x="63802" y="187597"/>
                  </a:lnTo>
                  <a:lnTo>
                    <a:pt x="26277" y="213049"/>
                  </a:lnTo>
                  <a:lnTo>
                    <a:pt x="0" y="2195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SMARTInkShape-6957"/>
            <p:cNvSpPr/>
            <p:nvPr>
              <p:custDataLst>
                <p:tags r:id="rId90"/>
              </p:custDataLst>
            </p:nvPr>
          </p:nvSpPr>
          <p:spPr>
            <a:xfrm>
              <a:off x="7975600" y="2501900"/>
              <a:ext cx="95251" cy="69851"/>
            </a:xfrm>
            <a:custGeom>
              <a:avLst/>
              <a:gdLst/>
              <a:ahLst/>
              <a:cxnLst/>
              <a:rect l="0" t="0" r="0" b="0"/>
              <a:pathLst>
                <a:path w="95251" h="69851">
                  <a:moveTo>
                    <a:pt x="95250" y="0"/>
                  </a:moveTo>
                  <a:lnTo>
                    <a:pt x="95250" y="0"/>
                  </a:lnTo>
                  <a:lnTo>
                    <a:pt x="95248" y="3371"/>
                  </a:lnTo>
                  <a:lnTo>
                    <a:pt x="88508" y="15580"/>
                  </a:lnTo>
                  <a:lnTo>
                    <a:pt x="48946" y="39375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SMARTInkShape-6958"/>
            <p:cNvSpPr/>
            <p:nvPr>
              <p:custDataLst>
                <p:tags r:id="rId91"/>
              </p:custDataLst>
            </p:nvPr>
          </p:nvSpPr>
          <p:spPr>
            <a:xfrm>
              <a:off x="8267112" y="2303932"/>
              <a:ext cx="134125" cy="175166"/>
            </a:xfrm>
            <a:custGeom>
              <a:avLst/>
              <a:gdLst/>
              <a:ahLst/>
              <a:cxnLst/>
              <a:rect l="0" t="0" r="0" b="0"/>
              <a:pathLst>
                <a:path w="134125" h="175166">
                  <a:moveTo>
                    <a:pt x="83138" y="13818"/>
                  </a:moveTo>
                  <a:lnTo>
                    <a:pt x="83138" y="13818"/>
                  </a:lnTo>
                  <a:lnTo>
                    <a:pt x="83138" y="10447"/>
                  </a:lnTo>
                  <a:lnTo>
                    <a:pt x="82433" y="9454"/>
                  </a:lnTo>
                  <a:lnTo>
                    <a:pt x="81256" y="8792"/>
                  </a:lnTo>
                  <a:lnTo>
                    <a:pt x="79767" y="8351"/>
                  </a:lnTo>
                  <a:lnTo>
                    <a:pt x="67558" y="14471"/>
                  </a:lnTo>
                  <a:lnTo>
                    <a:pt x="43792" y="31964"/>
                  </a:lnTo>
                  <a:lnTo>
                    <a:pt x="17778" y="68505"/>
                  </a:lnTo>
                  <a:lnTo>
                    <a:pt x="2310" y="108338"/>
                  </a:lnTo>
                  <a:lnTo>
                    <a:pt x="0" y="143581"/>
                  </a:lnTo>
                  <a:lnTo>
                    <a:pt x="5971" y="159920"/>
                  </a:lnTo>
                  <a:lnTo>
                    <a:pt x="10527" y="166253"/>
                  </a:lnTo>
                  <a:lnTo>
                    <a:pt x="17796" y="170474"/>
                  </a:lnTo>
                  <a:lnTo>
                    <a:pt x="37164" y="175165"/>
                  </a:lnTo>
                  <a:lnTo>
                    <a:pt x="71868" y="171064"/>
                  </a:lnTo>
                  <a:lnTo>
                    <a:pt x="105590" y="150799"/>
                  </a:lnTo>
                  <a:lnTo>
                    <a:pt x="131183" y="119081"/>
                  </a:lnTo>
                  <a:lnTo>
                    <a:pt x="134124" y="89529"/>
                  </a:lnTo>
                  <a:lnTo>
                    <a:pt x="126965" y="57345"/>
                  </a:lnTo>
                  <a:lnTo>
                    <a:pt x="112025" y="28930"/>
                  </a:lnTo>
                  <a:lnTo>
                    <a:pt x="91743" y="9716"/>
                  </a:lnTo>
                  <a:lnTo>
                    <a:pt x="80408" y="2617"/>
                  </a:lnTo>
                  <a:lnTo>
                    <a:pt x="69323" y="0"/>
                  </a:lnTo>
                  <a:lnTo>
                    <a:pt x="25988" y="746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SMARTInkShape-6959"/>
            <p:cNvSpPr/>
            <p:nvPr>
              <p:custDataLst>
                <p:tags r:id="rId92"/>
              </p:custDataLst>
            </p:nvPr>
          </p:nvSpPr>
          <p:spPr>
            <a:xfrm>
              <a:off x="8477250" y="2413000"/>
              <a:ext cx="44451" cy="19051"/>
            </a:xfrm>
            <a:custGeom>
              <a:avLst/>
              <a:gdLst/>
              <a:ahLst/>
              <a:cxnLst/>
              <a:rect l="0" t="0" r="0" b="0"/>
              <a:pathLst>
                <a:path w="44451" h="19051">
                  <a:moveTo>
                    <a:pt x="44450" y="19050"/>
                  </a:moveTo>
                  <a:lnTo>
                    <a:pt x="44450" y="19050"/>
                  </a:lnTo>
                  <a:lnTo>
                    <a:pt x="41079" y="1567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SMARTInkShape-6960"/>
            <p:cNvSpPr/>
            <p:nvPr>
              <p:custDataLst>
                <p:tags r:id="rId93"/>
              </p:custDataLst>
            </p:nvPr>
          </p:nvSpPr>
          <p:spPr>
            <a:xfrm>
              <a:off x="6888749" y="2182148"/>
              <a:ext cx="212954" cy="416650"/>
            </a:xfrm>
            <a:custGeom>
              <a:avLst/>
              <a:gdLst/>
              <a:ahLst/>
              <a:cxnLst/>
              <a:rect l="0" t="0" r="0" b="0"/>
              <a:pathLst>
                <a:path w="212954" h="416650">
                  <a:moveTo>
                    <a:pt x="13701" y="65752"/>
                  </a:moveTo>
                  <a:lnTo>
                    <a:pt x="13701" y="65752"/>
                  </a:lnTo>
                  <a:lnTo>
                    <a:pt x="17071" y="69123"/>
                  </a:lnTo>
                  <a:lnTo>
                    <a:pt x="26566" y="110010"/>
                  </a:lnTo>
                  <a:lnTo>
                    <a:pt x="32799" y="155771"/>
                  </a:lnTo>
                  <a:lnTo>
                    <a:pt x="35595" y="194660"/>
                  </a:lnTo>
                  <a:lnTo>
                    <a:pt x="34486" y="237815"/>
                  </a:lnTo>
                  <a:lnTo>
                    <a:pt x="35403" y="275339"/>
                  </a:lnTo>
                  <a:lnTo>
                    <a:pt x="36123" y="318587"/>
                  </a:lnTo>
                  <a:lnTo>
                    <a:pt x="33417" y="348371"/>
                  </a:lnTo>
                  <a:lnTo>
                    <a:pt x="32489" y="350120"/>
                  </a:lnTo>
                  <a:lnTo>
                    <a:pt x="31166" y="349875"/>
                  </a:lnTo>
                  <a:lnTo>
                    <a:pt x="29578" y="348301"/>
                  </a:lnTo>
                  <a:lnTo>
                    <a:pt x="16890" y="311123"/>
                  </a:lnTo>
                  <a:lnTo>
                    <a:pt x="9003" y="272173"/>
                  </a:lnTo>
                  <a:lnTo>
                    <a:pt x="5630" y="247110"/>
                  </a:lnTo>
                  <a:lnTo>
                    <a:pt x="2675" y="219113"/>
                  </a:lnTo>
                  <a:lnTo>
                    <a:pt x="0" y="189159"/>
                  </a:lnTo>
                  <a:lnTo>
                    <a:pt x="334" y="160724"/>
                  </a:lnTo>
                  <a:lnTo>
                    <a:pt x="2673" y="133300"/>
                  </a:lnTo>
                  <a:lnTo>
                    <a:pt x="6349" y="106550"/>
                  </a:lnTo>
                  <a:lnTo>
                    <a:pt x="19842" y="63659"/>
                  </a:lnTo>
                  <a:lnTo>
                    <a:pt x="37596" y="31661"/>
                  </a:lnTo>
                  <a:lnTo>
                    <a:pt x="57246" y="12735"/>
                  </a:lnTo>
                  <a:lnTo>
                    <a:pt x="79621" y="3383"/>
                  </a:lnTo>
                  <a:lnTo>
                    <a:pt x="116018" y="0"/>
                  </a:lnTo>
                  <a:lnTo>
                    <a:pt x="128478" y="751"/>
                  </a:lnTo>
                  <a:lnTo>
                    <a:pt x="149850" y="10992"/>
                  </a:lnTo>
                  <a:lnTo>
                    <a:pt x="159500" y="18662"/>
                  </a:lnTo>
                  <a:lnTo>
                    <a:pt x="165227" y="28009"/>
                  </a:lnTo>
                  <a:lnTo>
                    <a:pt x="169712" y="49683"/>
                  </a:lnTo>
                  <a:lnTo>
                    <a:pt x="163707" y="75308"/>
                  </a:lnTo>
                  <a:lnTo>
                    <a:pt x="150221" y="102455"/>
                  </a:lnTo>
                  <a:lnTo>
                    <a:pt x="120943" y="138010"/>
                  </a:lnTo>
                  <a:lnTo>
                    <a:pt x="91037" y="161206"/>
                  </a:lnTo>
                  <a:lnTo>
                    <a:pt x="89952" y="163960"/>
                  </a:lnTo>
                  <a:lnTo>
                    <a:pt x="90641" y="166502"/>
                  </a:lnTo>
                  <a:lnTo>
                    <a:pt x="92511" y="168902"/>
                  </a:lnTo>
                  <a:lnTo>
                    <a:pt x="140113" y="185490"/>
                  </a:lnTo>
                  <a:lnTo>
                    <a:pt x="184877" y="212301"/>
                  </a:lnTo>
                  <a:lnTo>
                    <a:pt x="204315" y="230839"/>
                  </a:lnTo>
                  <a:lnTo>
                    <a:pt x="212953" y="256481"/>
                  </a:lnTo>
                  <a:lnTo>
                    <a:pt x="212323" y="288104"/>
                  </a:lnTo>
                  <a:lnTo>
                    <a:pt x="202637" y="325677"/>
                  </a:lnTo>
                  <a:lnTo>
                    <a:pt x="183280" y="362132"/>
                  </a:lnTo>
                  <a:lnTo>
                    <a:pt x="158215" y="392915"/>
                  </a:lnTo>
                  <a:lnTo>
                    <a:pt x="130611" y="411300"/>
                  </a:lnTo>
                  <a:lnTo>
                    <a:pt x="105643" y="416649"/>
                  </a:lnTo>
                  <a:lnTo>
                    <a:pt x="94046" y="416100"/>
                  </a:lnTo>
                  <a:lnTo>
                    <a:pt x="85608" y="410795"/>
                  </a:lnTo>
                  <a:lnTo>
                    <a:pt x="64501" y="37055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SMARTInkShape-6961"/>
            <p:cNvSpPr/>
            <p:nvPr>
              <p:custDataLst>
                <p:tags r:id="rId94"/>
              </p:custDataLst>
            </p:nvPr>
          </p:nvSpPr>
          <p:spPr>
            <a:xfrm>
              <a:off x="8559800" y="2271407"/>
              <a:ext cx="120651" cy="238972"/>
            </a:xfrm>
            <a:custGeom>
              <a:avLst/>
              <a:gdLst/>
              <a:ahLst/>
              <a:cxnLst/>
              <a:rect l="0" t="0" r="0" b="0"/>
              <a:pathLst>
                <a:path w="120651" h="238972">
                  <a:moveTo>
                    <a:pt x="120650" y="20943"/>
                  </a:moveTo>
                  <a:lnTo>
                    <a:pt x="120650" y="20943"/>
                  </a:lnTo>
                  <a:lnTo>
                    <a:pt x="98960" y="7146"/>
                  </a:lnTo>
                  <a:lnTo>
                    <a:pt x="68597" y="0"/>
                  </a:lnTo>
                  <a:lnTo>
                    <a:pt x="50008" y="581"/>
                  </a:lnTo>
                  <a:lnTo>
                    <a:pt x="34220" y="6955"/>
                  </a:lnTo>
                  <a:lnTo>
                    <a:pt x="27046" y="11617"/>
                  </a:lnTo>
                  <a:lnTo>
                    <a:pt x="22971" y="17548"/>
                  </a:lnTo>
                  <a:lnTo>
                    <a:pt x="20322" y="31664"/>
                  </a:lnTo>
                  <a:lnTo>
                    <a:pt x="29539" y="58848"/>
                  </a:lnTo>
                  <a:lnTo>
                    <a:pt x="66121" y="99640"/>
                  </a:lnTo>
                  <a:lnTo>
                    <a:pt x="93988" y="130417"/>
                  </a:lnTo>
                  <a:lnTo>
                    <a:pt x="101744" y="148855"/>
                  </a:lnTo>
                  <a:lnTo>
                    <a:pt x="106111" y="178474"/>
                  </a:lnTo>
                  <a:lnTo>
                    <a:pt x="101488" y="197260"/>
                  </a:lnTo>
                  <a:lnTo>
                    <a:pt x="97293" y="206221"/>
                  </a:lnTo>
                  <a:lnTo>
                    <a:pt x="81340" y="221822"/>
                  </a:lnTo>
                  <a:lnTo>
                    <a:pt x="60141" y="233695"/>
                  </a:lnTo>
                  <a:lnTo>
                    <a:pt x="36606" y="238971"/>
                  </a:lnTo>
                  <a:lnTo>
                    <a:pt x="27226" y="238262"/>
                  </a:lnTo>
                  <a:lnTo>
                    <a:pt x="0" y="22414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SMARTInkShape-6962"/>
            <p:cNvSpPr/>
            <p:nvPr>
              <p:custDataLst>
                <p:tags r:id="rId95"/>
              </p:custDataLst>
            </p:nvPr>
          </p:nvSpPr>
          <p:spPr>
            <a:xfrm>
              <a:off x="8566150" y="2228850"/>
              <a:ext cx="196851" cy="19051"/>
            </a:xfrm>
            <a:custGeom>
              <a:avLst/>
              <a:gdLst/>
              <a:ahLst/>
              <a:cxnLst/>
              <a:rect l="0" t="0" r="0" b="0"/>
              <a:pathLst>
                <a:path w="196851" h="19051">
                  <a:moveTo>
                    <a:pt x="0" y="19050"/>
                  </a:moveTo>
                  <a:lnTo>
                    <a:pt x="0" y="19050"/>
                  </a:lnTo>
                  <a:lnTo>
                    <a:pt x="46741" y="15679"/>
                  </a:lnTo>
                  <a:lnTo>
                    <a:pt x="80040" y="12142"/>
                  </a:lnTo>
                  <a:lnTo>
                    <a:pt x="116712" y="8219"/>
                  </a:lnTo>
                  <a:lnTo>
                    <a:pt x="156528" y="4123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SMARTInkShape-6963"/>
            <p:cNvSpPr/>
            <p:nvPr>
              <p:custDataLst>
                <p:tags r:id="rId96"/>
              </p:custDataLst>
            </p:nvPr>
          </p:nvSpPr>
          <p:spPr>
            <a:xfrm>
              <a:off x="8858250" y="2159000"/>
              <a:ext cx="112762" cy="412751"/>
            </a:xfrm>
            <a:custGeom>
              <a:avLst/>
              <a:gdLst/>
              <a:ahLst/>
              <a:cxnLst/>
              <a:rect l="0" t="0" r="0" b="0"/>
              <a:pathLst>
                <a:path w="112762" h="412751">
                  <a:moveTo>
                    <a:pt x="0" y="0"/>
                  </a:moveTo>
                  <a:lnTo>
                    <a:pt x="0" y="0"/>
                  </a:lnTo>
                  <a:lnTo>
                    <a:pt x="33256" y="36628"/>
                  </a:lnTo>
                  <a:lnTo>
                    <a:pt x="56173" y="68725"/>
                  </a:lnTo>
                  <a:lnTo>
                    <a:pt x="82116" y="111683"/>
                  </a:lnTo>
                  <a:lnTo>
                    <a:pt x="94961" y="137956"/>
                  </a:lnTo>
                  <a:lnTo>
                    <a:pt x="107755" y="166054"/>
                  </a:lnTo>
                  <a:lnTo>
                    <a:pt x="112761" y="196074"/>
                  </a:lnTo>
                  <a:lnTo>
                    <a:pt x="112568" y="227378"/>
                  </a:lnTo>
                  <a:lnTo>
                    <a:pt x="108912" y="259535"/>
                  </a:lnTo>
                  <a:lnTo>
                    <a:pt x="98007" y="290851"/>
                  </a:lnTo>
                  <a:lnTo>
                    <a:pt x="82272" y="321606"/>
                  </a:lnTo>
                  <a:lnTo>
                    <a:pt x="63316" y="351987"/>
                  </a:lnTo>
                  <a:lnTo>
                    <a:pt x="25400" y="412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SMARTInkShape-6964"/>
            <p:cNvSpPr/>
            <p:nvPr>
              <p:custDataLst>
                <p:tags r:id="rId97"/>
              </p:custDataLst>
            </p:nvPr>
          </p:nvSpPr>
          <p:spPr>
            <a:xfrm>
              <a:off x="7543873" y="2224400"/>
              <a:ext cx="133278" cy="299853"/>
            </a:xfrm>
            <a:custGeom>
              <a:avLst/>
              <a:gdLst/>
              <a:ahLst/>
              <a:cxnLst/>
              <a:rect l="0" t="0" r="0" b="0"/>
              <a:pathLst>
                <a:path w="133278" h="299853">
                  <a:moveTo>
                    <a:pt x="133277" y="42550"/>
                  </a:moveTo>
                  <a:lnTo>
                    <a:pt x="133277" y="42550"/>
                  </a:lnTo>
                  <a:lnTo>
                    <a:pt x="132572" y="11468"/>
                  </a:lnTo>
                  <a:lnTo>
                    <a:pt x="129906" y="4512"/>
                  </a:lnTo>
                  <a:lnTo>
                    <a:pt x="126796" y="2374"/>
                  </a:lnTo>
                  <a:lnTo>
                    <a:pt x="117697" y="0"/>
                  </a:lnTo>
                  <a:lnTo>
                    <a:pt x="102834" y="8352"/>
                  </a:lnTo>
                  <a:lnTo>
                    <a:pt x="72750" y="40414"/>
                  </a:lnTo>
                  <a:lnTo>
                    <a:pt x="49226" y="74056"/>
                  </a:lnTo>
                  <a:lnTo>
                    <a:pt x="24660" y="114879"/>
                  </a:lnTo>
                  <a:lnTo>
                    <a:pt x="9038" y="157011"/>
                  </a:lnTo>
                  <a:lnTo>
                    <a:pt x="1153" y="197844"/>
                  </a:lnTo>
                  <a:lnTo>
                    <a:pt x="0" y="234806"/>
                  </a:lnTo>
                  <a:lnTo>
                    <a:pt x="9367" y="262523"/>
                  </a:lnTo>
                  <a:lnTo>
                    <a:pt x="25995" y="282838"/>
                  </a:lnTo>
                  <a:lnTo>
                    <a:pt x="47496" y="296571"/>
                  </a:lnTo>
                  <a:lnTo>
                    <a:pt x="76808" y="299852"/>
                  </a:lnTo>
                  <a:lnTo>
                    <a:pt x="126927" y="296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SMARTInkShape-6965"/>
            <p:cNvSpPr/>
            <p:nvPr>
              <p:custDataLst>
                <p:tags r:id="rId98"/>
              </p:custDataLst>
            </p:nvPr>
          </p:nvSpPr>
          <p:spPr>
            <a:xfrm>
              <a:off x="7270827" y="2374654"/>
              <a:ext cx="129834" cy="127247"/>
            </a:xfrm>
            <a:custGeom>
              <a:avLst/>
              <a:gdLst/>
              <a:ahLst/>
              <a:cxnLst/>
              <a:rect l="0" t="0" r="0" b="0"/>
              <a:pathLst>
                <a:path w="129834" h="127247">
                  <a:moveTo>
                    <a:pt x="6273" y="12946"/>
                  </a:moveTo>
                  <a:lnTo>
                    <a:pt x="6273" y="12946"/>
                  </a:lnTo>
                  <a:lnTo>
                    <a:pt x="2902" y="46656"/>
                  </a:lnTo>
                  <a:lnTo>
                    <a:pt x="806" y="87845"/>
                  </a:lnTo>
                  <a:lnTo>
                    <a:pt x="0" y="123137"/>
                  </a:lnTo>
                  <a:lnTo>
                    <a:pt x="2055" y="77856"/>
                  </a:lnTo>
                  <a:lnTo>
                    <a:pt x="10043" y="48615"/>
                  </a:lnTo>
                  <a:lnTo>
                    <a:pt x="26293" y="24801"/>
                  </a:lnTo>
                  <a:lnTo>
                    <a:pt x="36553" y="14499"/>
                  </a:lnTo>
                  <a:lnTo>
                    <a:pt x="64885" y="3053"/>
                  </a:lnTo>
                  <a:lnTo>
                    <a:pt x="81330" y="0"/>
                  </a:lnTo>
                  <a:lnTo>
                    <a:pt x="95118" y="1493"/>
                  </a:lnTo>
                  <a:lnTo>
                    <a:pt x="117962" y="12560"/>
                  </a:lnTo>
                  <a:lnTo>
                    <a:pt x="124476" y="23272"/>
                  </a:lnTo>
                  <a:lnTo>
                    <a:pt x="129833" y="52107"/>
                  </a:lnTo>
                  <a:lnTo>
                    <a:pt x="120573" y="12724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SMARTInkShape-6966"/>
            <p:cNvSpPr/>
            <p:nvPr>
              <p:custDataLst>
                <p:tags r:id="rId99"/>
              </p:custDataLst>
            </p:nvPr>
          </p:nvSpPr>
          <p:spPr>
            <a:xfrm>
              <a:off x="7194550" y="227965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12700" y="0"/>
                  </a:moveTo>
                  <a:lnTo>
                    <a:pt x="12700" y="0"/>
                  </a:lnTo>
                  <a:lnTo>
                    <a:pt x="5958" y="3371"/>
                  </a:lnTo>
                  <a:lnTo>
                    <a:pt x="3972" y="5775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SMARTInkShape-6967"/>
            <p:cNvSpPr/>
            <p:nvPr>
              <p:custDataLst>
                <p:tags r:id="rId100"/>
              </p:custDataLst>
            </p:nvPr>
          </p:nvSpPr>
          <p:spPr>
            <a:xfrm>
              <a:off x="7169150" y="2400300"/>
              <a:ext cx="25401" cy="88901"/>
            </a:xfrm>
            <a:custGeom>
              <a:avLst/>
              <a:gdLst/>
              <a:ahLst/>
              <a:cxnLst/>
              <a:rect l="0" t="0" r="0" b="0"/>
              <a:pathLst>
                <a:path w="25401" h="88901">
                  <a:moveTo>
                    <a:pt x="25400" y="0"/>
                  </a:moveTo>
                  <a:lnTo>
                    <a:pt x="25400" y="0"/>
                  </a:lnTo>
                  <a:lnTo>
                    <a:pt x="7724" y="21048"/>
                  </a:lnTo>
                  <a:lnTo>
                    <a:pt x="3433" y="34519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SMARTInkShape-Group1293"/>
          <p:cNvGrpSpPr/>
          <p:nvPr/>
        </p:nvGrpSpPr>
        <p:grpSpPr>
          <a:xfrm>
            <a:off x="7006389" y="3010929"/>
            <a:ext cx="1115262" cy="367272"/>
            <a:chOff x="7006389" y="3010929"/>
            <a:chExt cx="1115262" cy="367272"/>
          </a:xfrm>
        </p:grpSpPr>
        <p:sp>
          <p:nvSpPr>
            <p:cNvPr id="768" name="SMARTInkShape-6968"/>
            <p:cNvSpPr/>
            <p:nvPr>
              <p:custDataLst>
                <p:tags r:id="rId81"/>
              </p:custDataLst>
            </p:nvPr>
          </p:nvSpPr>
          <p:spPr>
            <a:xfrm>
              <a:off x="7006389" y="3010929"/>
              <a:ext cx="173721" cy="342355"/>
            </a:xfrm>
            <a:custGeom>
              <a:avLst/>
              <a:gdLst/>
              <a:ahLst/>
              <a:cxnLst/>
              <a:rect l="0" t="0" r="0" b="0"/>
              <a:pathLst>
                <a:path w="173721" h="342355">
                  <a:moveTo>
                    <a:pt x="4011" y="87871"/>
                  </a:moveTo>
                  <a:lnTo>
                    <a:pt x="4011" y="87871"/>
                  </a:lnTo>
                  <a:lnTo>
                    <a:pt x="14136" y="77040"/>
                  </a:lnTo>
                  <a:lnTo>
                    <a:pt x="15567" y="72944"/>
                  </a:lnTo>
                  <a:lnTo>
                    <a:pt x="16654" y="71569"/>
                  </a:lnTo>
                  <a:lnTo>
                    <a:pt x="22770" y="68928"/>
                  </a:lnTo>
                  <a:lnTo>
                    <a:pt x="29957" y="108057"/>
                  </a:lnTo>
                  <a:lnTo>
                    <a:pt x="35924" y="152884"/>
                  </a:lnTo>
                  <a:lnTo>
                    <a:pt x="39360" y="190849"/>
                  </a:lnTo>
                  <a:lnTo>
                    <a:pt x="40888" y="231241"/>
                  </a:lnTo>
                  <a:lnTo>
                    <a:pt x="41568" y="268948"/>
                  </a:lnTo>
                  <a:lnTo>
                    <a:pt x="40068" y="314384"/>
                  </a:lnTo>
                  <a:lnTo>
                    <a:pt x="36611" y="341537"/>
                  </a:lnTo>
                  <a:lnTo>
                    <a:pt x="34916" y="342354"/>
                  </a:lnTo>
                  <a:lnTo>
                    <a:pt x="32377" y="341487"/>
                  </a:lnTo>
                  <a:lnTo>
                    <a:pt x="29271" y="339499"/>
                  </a:lnTo>
                  <a:lnTo>
                    <a:pt x="18159" y="309731"/>
                  </a:lnTo>
                  <a:lnTo>
                    <a:pt x="10065" y="271378"/>
                  </a:lnTo>
                  <a:lnTo>
                    <a:pt x="5929" y="248308"/>
                  </a:lnTo>
                  <a:lnTo>
                    <a:pt x="3173" y="223052"/>
                  </a:lnTo>
                  <a:lnTo>
                    <a:pt x="1335" y="196336"/>
                  </a:lnTo>
                  <a:lnTo>
                    <a:pt x="111" y="168647"/>
                  </a:lnTo>
                  <a:lnTo>
                    <a:pt x="0" y="143133"/>
                  </a:lnTo>
                  <a:lnTo>
                    <a:pt x="1758" y="95969"/>
                  </a:lnTo>
                  <a:lnTo>
                    <a:pt x="6772" y="60896"/>
                  </a:lnTo>
                  <a:lnTo>
                    <a:pt x="15116" y="34960"/>
                  </a:lnTo>
                  <a:lnTo>
                    <a:pt x="28231" y="16377"/>
                  </a:lnTo>
                  <a:lnTo>
                    <a:pt x="45350" y="4825"/>
                  </a:lnTo>
                  <a:lnTo>
                    <a:pt x="54854" y="757"/>
                  </a:lnTo>
                  <a:lnTo>
                    <a:pt x="80464" y="0"/>
                  </a:lnTo>
                  <a:lnTo>
                    <a:pt x="95197" y="1773"/>
                  </a:lnTo>
                  <a:lnTo>
                    <a:pt x="122855" y="15033"/>
                  </a:lnTo>
                  <a:lnTo>
                    <a:pt x="146436" y="35743"/>
                  </a:lnTo>
                  <a:lnTo>
                    <a:pt x="161620" y="61410"/>
                  </a:lnTo>
                  <a:lnTo>
                    <a:pt x="167427" y="89281"/>
                  </a:lnTo>
                  <a:lnTo>
                    <a:pt x="165541" y="116720"/>
                  </a:lnTo>
                  <a:lnTo>
                    <a:pt x="155295" y="140674"/>
                  </a:lnTo>
                  <a:lnTo>
                    <a:pt x="133659" y="167251"/>
                  </a:lnTo>
                  <a:lnTo>
                    <a:pt x="103182" y="188714"/>
                  </a:lnTo>
                  <a:lnTo>
                    <a:pt x="88889" y="194885"/>
                  </a:lnTo>
                  <a:lnTo>
                    <a:pt x="89524" y="195197"/>
                  </a:lnTo>
                  <a:lnTo>
                    <a:pt x="93992" y="195544"/>
                  </a:lnTo>
                  <a:lnTo>
                    <a:pt x="140879" y="218878"/>
                  </a:lnTo>
                  <a:lnTo>
                    <a:pt x="158211" y="232409"/>
                  </a:lnTo>
                  <a:lnTo>
                    <a:pt x="169675" y="249712"/>
                  </a:lnTo>
                  <a:lnTo>
                    <a:pt x="173720" y="259265"/>
                  </a:lnTo>
                  <a:lnTo>
                    <a:pt x="173595" y="269161"/>
                  </a:lnTo>
                  <a:lnTo>
                    <a:pt x="165929" y="289565"/>
                  </a:lnTo>
                  <a:lnTo>
                    <a:pt x="139005" y="317514"/>
                  </a:lnTo>
                  <a:lnTo>
                    <a:pt x="104217" y="333556"/>
                  </a:lnTo>
                  <a:lnTo>
                    <a:pt x="81472" y="334413"/>
                  </a:lnTo>
                  <a:lnTo>
                    <a:pt x="70467" y="332666"/>
                  </a:lnTo>
                  <a:lnTo>
                    <a:pt x="54479" y="323198"/>
                  </a:lnTo>
                  <a:lnTo>
                    <a:pt x="48239" y="316723"/>
                  </a:lnTo>
                  <a:lnTo>
                    <a:pt x="45491" y="309583"/>
                  </a:lnTo>
                  <a:lnTo>
                    <a:pt x="46201" y="294125"/>
                  </a:lnTo>
                  <a:lnTo>
                    <a:pt x="51893" y="286757"/>
                  </a:lnTo>
                  <a:lnTo>
                    <a:pt x="92911" y="2593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SMARTInkShape-6969"/>
            <p:cNvSpPr/>
            <p:nvPr>
              <p:custDataLst>
                <p:tags r:id="rId82"/>
              </p:custDataLst>
            </p:nvPr>
          </p:nvSpPr>
          <p:spPr>
            <a:xfrm>
              <a:off x="7284932" y="3206750"/>
              <a:ext cx="23919" cy="82551"/>
            </a:xfrm>
            <a:custGeom>
              <a:avLst/>
              <a:gdLst/>
              <a:ahLst/>
              <a:cxnLst/>
              <a:rect l="0" t="0" r="0" b="0"/>
              <a:pathLst>
                <a:path w="23919" h="82551">
                  <a:moveTo>
                    <a:pt x="23918" y="0"/>
                  </a:moveTo>
                  <a:lnTo>
                    <a:pt x="23918" y="0"/>
                  </a:lnTo>
                  <a:lnTo>
                    <a:pt x="6026" y="19773"/>
                  </a:lnTo>
                  <a:lnTo>
                    <a:pt x="3523" y="23765"/>
                  </a:lnTo>
                  <a:lnTo>
                    <a:pt x="0" y="42868"/>
                  </a:lnTo>
                  <a:lnTo>
                    <a:pt x="2939" y="54565"/>
                  </a:lnTo>
                  <a:lnTo>
                    <a:pt x="7538" y="64468"/>
                  </a:lnTo>
                  <a:lnTo>
                    <a:pt x="11218" y="82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SMARTInkShape-6970"/>
            <p:cNvSpPr/>
            <p:nvPr>
              <p:custDataLst>
                <p:tags r:id="rId83"/>
              </p:custDataLst>
            </p:nvPr>
          </p:nvSpPr>
          <p:spPr>
            <a:xfrm>
              <a:off x="7270748" y="3104551"/>
              <a:ext cx="12703" cy="26000"/>
            </a:xfrm>
            <a:custGeom>
              <a:avLst/>
              <a:gdLst/>
              <a:ahLst/>
              <a:cxnLst/>
              <a:rect l="0" t="0" r="0" b="0"/>
              <a:pathLst>
                <a:path w="12703" h="26000">
                  <a:moveTo>
                    <a:pt x="2" y="25999"/>
                  </a:moveTo>
                  <a:lnTo>
                    <a:pt x="2" y="25999"/>
                  </a:lnTo>
                  <a:lnTo>
                    <a:pt x="0" y="759"/>
                  </a:lnTo>
                  <a:lnTo>
                    <a:pt x="1413" y="0"/>
                  </a:lnTo>
                  <a:lnTo>
                    <a:pt x="3765" y="905"/>
                  </a:lnTo>
                  <a:lnTo>
                    <a:pt x="12702" y="694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SMARTInkShape-6971"/>
            <p:cNvSpPr/>
            <p:nvPr>
              <p:custDataLst>
                <p:tags r:id="rId84"/>
              </p:custDataLst>
            </p:nvPr>
          </p:nvSpPr>
          <p:spPr>
            <a:xfrm>
              <a:off x="7359650" y="3159427"/>
              <a:ext cx="119583" cy="155274"/>
            </a:xfrm>
            <a:custGeom>
              <a:avLst/>
              <a:gdLst/>
              <a:ahLst/>
              <a:cxnLst/>
              <a:rect l="0" t="0" r="0" b="0"/>
              <a:pathLst>
                <a:path w="119583" h="155274">
                  <a:moveTo>
                    <a:pt x="0" y="9223"/>
                  </a:moveTo>
                  <a:lnTo>
                    <a:pt x="0" y="9223"/>
                  </a:lnTo>
                  <a:lnTo>
                    <a:pt x="3370" y="50665"/>
                  </a:lnTo>
                  <a:lnTo>
                    <a:pt x="5958" y="91933"/>
                  </a:lnTo>
                  <a:lnTo>
                    <a:pt x="5468" y="106661"/>
                  </a:lnTo>
                  <a:lnTo>
                    <a:pt x="2901" y="115558"/>
                  </a:lnTo>
                  <a:lnTo>
                    <a:pt x="1933" y="116802"/>
                  </a:lnTo>
                  <a:lnTo>
                    <a:pt x="1288" y="116220"/>
                  </a:lnTo>
                  <a:lnTo>
                    <a:pt x="860" y="114421"/>
                  </a:lnTo>
                  <a:lnTo>
                    <a:pt x="8903" y="72996"/>
                  </a:lnTo>
                  <a:lnTo>
                    <a:pt x="17363" y="48856"/>
                  </a:lnTo>
                  <a:lnTo>
                    <a:pt x="37991" y="20809"/>
                  </a:lnTo>
                  <a:lnTo>
                    <a:pt x="53809" y="8258"/>
                  </a:lnTo>
                  <a:lnTo>
                    <a:pt x="70247" y="1739"/>
                  </a:lnTo>
                  <a:lnTo>
                    <a:pt x="78581" y="0"/>
                  </a:lnTo>
                  <a:lnTo>
                    <a:pt x="86254" y="958"/>
                  </a:lnTo>
                  <a:lnTo>
                    <a:pt x="100424" y="7666"/>
                  </a:lnTo>
                  <a:lnTo>
                    <a:pt x="111896" y="27111"/>
                  </a:lnTo>
                  <a:lnTo>
                    <a:pt x="119582" y="53862"/>
                  </a:lnTo>
                  <a:lnTo>
                    <a:pt x="119235" y="96689"/>
                  </a:lnTo>
                  <a:lnTo>
                    <a:pt x="107950" y="15527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SMARTInkShape-6972"/>
            <p:cNvSpPr/>
            <p:nvPr>
              <p:custDataLst>
                <p:tags r:id="rId85"/>
              </p:custDataLst>
            </p:nvPr>
          </p:nvSpPr>
          <p:spPr>
            <a:xfrm>
              <a:off x="7667111" y="3042190"/>
              <a:ext cx="102010" cy="323311"/>
            </a:xfrm>
            <a:custGeom>
              <a:avLst/>
              <a:gdLst/>
              <a:ahLst/>
              <a:cxnLst/>
              <a:rect l="0" t="0" r="0" b="0"/>
              <a:pathLst>
                <a:path w="102010" h="323311">
                  <a:moveTo>
                    <a:pt x="92589" y="37560"/>
                  </a:moveTo>
                  <a:lnTo>
                    <a:pt x="92589" y="37560"/>
                  </a:lnTo>
                  <a:lnTo>
                    <a:pt x="93294" y="26715"/>
                  </a:lnTo>
                  <a:lnTo>
                    <a:pt x="97658" y="12240"/>
                  </a:lnTo>
                  <a:lnTo>
                    <a:pt x="102009" y="3560"/>
                  </a:lnTo>
                  <a:lnTo>
                    <a:pt x="101692" y="2193"/>
                  </a:lnTo>
                  <a:lnTo>
                    <a:pt x="100773" y="1282"/>
                  </a:lnTo>
                  <a:lnTo>
                    <a:pt x="92740" y="0"/>
                  </a:lnTo>
                  <a:lnTo>
                    <a:pt x="83483" y="7226"/>
                  </a:lnTo>
                  <a:lnTo>
                    <a:pt x="53553" y="44974"/>
                  </a:lnTo>
                  <a:lnTo>
                    <a:pt x="23951" y="92438"/>
                  </a:lnTo>
                  <a:lnTo>
                    <a:pt x="10813" y="130154"/>
                  </a:lnTo>
                  <a:lnTo>
                    <a:pt x="3328" y="169729"/>
                  </a:lnTo>
                  <a:lnTo>
                    <a:pt x="0" y="208485"/>
                  </a:lnTo>
                  <a:lnTo>
                    <a:pt x="4166" y="243113"/>
                  </a:lnTo>
                  <a:lnTo>
                    <a:pt x="14484" y="272850"/>
                  </a:lnTo>
                  <a:lnTo>
                    <a:pt x="30829" y="295474"/>
                  </a:lnTo>
                  <a:lnTo>
                    <a:pt x="51734" y="309292"/>
                  </a:lnTo>
                  <a:lnTo>
                    <a:pt x="86239" y="32331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SMARTInkShape-6973"/>
            <p:cNvSpPr/>
            <p:nvPr>
              <p:custDataLst>
                <p:tags r:id="rId86"/>
              </p:custDataLst>
            </p:nvPr>
          </p:nvSpPr>
          <p:spPr>
            <a:xfrm>
              <a:off x="7874000" y="3111500"/>
              <a:ext cx="25401" cy="196851"/>
            </a:xfrm>
            <a:custGeom>
              <a:avLst/>
              <a:gdLst/>
              <a:ahLst/>
              <a:cxnLst/>
              <a:rect l="0" t="0" r="0" b="0"/>
              <a:pathLst>
                <a:path w="25401" h="196851">
                  <a:moveTo>
                    <a:pt x="0" y="0"/>
                  </a:moveTo>
                  <a:lnTo>
                    <a:pt x="0" y="0"/>
                  </a:lnTo>
                  <a:lnTo>
                    <a:pt x="3370" y="6742"/>
                  </a:lnTo>
                  <a:lnTo>
                    <a:pt x="5958" y="45190"/>
                  </a:lnTo>
                  <a:lnTo>
                    <a:pt x="8115" y="84650"/>
                  </a:lnTo>
                  <a:lnTo>
                    <a:pt x="13223" y="125741"/>
                  </a:lnTo>
                  <a:lnTo>
                    <a:pt x="25400" y="196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4" name="SMARTInkShape-6974"/>
            <p:cNvSpPr/>
            <p:nvPr>
              <p:custDataLst>
                <p:tags r:id="rId87"/>
              </p:custDataLst>
            </p:nvPr>
          </p:nvSpPr>
          <p:spPr>
            <a:xfrm>
              <a:off x="7952223" y="3136900"/>
              <a:ext cx="104306" cy="162093"/>
            </a:xfrm>
            <a:custGeom>
              <a:avLst/>
              <a:gdLst/>
              <a:ahLst/>
              <a:cxnLst/>
              <a:rect l="0" t="0" r="0" b="0"/>
              <a:pathLst>
                <a:path w="104306" h="162093">
                  <a:moveTo>
                    <a:pt x="61477" y="0"/>
                  </a:moveTo>
                  <a:lnTo>
                    <a:pt x="61477" y="0"/>
                  </a:lnTo>
                  <a:lnTo>
                    <a:pt x="54735" y="0"/>
                  </a:lnTo>
                  <a:lnTo>
                    <a:pt x="37058" y="10113"/>
                  </a:lnTo>
                  <a:lnTo>
                    <a:pt x="17318" y="33256"/>
                  </a:lnTo>
                  <a:lnTo>
                    <a:pt x="4805" y="65828"/>
                  </a:lnTo>
                  <a:lnTo>
                    <a:pt x="0" y="105661"/>
                  </a:lnTo>
                  <a:lnTo>
                    <a:pt x="4521" y="128569"/>
                  </a:lnTo>
                  <a:lnTo>
                    <a:pt x="8690" y="138630"/>
                  </a:lnTo>
                  <a:lnTo>
                    <a:pt x="22729" y="153570"/>
                  </a:lnTo>
                  <a:lnTo>
                    <a:pt x="31411" y="159531"/>
                  </a:lnTo>
                  <a:lnTo>
                    <a:pt x="39316" y="162092"/>
                  </a:lnTo>
                  <a:lnTo>
                    <a:pt x="53744" y="161176"/>
                  </a:lnTo>
                  <a:lnTo>
                    <a:pt x="77138" y="145985"/>
                  </a:lnTo>
                  <a:lnTo>
                    <a:pt x="98574" y="116868"/>
                  </a:lnTo>
                  <a:lnTo>
                    <a:pt x="104305" y="91688"/>
                  </a:lnTo>
                  <a:lnTo>
                    <a:pt x="101683" y="53507"/>
                  </a:lnTo>
                  <a:lnTo>
                    <a:pt x="94869" y="32953"/>
                  </a:lnTo>
                  <a:lnTo>
                    <a:pt x="84784" y="19114"/>
                  </a:lnTo>
                  <a:lnTo>
                    <a:pt x="79838" y="16271"/>
                  </a:lnTo>
                  <a:lnTo>
                    <a:pt x="75129" y="15786"/>
                  </a:lnTo>
                  <a:lnTo>
                    <a:pt x="61477" y="19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5" name="SMARTInkShape-6975"/>
            <p:cNvSpPr/>
            <p:nvPr>
              <p:custDataLst>
                <p:tags r:id="rId88"/>
              </p:custDataLst>
            </p:nvPr>
          </p:nvSpPr>
          <p:spPr>
            <a:xfrm>
              <a:off x="8045450" y="3308350"/>
              <a:ext cx="76201" cy="69851"/>
            </a:xfrm>
            <a:custGeom>
              <a:avLst/>
              <a:gdLst/>
              <a:ahLst/>
              <a:cxnLst/>
              <a:rect l="0" t="0" r="0" b="0"/>
              <a:pathLst>
                <a:path w="76201" h="69851">
                  <a:moveTo>
                    <a:pt x="76200" y="0"/>
                  </a:moveTo>
                  <a:lnTo>
                    <a:pt x="76200" y="0"/>
                  </a:lnTo>
                  <a:lnTo>
                    <a:pt x="37931" y="42619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SMARTInkShape-Group1294"/>
          <p:cNvGrpSpPr/>
          <p:nvPr/>
        </p:nvGrpSpPr>
        <p:grpSpPr>
          <a:xfrm>
            <a:off x="8355623" y="3041650"/>
            <a:ext cx="576767" cy="393701"/>
            <a:chOff x="8355623" y="3041650"/>
            <a:chExt cx="576767" cy="393701"/>
          </a:xfrm>
        </p:grpSpPr>
        <p:sp>
          <p:nvSpPr>
            <p:cNvPr id="777" name="SMARTInkShape-6976"/>
            <p:cNvSpPr/>
            <p:nvPr>
              <p:custDataLst>
                <p:tags r:id="rId76"/>
              </p:custDataLst>
            </p:nvPr>
          </p:nvSpPr>
          <p:spPr>
            <a:xfrm>
              <a:off x="8355623" y="3132993"/>
              <a:ext cx="115744" cy="181669"/>
            </a:xfrm>
            <a:custGeom>
              <a:avLst/>
              <a:gdLst/>
              <a:ahLst/>
              <a:cxnLst/>
              <a:rect l="0" t="0" r="0" b="0"/>
              <a:pathLst>
                <a:path w="115744" h="181669">
                  <a:moveTo>
                    <a:pt x="70827" y="35657"/>
                  </a:moveTo>
                  <a:lnTo>
                    <a:pt x="70827" y="35657"/>
                  </a:lnTo>
                  <a:lnTo>
                    <a:pt x="79665" y="17980"/>
                  </a:lnTo>
                  <a:lnTo>
                    <a:pt x="79541" y="13995"/>
                  </a:lnTo>
                  <a:lnTo>
                    <a:pt x="75641" y="5803"/>
                  </a:lnTo>
                  <a:lnTo>
                    <a:pt x="71084" y="1222"/>
                  </a:lnTo>
                  <a:lnTo>
                    <a:pt x="68882" y="0"/>
                  </a:lnTo>
                  <a:lnTo>
                    <a:pt x="58908" y="4287"/>
                  </a:lnTo>
                  <a:lnTo>
                    <a:pt x="52298" y="8394"/>
                  </a:lnTo>
                  <a:lnTo>
                    <a:pt x="32881" y="34399"/>
                  </a:lnTo>
                  <a:lnTo>
                    <a:pt x="13722" y="72287"/>
                  </a:lnTo>
                  <a:lnTo>
                    <a:pt x="1382" y="118163"/>
                  </a:lnTo>
                  <a:lnTo>
                    <a:pt x="0" y="157391"/>
                  </a:lnTo>
                  <a:lnTo>
                    <a:pt x="3146" y="166202"/>
                  </a:lnTo>
                  <a:lnTo>
                    <a:pt x="8069" y="172782"/>
                  </a:lnTo>
                  <a:lnTo>
                    <a:pt x="14172" y="177873"/>
                  </a:lnTo>
                  <a:lnTo>
                    <a:pt x="21062" y="180562"/>
                  </a:lnTo>
                  <a:lnTo>
                    <a:pt x="36244" y="181668"/>
                  </a:lnTo>
                  <a:lnTo>
                    <a:pt x="67400" y="168212"/>
                  </a:lnTo>
                  <a:lnTo>
                    <a:pt x="96701" y="146351"/>
                  </a:lnTo>
                  <a:lnTo>
                    <a:pt x="108902" y="128363"/>
                  </a:lnTo>
                  <a:lnTo>
                    <a:pt x="113144" y="118628"/>
                  </a:lnTo>
                  <a:lnTo>
                    <a:pt x="115743" y="81329"/>
                  </a:lnTo>
                  <a:lnTo>
                    <a:pt x="105302" y="45740"/>
                  </a:lnTo>
                  <a:lnTo>
                    <a:pt x="92734" y="31201"/>
                  </a:lnTo>
                  <a:lnTo>
                    <a:pt x="85432" y="26336"/>
                  </a:lnTo>
                  <a:lnTo>
                    <a:pt x="77741" y="25210"/>
                  </a:lnTo>
                  <a:lnTo>
                    <a:pt x="45427" y="3565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" name="SMARTInkShape-6977"/>
            <p:cNvSpPr/>
            <p:nvPr>
              <p:custDataLst>
                <p:tags r:id="rId77"/>
              </p:custDataLst>
            </p:nvPr>
          </p:nvSpPr>
          <p:spPr>
            <a:xfrm>
              <a:off x="8569430" y="3257550"/>
              <a:ext cx="9421" cy="19051"/>
            </a:xfrm>
            <a:custGeom>
              <a:avLst/>
              <a:gdLst/>
              <a:ahLst/>
              <a:cxnLst/>
              <a:rect l="0" t="0" r="0" b="0"/>
              <a:pathLst>
                <a:path w="9421" h="19051">
                  <a:moveTo>
                    <a:pt x="9420" y="19050"/>
                  </a:moveTo>
                  <a:lnTo>
                    <a:pt x="9420" y="19050"/>
                  </a:lnTo>
                  <a:lnTo>
                    <a:pt x="581" y="10212"/>
                  </a:lnTo>
                  <a:lnTo>
                    <a:pt x="0" y="8219"/>
                  </a:lnTo>
                  <a:lnTo>
                    <a:pt x="317" y="6185"/>
                  </a:lnTo>
                  <a:lnTo>
                    <a:pt x="307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SMARTInkShape-6978"/>
            <p:cNvSpPr/>
            <p:nvPr>
              <p:custDataLst>
                <p:tags r:id="rId78"/>
              </p:custDataLst>
            </p:nvPr>
          </p:nvSpPr>
          <p:spPr>
            <a:xfrm>
              <a:off x="8670729" y="3065277"/>
              <a:ext cx="105112" cy="300224"/>
            </a:xfrm>
            <a:custGeom>
              <a:avLst/>
              <a:gdLst/>
              <a:ahLst/>
              <a:cxnLst/>
              <a:rect l="0" t="0" r="0" b="0"/>
              <a:pathLst>
                <a:path w="105112" h="300224">
                  <a:moveTo>
                    <a:pt x="3371" y="65273"/>
                  </a:moveTo>
                  <a:lnTo>
                    <a:pt x="3371" y="65273"/>
                  </a:lnTo>
                  <a:lnTo>
                    <a:pt x="0" y="58531"/>
                  </a:lnTo>
                  <a:lnTo>
                    <a:pt x="1123" y="54428"/>
                  </a:lnTo>
                  <a:lnTo>
                    <a:pt x="8016" y="44225"/>
                  </a:lnTo>
                  <a:lnTo>
                    <a:pt x="34758" y="21134"/>
                  </a:lnTo>
                  <a:lnTo>
                    <a:pt x="67216" y="4134"/>
                  </a:lnTo>
                  <a:lnTo>
                    <a:pt x="82550" y="0"/>
                  </a:lnTo>
                  <a:lnTo>
                    <a:pt x="94064" y="515"/>
                  </a:lnTo>
                  <a:lnTo>
                    <a:pt x="98406" y="3757"/>
                  </a:lnTo>
                  <a:lnTo>
                    <a:pt x="105111" y="14884"/>
                  </a:lnTo>
                  <a:lnTo>
                    <a:pt x="104800" y="31119"/>
                  </a:lnTo>
                  <a:lnTo>
                    <a:pt x="96689" y="65737"/>
                  </a:lnTo>
                  <a:lnTo>
                    <a:pt x="88590" y="97229"/>
                  </a:lnTo>
                  <a:lnTo>
                    <a:pt x="77935" y="134744"/>
                  </a:lnTo>
                  <a:lnTo>
                    <a:pt x="66143" y="176818"/>
                  </a:lnTo>
                  <a:lnTo>
                    <a:pt x="55964" y="218565"/>
                  </a:lnTo>
                  <a:lnTo>
                    <a:pt x="51440" y="253582"/>
                  </a:lnTo>
                  <a:lnTo>
                    <a:pt x="49241" y="296864"/>
                  </a:lnTo>
                  <a:lnTo>
                    <a:pt x="50180" y="299394"/>
                  </a:lnTo>
                  <a:lnTo>
                    <a:pt x="54171" y="30022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SMARTInkShape-6979"/>
            <p:cNvSpPr/>
            <p:nvPr>
              <p:custDataLst>
                <p:tags r:id="rId79"/>
              </p:custDataLst>
            </p:nvPr>
          </p:nvSpPr>
          <p:spPr>
            <a:xfrm>
              <a:off x="8642900" y="3194050"/>
              <a:ext cx="196301" cy="49918"/>
            </a:xfrm>
            <a:custGeom>
              <a:avLst/>
              <a:gdLst/>
              <a:ahLst/>
              <a:cxnLst/>
              <a:rect l="0" t="0" r="0" b="0"/>
              <a:pathLst>
                <a:path w="196301" h="49918">
                  <a:moveTo>
                    <a:pt x="18500" y="44450"/>
                  </a:moveTo>
                  <a:lnTo>
                    <a:pt x="18500" y="44450"/>
                  </a:lnTo>
                  <a:lnTo>
                    <a:pt x="277" y="49476"/>
                  </a:lnTo>
                  <a:lnTo>
                    <a:pt x="0" y="49917"/>
                  </a:lnTo>
                  <a:lnTo>
                    <a:pt x="27024" y="49215"/>
                  </a:lnTo>
                  <a:lnTo>
                    <a:pt x="69552" y="40609"/>
                  </a:lnTo>
                  <a:lnTo>
                    <a:pt x="103984" y="33100"/>
                  </a:lnTo>
                  <a:lnTo>
                    <a:pt x="140455" y="21297"/>
                  </a:lnTo>
                  <a:lnTo>
                    <a:pt x="1963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SMARTInkShape-6980"/>
            <p:cNvSpPr/>
            <p:nvPr>
              <p:custDataLst>
                <p:tags r:id="rId80"/>
              </p:custDataLst>
            </p:nvPr>
          </p:nvSpPr>
          <p:spPr>
            <a:xfrm>
              <a:off x="8763000" y="3041650"/>
              <a:ext cx="169390" cy="393701"/>
            </a:xfrm>
            <a:custGeom>
              <a:avLst/>
              <a:gdLst/>
              <a:ahLst/>
              <a:cxnLst/>
              <a:rect l="0" t="0" r="0" b="0"/>
              <a:pathLst>
                <a:path w="169390" h="393701">
                  <a:moveTo>
                    <a:pt x="95250" y="0"/>
                  </a:moveTo>
                  <a:lnTo>
                    <a:pt x="95250" y="0"/>
                  </a:lnTo>
                  <a:lnTo>
                    <a:pt x="101991" y="0"/>
                  </a:lnTo>
                  <a:lnTo>
                    <a:pt x="109064" y="7526"/>
                  </a:lnTo>
                  <a:lnTo>
                    <a:pt x="135217" y="45466"/>
                  </a:lnTo>
                  <a:lnTo>
                    <a:pt x="152288" y="79709"/>
                  </a:lnTo>
                  <a:lnTo>
                    <a:pt x="165755" y="121504"/>
                  </a:lnTo>
                  <a:lnTo>
                    <a:pt x="169389" y="168302"/>
                  </a:lnTo>
                  <a:lnTo>
                    <a:pt x="166548" y="192635"/>
                  </a:lnTo>
                  <a:lnTo>
                    <a:pt x="161127" y="217323"/>
                  </a:lnTo>
                  <a:lnTo>
                    <a:pt x="153984" y="242248"/>
                  </a:lnTo>
                  <a:lnTo>
                    <a:pt x="127233" y="286877"/>
                  </a:lnTo>
                  <a:lnTo>
                    <a:pt x="90415" y="326468"/>
                  </a:lnTo>
                  <a:lnTo>
                    <a:pt x="45829" y="360526"/>
                  </a:lnTo>
                  <a:lnTo>
                    <a:pt x="0" y="3937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SMARTInkShape-Group1295"/>
          <p:cNvGrpSpPr/>
          <p:nvPr/>
        </p:nvGrpSpPr>
        <p:grpSpPr>
          <a:xfrm>
            <a:off x="7056675" y="3829050"/>
            <a:ext cx="1854493" cy="374651"/>
            <a:chOff x="7056675" y="3829050"/>
            <a:chExt cx="1854493" cy="374651"/>
          </a:xfrm>
        </p:grpSpPr>
        <p:sp>
          <p:nvSpPr>
            <p:cNvPr id="783" name="SMARTInkShape-6981"/>
            <p:cNvSpPr/>
            <p:nvPr>
              <p:custDataLst>
                <p:tags r:id="rId63"/>
              </p:custDataLst>
            </p:nvPr>
          </p:nvSpPr>
          <p:spPr>
            <a:xfrm>
              <a:off x="7056675" y="3835808"/>
              <a:ext cx="134596" cy="278993"/>
            </a:xfrm>
            <a:custGeom>
              <a:avLst/>
              <a:gdLst/>
              <a:ahLst/>
              <a:cxnLst/>
              <a:rect l="0" t="0" r="0" b="0"/>
              <a:pathLst>
                <a:path w="134596" h="278993">
                  <a:moveTo>
                    <a:pt x="125175" y="31342"/>
                  </a:moveTo>
                  <a:lnTo>
                    <a:pt x="125175" y="31342"/>
                  </a:lnTo>
                  <a:lnTo>
                    <a:pt x="132082" y="14383"/>
                  </a:lnTo>
                  <a:lnTo>
                    <a:pt x="134014" y="11569"/>
                  </a:lnTo>
                  <a:lnTo>
                    <a:pt x="134595" y="8988"/>
                  </a:lnTo>
                  <a:lnTo>
                    <a:pt x="134277" y="6561"/>
                  </a:lnTo>
                  <a:lnTo>
                    <a:pt x="133359" y="4238"/>
                  </a:lnTo>
                  <a:lnTo>
                    <a:pt x="131337" y="2689"/>
                  </a:lnTo>
                  <a:lnTo>
                    <a:pt x="125326" y="968"/>
                  </a:lnTo>
                  <a:lnTo>
                    <a:pt x="110638" y="0"/>
                  </a:lnTo>
                  <a:lnTo>
                    <a:pt x="86138" y="9826"/>
                  </a:lnTo>
                  <a:lnTo>
                    <a:pt x="46255" y="48024"/>
                  </a:lnTo>
                  <a:lnTo>
                    <a:pt x="17047" y="88888"/>
                  </a:lnTo>
                  <a:lnTo>
                    <a:pt x="631" y="135724"/>
                  </a:lnTo>
                  <a:lnTo>
                    <a:pt x="0" y="180490"/>
                  </a:lnTo>
                  <a:lnTo>
                    <a:pt x="5101" y="207696"/>
                  </a:lnTo>
                  <a:lnTo>
                    <a:pt x="22648" y="240072"/>
                  </a:lnTo>
                  <a:lnTo>
                    <a:pt x="49091" y="264167"/>
                  </a:lnTo>
                  <a:lnTo>
                    <a:pt x="67136" y="272403"/>
                  </a:lnTo>
                  <a:lnTo>
                    <a:pt x="93425" y="27899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SMARTInkShape-6982"/>
            <p:cNvSpPr/>
            <p:nvPr>
              <p:custDataLst>
                <p:tags r:id="rId64"/>
              </p:custDataLst>
            </p:nvPr>
          </p:nvSpPr>
          <p:spPr>
            <a:xfrm>
              <a:off x="7232526" y="3998140"/>
              <a:ext cx="90335" cy="92593"/>
            </a:xfrm>
            <a:custGeom>
              <a:avLst/>
              <a:gdLst/>
              <a:ahLst/>
              <a:cxnLst/>
              <a:rect l="0" t="0" r="0" b="0"/>
              <a:pathLst>
                <a:path w="90335" h="92593">
                  <a:moveTo>
                    <a:pt x="69974" y="15060"/>
                  </a:moveTo>
                  <a:lnTo>
                    <a:pt x="69974" y="15060"/>
                  </a:lnTo>
                  <a:lnTo>
                    <a:pt x="55669" y="754"/>
                  </a:lnTo>
                  <a:lnTo>
                    <a:pt x="45507" y="0"/>
                  </a:lnTo>
                  <a:lnTo>
                    <a:pt x="38846" y="787"/>
                  </a:lnTo>
                  <a:lnTo>
                    <a:pt x="25801" y="7305"/>
                  </a:lnTo>
                  <a:lnTo>
                    <a:pt x="13653" y="17963"/>
                  </a:lnTo>
                  <a:lnTo>
                    <a:pt x="3549" y="32107"/>
                  </a:lnTo>
                  <a:lnTo>
                    <a:pt x="0" y="47801"/>
                  </a:lnTo>
                  <a:lnTo>
                    <a:pt x="1480" y="63478"/>
                  </a:lnTo>
                  <a:lnTo>
                    <a:pt x="6841" y="77502"/>
                  </a:lnTo>
                  <a:lnTo>
                    <a:pt x="12364" y="82793"/>
                  </a:lnTo>
                  <a:lnTo>
                    <a:pt x="27907" y="90554"/>
                  </a:lnTo>
                  <a:lnTo>
                    <a:pt x="44693" y="92592"/>
                  </a:lnTo>
                  <a:lnTo>
                    <a:pt x="53119" y="92148"/>
                  </a:lnTo>
                  <a:lnTo>
                    <a:pt x="68128" y="86011"/>
                  </a:lnTo>
                  <a:lnTo>
                    <a:pt x="80443" y="76227"/>
                  </a:lnTo>
                  <a:lnTo>
                    <a:pt x="88266" y="64823"/>
                  </a:lnTo>
                  <a:lnTo>
                    <a:pt x="90334" y="50818"/>
                  </a:lnTo>
                  <a:lnTo>
                    <a:pt x="89897" y="43132"/>
                  </a:lnTo>
                  <a:lnTo>
                    <a:pt x="83768" y="30829"/>
                  </a:lnTo>
                  <a:lnTo>
                    <a:pt x="79170" y="25573"/>
                  </a:lnTo>
                  <a:lnTo>
                    <a:pt x="73988" y="23480"/>
                  </a:lnTo>
                  <a:lnTo>
                    <a:pt x="68417" y="23495"/>
                  </a:lnTo>
                  <a:lnTo>
                    <a:pt x="50924" y="2776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" name="SMARTInkShape-6983"/>
            <p:cNvSpPr/>
            <p:nvPr>
              <p:custDataLst>
                <p:tags r:id="rId65"/>
              </p:custDataLst>
            </p:nvPr>
          </p:nvSpPr>
          <p:spPr>
            <a:xfrm>
              <a:off x="7372350" y="3997961"/>
              <a:ext cx="69851" cy="104140"/>
            </a:xfrm>
            <a:custGeom>
              <a:avLst/>
              <a:gdLst/>
              <a:ahLst/>
              <a:cxnLst/>
              <a:rect l="0" t="0" r="0" b="0"/>
              <a:pathLst>
                <a:path w="69851" h="104140">
                  <a:moveTo>
                    <a:pt x="0" y="8889"/>
                  </a:moveTo>
                  <a:lnTo>
                    <a:pt x="0" y="8889"/>
                  </a:lnTo>
                  <a:lnTo>
                    <a:pt x="0" y="3422"/>
                  </a:lnTo>
                  <a:lnTo>
                    <a:pt x="1881" y="15207"/>
                  </a:lnTo>
                  <a:lnTo>
                    <a:pt x="7840" y="62125"/>
                  </a:lnTo>
                  <a:lnTo>
                    <a:pt x="9378" y="88398"/>
                  </a:lnTo>
                  <a:lnTo>
                    <a:pt x="7247" y="102062"/>
                  </a:lnTo>
                  <a:lnTo>
                    <a:pt x="6948" y="102754"/>
                  </a:lnTo>
                  <a:lnTo>
                    <a:pt x="8311" y="74445"/>
                  </a:lnTo>
                  <a:lnTo>
                    <a:pt x="17043" y="43835"/>
                  </a:lnTo>
                  <a:lnTo>
                    <a:pt x="35586" y="9049"/>
                  </a:lnTo>
                  <a:lnTo>
                    <a:pt x="44274" y="1905"/>
                  </a:lnTo>
                  <a:lnTo>
                    <a:pt x="48566" y="0"/>
                  </a:lnTo>
                  <a:lnTo>
                    <a:pt x="52839" y="1552"/>
                  </a:lnTo>
                  <a:lnTo>
                    <a:pt x="61349" y="10802"/>
                  </a:lnTo>
                  <a:lnTo>
                    <a:pt x="66072" y="26202"/>
                  </a:lnTo>
                  <a:lnTo>
                    <a:pt x="69352" y="73702"/>
                  </a:lnTo>
                  <a:lnTo>
                    <a:pt x="69850" y="10413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" name="SMARTInkShape-6984"/>
            <p:cNvSpPr/>
            <p:nvPr>
              <p:custDataLst>
                <p:tags r:id="rId66"/>
              </p:custDataLst>
            </p:nvPr>
          </p:nvSpPr>
          <p:spPr>
            <a:xfrm>
              <a:off x="7486650" y="3970155"/>
              <a:ext cx="88901" cy="152355"/>
            </a:xfrm>
            <a:custGeom>
              <a:avLst/>
              <a:gdLst/>
              <a:ahLst/>
              <a:cxnLst/>
              <a:rect l="0" t="0" r="0" b="0"/>
              <a:pathLst>
                <a:path w="88901" h="152355">
                  <a:moveTo>
                    <a:pt x="88900" y="17645"/>
                  </a:moveTo>
                  <a:lnTo>
                    <a:pt x="88900" y="17645"/>
                  </a:lnTo>
                  <a:lnTo>
                    <a:pt x="75085" y="5712"/>
                  </a:lnTo>
                  <a:lnTo>
                    <a:pt x="67238" y="1758"/>
                  </a:lnTo>
                  <a:lnTo>
                    <a:pt x="59046" y="0"/>
                  </a:lnTo>
                  <a:lnTo>
                    <a:pt x="50702" y="1101"/>
                  </a:lnTo>
                  <a:lnTo>
                    <a:pt x="42290" y="4648"/>
                  </a:lnTo>
                  <a:lnTo>
                    <a:pt x="33848" y="10928"/>
                  </a:lnTo>
                  <a:lnTo>
                    <a:pt x="29154" y="20304"/>
                  </a:lnTo>
                  <a:lnTo>
                    <a:pt x="26141" y="43570"/>
                  </a:lnTo>
                  <a:lnTo>
                    <a:pt x="29491" y="54097"/>
                  </a:lnTo>
                  <a:lnTo>
                    <a:pt x="58015" y="101084"/>
                  </a:lnTo>
                  <a:lnTo>
                    <a:pt x="61061" y="116348"/>
                  </a:lnTo>
                  <a:lnTo>
                    <a:pt x="58654" y="130657"/>
                  </a:lnTo>
                  <a:lnTo>
                    <a:pt x="56036" y="137436"/>
                  </a:lnTo>
                  <a:lnTo>
                    <a:pt x="51468" y="142661"/>
                  </a:lnTo>
                  <a:lnTo>
                    <a:pt x="38867" y="150349"/>
                  </a:lnTo>
                  <a:lnTo>
                    <a:pt x="21979" y="152354"/>
                  </a:lnTo>
                  <a:lnTo>
                    <a:pt x="12535" y="151901"/>
                  </a:lnTo>
                  <a:lnTo>
                    <a:pt x="6945" y="148071"/>
                  </a:lnTo>
                  <a:lnTo>
                    <a:pt x="3925" y="141991"/>
                  </a:lnTo>
                  <a:lnTo>
                    <a:pt x="0" y="11924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7" name="SMARTInkShape-6985"/>
            <p:cNvSpPr/>
            <p:nvPr>
              <p:custDataLst>
                <p:tags r:id="rId67"/>
              </p:custDataLst>
            </p:nvPr>
          </p:nvSpPr>
          <p:spPr>
            <a:xfrm>
              <a:off x="7646189" y="3829050"/>
              <a:ext cx="69062" cy="288332"/>
            </a:xfrm>
            <a:custGeom>
              <a:avLst/>
              <a:gdLst/>
              <a:ahLst/>
              <a:cxnLst/>
              <a:rect l="0" t="0" r="0" b="0"/>
              <a:pathLst>
                <a:path w="69062" h="288332">
                  <a:moveTo>
                    <a:pt x="69061" y="0"/>
                  </a:moveTo>
                  <a:lnTo>
                    <a:pt x="69061" y="0"/>
                  </a:lnTo>
                  <a:lnTo>
                    <a:pt x="64697" y="18030"/>
                  </a:lnTo>
                  <a:lnTo>
                    <a:pt x="61182" y="54183"/>
                  </a:lnTo>
                  <a:lnTo>
                    <a:pt x="52860" y="86876"/>
                  </a:lnTo>
                  <a:lnTo>
                    <a:pt x="42105" y="126335"/>
                  </a:lnTo>
                  <a:lnTo>
                    <a:pt x="29563" y="169039"/>
                  </a:lnTo>
                  <a:lnTo>
                    <a:pt x="14583" y="211535"/>
                  </a:lnTo>
                  <a:lnTo>
                    <a:pt x="4161" y="246416"/>
                  </a:lnTo>
                  <a:lnTo>
                    <a:pt x="0" y="272502"/>
                  </a:lnTo>
                  <a:lnTo>
                    <a:pt x="1853" y="280445"/>
                  </a:lnTo>
                  <a:lnTo>
                    <a:pt x="5206" y="286447"/>
                  </a:lnTo>
                  <a:lnTo>
                    <a:pt x="10263" y="288331"/>
                  </a:lnTo>
                  <a:lnTo>
                    <a:pt x="16456" y="287471"/>
                  </a:lnTo>
                  <a:lnTo>
                    <a:pt x="23408" y="284780"/>
                  </a:lnTo>
                  <a:lnTo>
                    <a:pt x="43304" y="267510"/>
                  </a:lnTo>
                  <a:lnTo>
                    <a:pt x="55863" y="237777"/>
                  </a:lnTo>
                  <a:lnTo>
                    <a:pt x="53939" y="198786"/>
                  </a:lnTo>
                  <a:lnTo>
                    <a:pt x="50011" y="171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" name="SMARTInkShape-6986"/>
            <p:cNvSpPr/>
            <p:nvPr>
              <p:custDataLst>
                <p:tags r:id="rId68"/>
              </p:custDataLst>
            </p:nvPr>
          </p:nvSpPr>
          <p:spPr>
            <a:xfrm>
              <a:off x="7627396" y="3975100"/>
              <a:ext cx="125955" cy="6351"/>
            </a:xfrm>
            <a:custGeom>
              <a:avLst/>
              <a:gdLst/>
              <a:ahLst/>
              <a:cxnLst/>
              <a:rect l="0" t="0" r="0" b="0"/>
              <a:pathLst>
                <a:path w="125955" h="6351">
                  <a:moveTo>
                    <a:pt x="24354" y="6350"/>
                  </a:moveTo>
                  <a:lnTo>
                    <a:pt x="24354" y="6350"/>
                  </a:lnTo>
                  <a:lnTo>
                    <a:pt x="0" y="6350"/>
                  </a:lnTo>
                  <a:lnTo>
                    <a:pt x="41155" y="6350"/>
                  </a:lnTo>
                  <a:lnTo>
                    <a:pt x="85306" y="4468"/>
                  </a:lnTo>
                  <a:lnTo>
                    <a:pt x="125954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" name="SMARTInkShape-6987"/>
            <p:cNvSpPr/>
            <p:nvPr>
              <p:custDataLst>
                <p:tags r:id="rId69"/>
              </p:custDataLst>
            </p:nvPr>
          </p:nvSpPr>
          <p:spPr>
            <a:xfrm>
              <a:off x="7765582" y="3958992"/>
              <a:ext cx="222666" cy="130409"/>
            </a:xfrm>
            <a:custGeom>
              <a:avLst/>
              <a:gdLst/>
              <a:ahLst/>
              <a:cxnLst/>
              <a:rect l="0" t="0" r="0" b="0"/>
              <a:pathLst>
                <a:path w="222666" h="130409">
                  <a:moveTo>
                    <a:pt x="76668" y="60558"/>
                  </a:moveTo>
                  <a:lnTo>
                    <a:pt x="76668" y="60558"/>
                  </a:lnTo>
                  <a:lnTo>
                    <a:pt x="77373" y="54077"/>
                  </a:lnTo>
                  <a:lnTo>
                    <a:pt x="88224" y="12876"/>
                  </a:lnTo>
                  <a:lnTo>
                    <a:pt x="85782" y="10426"/>
                  </a:lnTo>
                  <a:lnTo>
                    <a:pt x="75544" y="9584"/>
                  </a:lnTo>
                  <a:lnTo>
                    <a:pt x="50543" y="23191"/>
                  </a:lnTo>
                  <a:lnTo>
                    <a:pt x="20792" y="51838"/>
                  </a:lnTo>
                  <a:lnTo>
                    <a:pt x="3119" y="83766"/>
                  </a:lnTo>
                  <a:lnTo>
                    <a:pt x="0" y="101211"/>
                  </a:lnTo>
                  <a:lnTo>
                    <a:pt x="156" y="108827"/>
                  </a:lnTo>
                  <a:lnTo>
                    <a:pt x="3083" y="113904"/>
                  </a:lnTo>
                  <a:lnTo>
                    <a:pt x="7855" y="117288"/>
                  </a:lnTo>
                  <a:lnTo>
                    <a:pt x="13859" y="119545"/>
                  </a:lnTo>
                  <a:lnTo>
                    <a:pt x="20685" y="118932"/>
                  </a:lnTo>
                  <a:lnTo>
                    <a:pt x="35794" y="112608"/>
                  </a:lnTo>
                  <a:lnTo>
                    <a:pt x="67079" y="86936"/>
                  </a:lnTo>
                  <a:lnTo>
                    <a:pt x="89525" y="61079"/>
                  </a:lnTo>
                  <a:lnTo>
                    <a:pt x="90883" y="60199"/>
                  </a:lnTo>
                  <a:lnTo>
                    <a:pt x="91084" y="61024"/>
                  </a:lnTo>
                  <a:lnTo>
                    <a:pt x="90130" y="66410"/>
                  </a:lnTo>
                  <a:lnTo>
                    <a:pt x="86269" y="101587"/>
                  </a:lnTo>
                  <a:lnTo>
                    <a:pt x="87301" y="104844"/>
                  </a:lnTo>
                  <a:lnTo>
                    <a:pt x="88695" y="106309"/>
                  </a:lnTo>
                  <a:lnTo>
                    <a:pt x="90331" y="106581"/>
                  </a:lnTo>
                  <a:lnTo>
                    <a:pt x="92127" y="106056"/>
                  </a:lnTo>
                  <a:lnTo>
                    <a:pt x="101395" y="98577"/>
                  </a:lnTo>
                  <a:lnTo>
                    <a:pt x="105296" y="91331"/>
                  </a:lnTo>
                  <a:lnTo>
                    <a:pt x="108441" y="83407"/>
                  </a:lnTo>
                  <a:lnTo>
                    <a:pt x="116735" y="73129"/>
                  </a:lnTo>
                  <a:lnTo>
                    <a:pt x="118195" y="72467"/>
                  </a:lnTo>
                  <a:lnTo>
                    <a:pt x="119169" y="72730"/>
                  </a:lnTo>
                  <a:lnTo>
                    <a:pt x="123911" y="83214"/>
                  </a:lnTo>
                  <a:lnTo>
                    <a:pt x="124005" y="93911"/>
                  </a:lnTo>
                  <a:lnTo>
                    <a:pt x="121194" y="125964"/>
                  </a:lnTo>
                  <a:lnTo>
                    <a:pt x="121169" y="125328"/>
                  </a:lnTo>
                  <a:lnTo>
                    <a:pt x="144265" y="82074"/>
                  </a:lnTo>
                  <a:lnTo>
                    <a:pt x="163803" y="43336"/>
                  </a:lnTo>
                  <a:lnTo>
                    <a:pt x="190837" y="10691"/>
                  </a:lnTo>
                  <a:lnTo>
                    <a:pt x="205257" y="1471"/>
                  </a:lnTo>
                  <a:lnTo>
                    <a:pt x="211076" y="0"/>
                  </a:lnTo>
                  <a:lnTo>
                    <a:pt x="215663" y="430"/>
                  </a:lnTo>
                  <a:lnTo>
                    <a:pt x="219425" y="2128"/>
                  </a:lnTo>
                  <a:lnTo>
                    <a:pt x="222640" y="4671"/>
                  </a:lnTo>
                  <a:lnTo>
                    <a:pt x="222665" y="10601"/>
                  </a:lnTo>
                  <a:lnTo>
                    <a:pt x="207499" y="50533"/>
                  </a:lnTo>
                  <a:lnTo>
                    <a:pt x="187491" y="95815"/>
                  </a:lnTo>
                  <a:lnTo>
                    <a:pt x="165568" y="13040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" name="SMARTInkShape-6988"/>
            <p:cNvSpPr/>
            <p:nvPr>
              <p:custDataLst>
                <p:tags r:id="rId70"/>
              </p:custDataLst>
            </p:nvPr>
          </p:nvSpPr>
          <p:spPr>
            <a:xfrm>
              <a:off x="8130013" y="3829490"/>
              <a:ext cx="109595" cy="313162"/>
            </a:xfrm>
            <a:custGeom>
              <a:avLst/>
              <a:gdLst/>
              <a:ahLst/>
              <a:cxnLst/>
              <a:rect l="0" t="0" r="0" b="0"/>
              <a:pathLst>
                <a:path w="109595" h="313162">
                  <a:moveTo>
                    <a:pt x="105937" y="24960"/>
                  </a:moveTo>
                  <a:lnTo>
                    <a:pt x="105937" y="24960"/>
                  </a:lnTo>
                  <a:lnTo>
                    <a:pt x="105937" y="4566"/>
                  </a:lnTo>
                  <a:lnTo>
                    <a:pt x="106642" y="2897"/>
                  </a:lnTo>
                  <a:lnTo>
                    <a:pt x="107818" y="1784"/>
                  </a:lnTo>
                  <a:lnTo>
                    <a:pt x="109307" y="1043"/>
                  </a:lnTo>
                  <a:lnTo>
                    <a:pt x="109594" y="548"/>
                  </a:lnTo>
                  <a:lnTo>
                    <a:pt x="109082" y="219"/>
                  </a:lnTo>
                  <a:lnTo>
                    <a:pt x="108033" y="0"/>
                  </a:lnTo>
                  <a:lnTo>
                    <a:pt x="104987" y="1637"/>
                  </a:lnTo>
                  <a:lnTo>
                    <a:pt x="100575" y="6127"/>
                  </a:lnTo>
                  <a:lnTo>
                    <a:pt x="64575" y="50927"/>
                  </a:lnTo>
                  <a:lnTo>
                    <a:pt x="45164" y="91080"/>
                  </a:lnTo>
                  <a:lnTo>
                    <a:pt x="25292" y="137448"/>
                  </a:lnTo>
                  <a:lnTo>
                    <a:pt x="13417" y="173027"/>
                  </a:lnTo>
                  <a:lnTo>
                    <a:pt x="4844" y="208595"/>
                  </a:lnTo>
                  <a:lnTo>
                    <a:pt x="19" y="254976"/>
                  </a:lnTo>
                  <a:lnTo>
                    <a:pt x="0" y="289571"/>
                  </a:lnTo>
                  <a:lnTo>
                    <a:pt x="4997" y="303902"/>
                  </a:lnTo>
                  <a:lnTo>
                    <a:pt x="10039" y="311212"/>
                  </a:lnTo>
                  <a:lnTo>
                    <a:pt x="12372" y="313161"/>
                  </a:lnTo>
                  <a:lnTo>
                    <a:pt x="16749" y="311639"/>
                  </a:lnTo>
                  <a:lnTo>
                    <a:pt x="48609" y="284735"/>
                  </a:lnTo>
                  <a:lnTo>
                    <a:pt x="55764" y="266710"/>
                  </a:lnTo>
                  <a:lnTo>
                    <a:pt x="61487" y="23451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" name="SMARTInkShape-6989"/>
            <p:cNvSpPr/>
            <p:nvPr>
              <p:custDataLst>
                <p:tags r:id="rId71"/>
              </p:custDataLst>
            </p:nvPr>
          </p:nvSpPr>
          <p:spPr>
            <a:xfrm>
              <a:off x="8095066" y="3981450"/>
              <a:ext cx="166285" cy="21539"/>
            </a:xfrm>
            <a:custGeom>
              <a:avLst/>
              <a:gdLst/>
              <a:ahLst/>
              <a:cxnLst/>
              <a:rect l="0" t="0" r="0" b="0"/>
              <a:pathLst>
                <a:path w="166285" h="21539">
                  <a:moveTo>
                    <a:pt x="32934" y="12700"/>
                  </a:moveTo>
                  <a:lnTo>
                    <a:pt x="32934" y="12700"/>
                  </a:lnTo>
                  <a:lnTo>
                    <a:pt x="2226" y="12700"/>
                  </a:lnTo>
                  <a:lnTo>
                    <a:pt x="467" y="13405"/>
                  </a:lnTo>
                  <a:lnTo>
                    <a:pt x="0" y="14582"/>
                  </a:lnTo>
                  <a:lnTo>
                    <a:pt x="395" y="16071"/>
                  </a:lnTo>
                  <a:lnTo>
                    <a:pt x="14434" y="21538"/>
                  </a:lnTo>
                  <a:lnTo>
                    <a:pt x="59671" y="19567"/>
                  </a:lnTo>
                  <a:lnTo>
                    <a:pt x="102396" y="13637"/>
                  </a:lnTo>
                  <a:lnTo>
                    <a:pt x="144845" y="4668"/>
                  </a:lnTo>
                  <a:lnTo>
                    <a:pt x="166284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2" name="SMARTInkShape-6990"/>
            <p:cNvSpPr/>
            <p:nvPr>
              <p:custDataLst>
                <p:tags r:id="rId72"/>
              </p:custDataLst>
            </p:nvPr>
          </p:nvSpPr>
          <p:spPr>
            <a:xfrm>
              <a:off x="8452469" y="3853727"/>
              <a:ext cx="126382" cy="260335"/>
            </a:xfrm>
            <a:custGeom>
              <a:avLst/>
              <a:gdLst/>
              <a:ahLst/>
              <a:cxnLst/>
              <a:rect l="0" t="0" r="0" b="0"/>
              <a:pathLst>
                <a:path w="126382" h="260335">
                  <a:moveTo>
                    <a:pt x="126381" y="19773"/>
                  </a:moveTo>
                  <a:lnTo>
                    <a:pt x="126381" y="19773"/>
                  </a:lnTo>
                  <a:lnTo>
                    <a:pt x="123010" y="9660"/>
                  </a:lnTo>
                  <a:lnTo>
                    <a:pt x="115710" y="2814"/>
                  </a:lnTo>
                  <a:lnTo>
                    <a:pt x="110801" y="0"/>
                  </a:lnTo>
                  <a:lnTo>
                    <a:pt x="95937" y="637"/>
                  </a:lnTo>
                  <a:lnTo>
                    <a:pt x="87035" y="2783"/>
                  </a:lnTo>
                  <a:lnTo>
                    <a:pt x="57651" y="22656"/>
                  </a:lnTo>
                  <a:lnTo>
                    <a:pt x="26603" y="64372"/>
                  </a:lnTo>
                  <a:lnTo>
                    <a:pt x="11245" y="100742"/>
                  </a:lnTo>
                  <a:lnTo>
                    <a:pt x="1831" y="140426"/>
                  </a:lnTo>
                  <a:lnTo>
                    <a:pt x="0" y="181582"/>
                  </a:lnTo>
                  <a:lnTo>
                    <a:pt x="7182" y="213984"/>
                  </a:lnTo>
                  <a:lnTo>
                    <a:pt x="21193" y="238734"/>
                  </a:lnTo>
                  <a:lnTo>
                    <a:pt x="41531" y="256788"/>
                  </a:lnTo>
                  <a:lnTo>
                    <a:pt x="52175" y="260334"/>
                  </a:lnTo>
                  <a:lnTo>
                    <a:pt x="94631" y="25472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SMARTInkShape-6991"/>
            <p:cNvSpPr/>
            <p:nvPr>
              <p:custDataLst>
                <p:tags r:id="rId73"/>
              </p:custDataLst>
            </p:nvPr>
          </p:nvSpPr>
          <p:spPr>
            <a:xfrm>
              <a:off x="8620481" y="3895594"/>
              <a:ext cx="141650" cy="231907"/>
            </a:xfrm>
            <a:custGeom>
              <a:avLst/>
              <a:gdLst/>
              <a:ahLst/>
              <a:cxnLst/>
              <a:rect l="0" t="0" r="0" b="0"/>
              <a:pathLst>
                <a:path w="141650" h="231907">
                  <a:moveTo>
                    <a:pt x="21869" y="41406"/>
                  </a:moveTo>
                  <a:lnTo>
                    <a:pt x="21869" y="41406"/>
                  </a:lnTo>
                  <a:lnTo>
                    <a:pt x="0" y="35939"/>
                  </a:lnTo>
                  <a:lnTo>
                    <a:pt x="939" y="34233"/>
                  </a:lnTo>
                  <a:lnTo>
                    <a:pt x="7628" y="28577"/>
                  </a:lnTo>
                  <a:lnTo>
                    <a:pt x="45788" y="13445"/>
                  </a:lnTo>
                  <a:lnTo>
                    <a:pt x="88067" y="2469"/>
                  </a:lnTo>
                  <a:lnTo>
                    <a:pt x="121760" y="0"/>
                  </a:lnTo>
                  <a:lnTo>
                    <a:pt x="135880" y="4424"/>
                  </a:lnTo>
                  <a:lnTo>
                    <a:pt x="139503" y="8284"/>
                  </a:lnTo>
                  <a:lnTo>
                    <a:pt x="141214" y="12975"/>
                  </a:lnTo>
                  <a:lnTo>
                    <a:pt x="141649" y="18218"/>
                  </a:lnTo>
                  <a:lnTo>
                    <a:pt x="126432" y="63533"/>
                  </a:lnTo>
                  <a:lnTo>
                    <a:pt x="112556" y="96395"/>
                  </a:lnTo>
                  <a:lnTo>
                    <a:pt x="100745" y="130286"/>
                  </a:lnTo>
                  <a:lnTo>
                    <a:pt x="90791" y="163458"/>
                  </a:lnTo>
                  <a:lnTo>
                    <a:pt x="78666" y="206373"/>
                  </a:lnTo>
                  <a:lnTo>
                    <a:pt x="73853" y="229658"/>
                  </a:lnTo>
                  <a:lnTo>
                    <a:pt x="72669" y="23190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SMARTInkShape-6992"/>
            <p:cNvSpPr/>
            <p:nvPr>
              <p:custDataLst>
                <p:tags r:id="rId74"/>
              </p:custDataLst>
            </p:nvPr>
          </p:nvSpPr>
          <p:spPr>
            <a:xfrm>
              <a:off x="8642456" y="4006850"/>
              <a:ext cx="152295" cy="44451"/>
            </a:xfrm>
            <a:custGeom>
              <a:avLst/>
              <a:gdLst/>
              <a:ahLst/>
              <a:cxnLst/>
              <a:rect l="0" t="0" r="0" b="0"/>
              <a:pathLst>
                <a:path w="152295" h="44451">
                  <a:moveTo>
                    <a:pt x="25294" y="44450"/>
                  </a:moveTo>
                  <a:lnTo>
                    <a:pt x="25294" y="44450"/>
                  </a:lnTo>
                  <a:lnTo>
                    <a:pt x="54" y="44450"/>
                  </a:lnTo>
                  <a:lnTo>
                    <a:pt x="0" y="43744"/>
                  </a:lnTo>
                  <a:lnTo>
                    <a:pt x="5585" y="41079"/>
                  </a:lnTo>
                  <a:lnTo>
                    <a:pt x="43743" y="32913"/>
                  </a:lnTo>
                  <a:lnTo>
                    <a:pt x="90968" y="21668"/>
                  </a:lnTo>
                  <a:lnTo>
                    <a:pt x="131927" y="7362"/>
                  </a:lnTo>
                  <a:lnTo>
                    <a:pt x="152294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SMARTInkShape-6993"/>
            <p:cNvSpPr/>
            <p:nvPr>
              <p:custDataLst>
                <p:tags r:id="rId75"/>
              </p:custDataLst>
            </p:nvPr>
          </p:nvSpPr>
          <p:spPr>
            <a:xfrm>
              <a:off x="8801100" y="3863779"/>
              <a:ext cx="110068" cy="339922"/>
            </a:xfrm>
            <a:custGeom>
              <a:avLst/>
              <a:gdLst/>
              <a:ahLst/>
              <a:cxnLst/>
              <a:rect l="0" t="0" r="0" b="0"/>
              <a:pathLst>
                <a:path w="110068" h="339922">
                  <a:moveTo>
                    <a:pt x="57150" y="3371"/>
                  </a:moveTo>
                  <a:lnTo>
                    <a:pt x="57150" y="3371"/>
                  </a:lnTo>
                  <a:lnTo>
                    <a:pt x="57150" y="0"/>
                  </a:lnTo>
                  <a:lnTo>
                    <a:pt x="58561" y="418"/>
                  </a:lnTo>
                  <a:lnTo>
                    <a:pt x="63891" y="4645"/>
                  </a:lnTo>
                  <a:lnTo>
                    <a:pt x="78199" y="25072"/>
                  </a:lnTo>
                  <a:lnTo>
                    <a:pt x="92470" y="66951"/>
                  </a:lnTo>
                  <a:lnTo>
                    <a:pt x="103185" y="110886"/>
                  </a:lnTo>
                  <a:lnTo>
                    <a:pt x="109008" y="136431"/>
                  </a:lnTo>
                  <a:lnTo>
                    <a:pt x="110067" y="163339"/>
                  </a:lnTo>
                  <a:lnTo>
                    <a:pt x="107948" y="191155"/>
                  </a:lnTo>
                  <a:lnTo>
                    <a:pt x="103717" y="219577"/>
                  </a:lnTo>
                  <a:lnTo>
                    <a:pt x="90311" y="245581"/>
                  </a:lnTo>
                  <a:lnTo>
                    <a:pt x="70790" y="269973"/>
                  </a:lnTo>
                  <a:lnTo>
                    <a:pt x="31462" y="308833"/>
                  </a:lnTo>
                  <a:lnTo>
                    <a:pt x="0" y="3399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SMARTInkShape-Group1296"/>
          <p:cNvGrpSpPr/>
          <p:nvPr/>
        </p:nvGrpSpPr>
        <p:grpSpPr>
          <a:xfrm>
            <a:off x="869950" y="4358783"/>
            <a:ext cx="10001251" cy="848218"/>
            <a:chOff x="869950" y="4358783"/>
            <a:chExt cx="10001251" cy="848218"/>
          </a:xfrm>
        </p:grpSpPr>
        <p:sp>
          <p:nvSpPr>
            <p:cNvPr id="797" name="SMARTInkShape-6994"/>
            <p:cNvSpPr/>
            <p:nvPr>
              <p:custDataLst>
                <p:tags r:id="rId51"/>
              </p:custDataLst>
            </p:nvPr>
          </p:nvSpPr>
          <p:spPr>
            <a:xfrm>
              <a:off x="869950" y="4358783"/>
              <a:ext cx="10001251" cy="848218"/>
            </a:xfrm>
            <a:custGeom>
              <a:avLst/>
              <a:gdLst/>
              <a:ahLst/>
              <a:cxnLst/>
              <a:rect l="0" t="0" r="0" b="0"/>
              <a:pathLst>
                <a:path w="10001251" h="848218">
                  <a:moveTo>
                    <a:pt x="0" y="86217"/>
                  </a:moveTo>
                  <a:lnTo>
                    <a:pt x="0" y="86217"/>
                  </a:lnTo>
                  <a:lnTo>
                    <a:pt x="33710" y="82846"/>
                  </a:lnTo>
                  <a:lnTo>
                    <a:pt x="58457" y="80442"/>
                  </a:lnTo>
                  <a:lnTo>
                    <a:pt x="89771" y="77428"/>
                  </a:lnTo>
                  <a:lnTo>
                    <a:pt x="125464" y="74008"/>
                  </a:lnTo>
                  <a:lnTo>
                    <a:pt x="170426" y="69611"/>
                  </a:lnTo>
                  <a:lnTo>
                    <a:pt x="221567" y="64563"/>
                  </a:lnTo>
                  <a:lnTo>
                    <a:pt x="276828" y="59081"/>
                  </a:lnTo>
                  <a:lnTo>
                    <a:pt x="341891" y="52604"/>
                  </a:lnTo>
                  <a:lnTo>
                    <a:pt x="413489" y="45464"/>
                  </a:lnTo>
                  <a:lnTo>
                    <a:pt x="489442" y="37881"/>
                  </a:lnTo>
                  <a:lnTo>
                    <a:pt x="574650" y="31415"/>
                  </a:lnTo>
                  <a:lnTo>
                    <a:pt x="666028" y="25694"/>
                  </a:lnTo>
                  <a:lnTo>
                    <a:pt x="761519" y="20468"/>
                  </a:lnTo>
                  <a:lnTo>
                    <a:pt x="867513" y="15572"/>
                  </a:lnTo>
                  <a:lnTo>
                    <a:pt x="980508" y="10899"/>
                  </a:lnTo>
                  <a:lnTo>
                    <a:pt x="1098172" y="6371"/>
                  </a:lnTo>
                  <a:lnTo>
                    <a:pt x="1230943" y="3353"/>
                  </a:lnTo>
                  <a:lnTo>
                    <a:pt x="1373784" y="1342"/>
                  </a:lnTo>
                  <a:lnTo>
                    <a:pt x="1523339" y="0"/>
                  </a:lnTo>
                  <a:lnTo>
                    <a:pt x="1682310" y="518"/>
                  </a:lnTo>
                  <a:lnTo>
                    <a:pt x="1847556" y="2273"/>
                  </a:lnTo>
                  <a:lnTo>
                    <a:pt x="2016987" y="4854"/>
                  </a:lnTo>
                  <a:lnTo>
                    <a:pt x="2194853" y="10102"/>
                  </a:lnTo>
                  <a:lnTo>
                    <a:pt x="2378341" y="17131"/>
                  </a:lnTo>
                  <a:lnTo>
                    <a:pt x="2565577" y="25342"/>
                  </a:lnTo>
                  <a:lnTo>
                    <a:pt x="2768718" y="36462"/>
                  </a:lnTo>
                  <a:lnTo>
                    <a:pt x="2982462" y="49519"/>
                  </a:lnTo>
                  <a:lnTo>
                    <a:pt x="3203275" y="63868"/>
                  </a:lnTo>
                  <a:lnTo>
                    <a:pt x="3430211" y="79784"/>
                  </a:lnTo>
                  <a:lnTo>
                    <a:pt x="3661229" y="96745"/>
                  </a:lnTo>
                  <a:lnTo>
                    <a:pt x="3894970" y="114402"/>
                  </a:lnTo>
                  <a:lnTo>
                    <a:pt x="4131935" y="134640"/>
                  </a:lnTo>
                  <a:lnTo>
                    <a:pt x="4371051" y="156599"/>
                  </a:lnTo>
                  <a:lnTo>
                    <a:pt x="4611601" y="179705"/>
                  </a:lnTo>
                  <a:lnTo>
                    <a:pt x="4856633" y="204281"/>
                  </a:lnTo>
                  <a:lnTo>
                    <a:pt x="5104654" y="229838"/>
                  </a:lnTo>
                  <a:lnTo>
                    <a:pt x="5354670" y="256047"/>
                  </a:lnTo>
                  <a:lnTo>
                    <a:pt x="5604602" y="283399"/>
                  </a:lnTo>
                  <a:lnTo>
                    <a:pt x="5854479" y="311510"/>
                  </a:lnTo>
                  <a:lnTo>
                    <a:pt x="6104319" y="340129"/>
                  </a:lnTo>
                  <a:lnTo>
                    <a:pt x="6354135" y="369792"/>
                  </a:lnTo>
                  <a:lnTo>
                    <a:pt x="6603934" y="400150"/>
                  </a:lnTo>
                  <a:lnTo>
                    <a:pt x="6853723" y="430972"/>
                  </a:lnTo>
                  <a:lnTo>
                    <a:pt x="7107031" y="464220"/>
                  </a:lnTo>
                  <a:lnTo>
                    <a:pt x="7362687" y="499086"/>
                  </a:lnTo>
                  <a:lnTo>
                    <a:pt x="7619909" y="535029"/>
                  </a:lnTo>
                  <a:lnTo>
                    <a:pt x="7865473" y="569575"/>
                  </a:lnTo>
                  <a:lnTo>
                    <a:pt x="8103266" y="603189"/>
                  </a:lnTo>
                  <a:lnTo>
                    <a:pt x="8335876" y="636182"/>
                  </a:lnTo>
                  <a:lnTo>
                    <a:pt x="8550924" y="665938"/>
                  </a:lnTo>
                  <a:lnTo>
                    <a:pt x="8754260" y="693537"/>
                  </a:lnTo>
                  <a:lnTo>
                    <a:pt x="8949789" y="719697"/>
                  </a:lnTo>
                  <a:lnTo>
                    <a:pt x="9126710" y="742076"/>
                  </a:lnTo>
                  <a:lnTo>
                    <a:pt x="9291223" y="761934"/>
                  </a:lnTo>
                  <a:lnTo>
                    <a:pt x="9447464" y="780111"/>
                  </a:lnTo>
                  <a:lnTo>
                    <a:pt x="9578439" y="795757"/>
                  </a:lnTo>
                  <a:lnTo>
                    <a:pt x="9692564" y="809717"/>
                  </a:lnTo>
                  <a:lnTo>
                    <a:pt x="9795459" y="822550"/>
                  </a:lnTo>
                  <a:lnTo>
                    <a:pt x="9864058" y="831105"/>
                  </a:lnTo>
                  <a:lnTo>
                    <a:pt x="10001250" y="848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SMARTInkShape-6995"/>
            <p:cNvSpPr/>
            <p:nvPr>
              <p:custDataLst>
                <p:tags r:id="rId52"/>
              </p:custDataLst>
            </p:nvPr>
          </p:nvSpPr>
          <p:spPr>
            <a:xfrm>
              <a:off x="1365250" y="4573474"/>
              <a:ext cx="244848" cy="322377"/>
            </a:xfrm>
            <a:custGeom>
              <a:avLst/>
              <a:gdLst/>
              <a:ahLst/>
              <a:cxnLst/>
              <a:rect l="0" t="0" r="0" b="0"/>
              <a:pathLst>
                <a:path w="244848" h="322377">
                  <a:moveTo>
                    <a:pt x="44450" y="93776"/>
                  </a:moveTo>
                  <a:lnTo>
                    <a:pt x="44450" y="93776"/>
                  </a:lnTo>
                  <a:lnTo>
                    <a:pt x="41079" y="90405"/>
                  </a:lnTo>
                  <a:lnTo>
                    <a:pt x="40086" y="90823"/>
                  </a:lnTo>
                  <a:lnTo>
                    <a:pt x="37983" y="101681"/>
                  </a:lnTo>
                  <a:lnTo>
                    <a:pt x="33910" y="136021"/>
                  </a:lnTo>
                  <a:lnTo>
                    <a:pt x="32710" y="168290"/>
                  </a:lnTo>
                  <a:lnTo>
                    <a:pt x="32177" y="201917"/>
                  </a:lnTo>
                  <a:lnTo>
                    <a:pt x="32645" y="235679"/>
                  </a:lnTo>
                  <a:lnTo>
                    <a:pt x="36876" y="282890"/>
                  </a:lnTo>
                  <a:lnTo>
                    <a:pt x="43313" y="316759"/>
                  </a:lnTo>
                  <a:lnTo>
                    <a:pt x="43692" y="317219"/>
                  </a:lnTo>
                  <a:lnTo>
                    <a:pt x="47721" y="280609"/>
                  </a:lnTo>
                  <a:lnTo>
                    <a:pt x="49432" y="240548"/>
                  </a:lnTo>
                  <a:lnTo>
                    <a:pt x="49888" y="217024"/>
                  </a:lnTo>
                  <a:lnTo>
                    <a:pt x="51603" y="189347"/>
                  </a:lnTo>
                  <a:lnTo>
                    <a:pt x="54158" y="158901"/>
                  </a:lnTo>
                  <a:lnTo>
                    <a:pt x="57272" y="126609"/>
                  </a:lnTo>
                  <a:lnTo>
                    <a:pt x="62170" y="100142"/>
                  </a:lnTo>
                  <a:lnTo>
                    <a:pt x="75139" y="57565"/>
                  </a:lnTo>
                  <a:lnTo>
                    <a:pt x="94935" y="19312"/>
                  </a:lnTo>
                  <a:lnTo>
                    <a:pt x="113455" y="5883"/>
                  </a:lnTo>
                  <a:lnTo>
                    <a:pt x="124320" y="1314"/>
                  </a:lnTo>
                  <a:lnTo>
                    <a:pt x="145799" y="0"/>
                  </a:lnTo>
                  <a:lnTo>
                    <a:pt x="167811" y="5531"/>
                  </a:lnTo>
                  <a:lnTo>
                    <a:pt x="191705" y="17397"/>
                  </a:lnTo>
                  <a:lnTo>
                    <a:pt x="222215" y="50057"/>
                  </a:lnTo>
                  <a:lnTo>
                    <a:pt x="236581" y="84458"/>
                  </a:lnTo>
                  <a:lnTo>
                    <a:pt x="244847" y="124912"/>
                  </a:lnTo>
                  <a:lnTo>
                    <a:pt x="243817" y="166411"/>
                  </a:lnTo>
                  <a:lnTo>
                    <a:pt x="234893" y="202729"/>
                  </a:lnTo>
                  <a:lnTo>
                    <a:pt x="218697" y="234627"/>
                  </a:lnTo>
                  <a:lnTo>
                    <a:pt x="192684" y="262915"/>
                  </a:lnTo>
                  <a:lnTo>
                    <a:pt x="158545" y="283954"/>
                  </a:lnTo>
                  <a:lnTo>
                    <a:pt x="119148" y="299655"/>
                  </a:lnTo>
                  <a:lnTo>
                    <a:pt x="75767" y="311337"/>
                  </a:lnTo>
                  <a:lnTo>
                    <a:pt x="41906" y="317470"/>
                  </a:lnTo>
                  <a:lnTo>
                    <a:pt x="0" y="3223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SMARTInkShape-6996"/>
            <p:cNvSpPr/>
            <p:nvPr>
              <p:custDataLst>
                <p:tags r:id="rId53"/>
              </p:custDataLst>
            </p:nvPr>
          </p:nvSpPr>
          <p:spPr>
            <a:xfrm>
              <a:off x="1758950" y="4782694"/>
              <a:ext cx="120651" cy="11557"/>
            </a:xfrm>
            <a:custGeom>
              <a:avLst/>
              <a:gdLst/>
              <a:ahLst/>
              <a:cxnLst/>
              <a:rect l="0" t="0" r="0" b="0"/>
              <a:pathLst>
                <a:path w="120651" h="11557">
                  <a:moveTo>
                    <a:pt x="0" y="11556"/>
                  </a:moveTo>
                  <a:lnTo>
                    <a:pt x="0" y="11556"/>
                  </a:lnTo>
                  <a:lnTo>
                    <a:pt x="0" y="8185"/>
                  </a:lnTo>
                  <a:lnTo>
                    <a:pt x="20226" y="2717"/>
                  </a:lnTo>
                  <a:lnTo>
                    <a:pt x="59772" y="0"/>
                  </a:lnTo>
                  <a:lnTo>
                    <a:pt x="104966" y="3446"/>
                  </a:lnTo>
                  <a:lnTo>
                    <a:pt x="120650" y="5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SMARTInkShape-6997"/>
            <p:cNvSpPr/>
            <p:nvPr>
              <p:custDataLst>
                <p:tags r:id="rId54"/>
              </p:custDataLst>
            </p:nvPr>
          </p:nvSpPr>
          <p:spPr>
            <a:xfrm>
              <a:off x="1738079" y="4883150"/>
              <a:ext cx="217722" cy="30035"/>
            </a:xfrm>
            <a:custGeom>
              <a:avLst/>
              <a:gdLst/>
              <a:ahLst/>
              <a:cxnLst/>
              <a:rect l="0" t="0" r="0" b="0"/>
              <a:pathLst>
                <a:path w="217722" h="30035">
                  <a:moveTo>
                    <a:pt x="8171" y="19050"/>
                  </a:moveTo>
                  <a:lnTo>
                    <a:pt x="8171" y="19050"/>
                  </a:lnTo>
                  <a:lnTo>
                    <a:pt x="1429" y="22421"/>
                  </a:lnTo>
                  <a:lnTo>
                    <a:pt x="148" y="24119"/>
                  </a:lnTo>
                  <a:lnTo>
                    <a:pt x="0" y="25957"/>
                  </a:lnTo>
                  <a:lnTo>
                    <a:pt x="607" y="27889"/>
                  </a:lnTo>
                  <a:lnTo>
                    <a:pt x="10689" y="30034"/>
                  </a:lnTo>
                  <a:lnTo>
                    <a:pt x="51250" y="27479"/>
                  </a:lnTo>
                  <a:lnTo>
                    <a:pt x="98578" y="20680"/>
                  </a:lnTo>
                  <a:lnTo>
                    <a:pt x="127004" y="15903"/>
                  </a:lnTo>
                  <a:lnTo>
                    <a:pt x="157243" y="10602"/>
                  </a:lnTo>
                  <a:lnTo>
                    <a:pt x="2177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SMARTInkShape-6998"/>
            <p:cNvSpPr/>
            <p:nvPr>
              <p:custDataLst>
                <p:tags r:id="rId55"/>
              </p:custDataLst>
            </p:nvPr>
          </p:nvSpPr>
          <p:spPr>
            <a:xfrm>
              <a:off x="2209666" y="4547617"/>
              <a:ext cx="203335" cy="479395"/>
            </a:xfrm>
            <a:custGeom>
              <a:avLst/>
              <a:gdLst/>
              <a:ahLst/>
              <a:cxnLst/>
              <a:rect l="0" t="0" r="0" b="0"/>
              <a:pathLst>
                <a:path w="203335" h="479395">
                  <a:moveTo>
                    <a:pt x="203334" y="37083"/>
                  </a:moveTo>
                  <a:lnTo>
                    <a:pt x="203334" y="37083"/>
                  </a:lnTo>
                  <a:lnTo>
                    <a:pt x="199963" y="26970"/>
                  </a:lnTo>
                  <a:lnTo>
                    <a:pt x="187754" y="10568"/>
                  </a:lnTo>
                  <a:lnTo>
                    <a:pt x="171010" y="4132"/>
                  </a:lnTo>
                  <a:lnTo>
                    <a:pt x="125766" y="0"/>
                  </a:lnTo>
                  <a:lnTo>
                    <a:pt x="92000" y="9397"/>
                  </a:lnTo>
                  <a:lnTo>
                    <a:pt x="66394" y="28958"/>
                  </a:lnTo>
                  <a:lnTo>
                    <a:pt x="48773" y="59370"/>
                  </a:lnTo>
                  <a:lnTo>
                    <a:pt x="44799" y="81090"/>
                  </a:lnTo>
                  <a:lnTo>
                    <a:pt x="44728" y="91822"/>
                  </a:lnTo>
                  <a:lnTo>
                    <a:pt x="52174" y="111270"/>
                  </a:lnTo>
                  <a:lnTo>
                    <a:pt x="74114" y="138087"/>
                  </a:lnTo>
                  <a:lnTo>
                    <a:pt x="119890" y="180238"/>
                  </a:lnTo>
                  <a:lnTo>
                    <a:pt x="120894" y="184730"/>
                  </a:lnTo>
                  <a:lnTo>
                    <a:pt x="120152" y="189137"/>
                  </a:lnTo>
                  <a:lnTo>
                    <a:pt x="118246" y="193485"/>
                  </a:lnTo>
                  <a:lnTo>
                    <a:pt x="75372" y="223642"/>
                  </a:lnTo>
                  <a:lnTo>
                    <a:pt x="29066" y="259519"/>
                  </a:lnTo>
                  <a:lnTo>
                    <a:pt x="4594" y="289656"/>
                  </a:lnTo>
                  <a:lnTo>
                    <a:pt x="991" y="296482"/>
                  </a:lnTo>
                  <a:lnTo>
                    <a:pt x="0" y="303854"/>
                  </a:lnTo>
                  <a:lnTo>
                    <a:pt x="5346" y="327715"/>
                  </a:lnTo>
                  <a:lnTo>
                    <a:pt x="23825" y="369486"/>
                  </a:lnTo>
                  <a:lnTo>
                    <a:pt x="36067" y="409058"/>
                  </a:lnTo>
                  <a:lnTo>
                    <a:pt x="48018" y="442455"/>
                  </a:lnTo>
                  <a:lnTo>
                    <a:pt x="58810" y="459254"/>
                  </a:lnTo>
                  <a:lnTo>
                    <a:pt x="80157" y="477240"/>
                  </a:lnTo>
                  <a:lnTo>
                    <a:pt x="88055" y="479394"/>
                  </a:lnTo>
                  <a:lnTo>
                    <a:pt x="120784" y="4752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SMARTInkShape-6999"/>
            <p:cNvSpPr/>
            <p:nvPr>
              <p:custDataLst>
                <p:tags r:id="rId56"/>
              </p:custDataLst>
            </p:nvPr>
          </p:nvSpPr>
          <p:spPr>
            <a:xfrm>
              <a:off x="2495550" y="4675006"/>
              <a:ext cx="183456" cy="253124"/>
            </a:xfrm>
            <a:custGeom>
              <a:avLst/>
              <a:gdLst/>
              <a:ahLst/>
              <a:cxnLst/>
              <a:rect l="0" t="0" r="0" b="0"/>
              <a:pathLst>
                <a:path w="183456" h="253124">
                  <a:moveTo>
                    <a:pt x="44450" y="17644"/>
                  </a:moveTo>
                  <a:lnTo>
                    <a:pt x="44450" y="17644"/>
                  </a:lnTo>
                  <a:lnTo>
                    <a:pt x="54563" y="10902"/>
                  </a:lnTo>
                  <a:lnTo>
                    <a:pt x="96516" y="1757"/>
                  </a:lnTo>
                  <a:lnTo>
                    <a:pt x="121213" y="0"/>
                  </a:lnTo>
                  <a:lnTo>
                    <a:pt x="142537" y="4863"/>
                  </a:lnTo>
                  <a:lnTo>
                    <a:pt x="152175" y="9122"/>
                  </a:lnTo>
                  <a:lnTo>
                    <a:pt x="158600" y="14786"/>
                  </a:lnTo>
                  <a:lnTo>
                    <a:pt x="165739" y="28603"/>
                  </a:lnTo>
                  <a:lnTo>
                    <a:pt x="161386" y="47915"/>
                  </a:lnTo>
                  <a:lnTo>
                    <a:pt x="149338" y="68492"/>
                  </a:lnTo>
                  <a:lnTo>
                    <a:pt x="114740" y="97067"/>
                  </a:lnTo>
                  <a:lnTo>
                    <a:pt x="79478" y="117435"/>
                  </a:lnTo>
                  <a:lnTo>
                    <a:pt x="80502" y="118038"/>
                  </a:lnTo>
                  <a:lnTo>
                    <a:pt x="99235" y="122769"/>
                  </a:lnTo>
                  <a:lnTo>
                    <a:pt x="146836" y="142286"/>
                  </a:lnTo>
                  <a:lnTo>
                    <a:pt x="165685" y="155825"/>
                  </a:lnTo>
                  <a:lnTo>
                    <a:pt x="177825" y="171251"/>
                  </a:lnTo>
                  <a:lnTo>
                    <a:pt x="182050" y="179316"/>
                  </a:lnTo>
                  <a:lnTo>
                    <a:pt x="183455" y="186808"/>
                  </a:lnTo>
                  <a:lnTo>
                    <a:pt x="181254" y="200778"/>
                  </a:lnTo>
                  <a:lnTo>
                    <a:pt x="166165" y="214042"/>
                  </a:lnTo>
                  <a:lnTo>
                    <a:pt x="129903" y="231529"/>
                  </a:lnTo>
                  <a:lnTo>
                    <a:pt x="84115" y="245646"/>
                  </a:lnTo>
                  <a:lnTo>
                    <a:pt x="37858" y="253123"/>
                  </a:lnTo>
                  <a:lnTo>
                    <a:pt x="0" y="252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SMARTInkShape-7000"/>
            <p:cNvSpPr/>
            <p:nvPr>
              <p:custDataLst>
                <p:tags r:id="rId57"/>
              </p:custDataLst>
            </p:nvPr>
          </p:nvSpPr>
          <p:spPr>
            <a:xfrm>
              <a:off x="2781300" y="4984750"/>
              <a:ext cx="76201" cy="63501"/>
            </a:xfrm>
            <a:custGeom>
              <a:avLst/>
              <a:gdLst/>
              <a:ahLst/>
              <a:cxnLst/>
              <a:rect l="0" t="0" r="0" b="0"/>
              <a:pathLst>
                <a:path w="76201" h="63501">
                  <a:moveTo>
                    <a:pt x="76200" y="0"/>
                  </a:moveTo>
                  <a:lnTo>
                    <a:pt x="76200" y="0"/>
                  </a:lnTo>
                  <a:lnTo>
                    <a:pt x="34755" y="34537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SMARTInkShape-7001"/>
            <p:cNvSpPr/>
            <p:nvPr>
              <p:custDataLst>
                <p:tags r:id="rId58"/>
              </p:custDataLst>
            </p:nvPr>
          </p:nvSpPr>
          <p:spPr>
            <a:xfrm>
              <a:off x="3144216" y="4675831"/>
              <a:ext cx="176835" cy="243984"/>
            </a:xfrm>
            <a:custGeom>
              <a:avLst/>
              <a:gdLst/>
              <a:ahLst/>
              <a:cxnLst/>
              <a:rect l="0" t="0" r="0" b="0"/>
              <a:pathLst>
                <a:path w="176835" h="243984">
                  <a:moveTo>
                    <a:pt x="113334" y="23169"/>
                  </a:moveTo>
                  <a:lnTo>
                    <a:pt x="113334" y="23169"/>
                  </a:lnTo>
                  <a:lnTo>
                    <a:pt x="122172" y="5492"/>
                  </a:lnTo>
                  <a:lnTo>
                    <a:pt x="122754" y="2918"/>
                  </a:lnTo>
                  <a:lnTo>
                    <a:pt x="122436" y="1201"/>
                  </a:lnTo>
                  <a:lnTo>
                    <a:pt x="121519" y="56"/>
                  </a:lnTo>
                  <a:lnTo>
                    <a:pt x="120201" y="0"/>
                  </a:lnTo>
                  <a:lnTo>
                    <a:pt x="116857" y="1818"/>
                  </a:lnTo>
                  <a:lnTo>
                    <a:pt x="89312" y="43998"/>
                  </a:lnTo>
                  <a:lnTo>
                    <a:pt x="62943" y="90959"/>
                  </a:lnTo>
                  <a:lnTo>
                    <a:pt x="45782" y="125970"/>
                  </a:lnTo>
                  <a:lnTo>
                    <a:pt x="28748" y="160346"/>
                  </a:lnTo>
                  <a:lnTo>
                    <a:pt x="10033" y="201319"/>
                  </a:lnTo>
                  <a:lnTo>
                    <a:pt x="0" y="240572"/>
                  </a:lnTo>
                  <a:lnTo>
                    <a:pt x="2500" y="242187"/>
                  </a:lnTo>
                  <a:lnTo>
                    <a:pt x="12804" y="243983"/>
                  </a:lnTo>
                  <a:lnTo>
                    <a:pt x="47956" y="238252"/>
                  </a:lnTo>
                  <a:lnTo>
                    <a:pt x="80044" y="231415"/>
                  </a:lnTo>
                  <a:lnTo>
                    <a:pt x="114061" y="225084"/>
                  </a:lnTo>
                  <a:lnTo>
                    <a:pt x="156040" y="221519"/>
                  </a:lnTo>
                  <a:lnTo>
                    <a:pt x="176834" y="2200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SMARTInkShape-7002"/>
            <p:cNvSpPr/>
            <p:nvPr>
              <p:custDataLst>
                <p:tags r:id="rId59"/>
              </p:custDataLst>
            </p:nvPr>
          </p:nvSpPr>
          <p:spPr>
            <a:xfrm>
              <a:off x="3263900" y="4857750"/>
              <a:ext cx="35659" cy="127001"/>
            </a:xfrm>
            <a:custGeom>
              <a:avLst/>
              <a:gdLst/>
              <a:ahLst/>
              <a:cxnLst/>
              <a:rect l="0" t="0" r="0" b="0"/>
              <a:pathLst>
                <a:path w="35659" h="127001">
                  <a:moveTo>
                    <a:pt x="0" y="0"/>
                  </a:moveTo>
                  <a:lnTo>
                    <a:pt x="0" y="0"/>
                  </a:lnTo>
                  <a:lnTo>
                    <a:pt x="13815" y="8789"/>
                  </a:lnTo>
                  <a:lnTo>
                    <a:pt x="17676" y="12209"/>
                  </a:lnTo>
                  <a:lnTo>
                    <a:pt x="29854" y="37249"/>
                  </a:lnTo>
                  <a:lnTo>
                    <a:pt x="35658" y="68109"/>
                  </a:lnTo>
                  <a:lnTo>
                    <a:pt x="33253" y="110977"/>
                  </a:lnTo>
                  <a:lnTo>
                    <a:pt x="3175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SMARTInkShape-7003"/>
            <p:cNvSpPr/>
            <p:nvPr>
              <p:custDataLst>
                <p:tags r:id="rId60"/>
              </p:custDataLst>
            </p:nvPr>
          </p:nvSpPr>
          <p:spPr>
            <a:xfrm>
              <a:off x="3505200" y="4978400"/>
              <a:ext cx="38101" cy="63501"/>
            </a:xfrm>
            <a:custGeom>
              <a:avLst/>
              <a:gdLst/>
              <a:ahLst/>
              <a:cxnLst/>
              <a:rect l="0" t="0" r="0" b="0"/>
              <a:pathLst>
                <a:path w="38101" h="63501">
                  <a:moveTo>
                    <a:pt x="38100" y="0"/>
                  </a:moveTo>
                  <a:lnTo>
                    <a:pt x="38100" y="0"/>
                  </a:lnTo>
                  <a:lnTo>
                    <a:pt x="26550" y="14372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SMARTInkShape-7004"/>
            <p:cNvSpPr/>
            <p:nvPr>
              <p:custDataLst>
                <p:tags r:id="rId61"/>
              </p:custDataLst>
            </p:nvPr>
          </p:nvSpPr>
          <p:spPr>
            <a:xfrm>
              <a:off x="3905250" y="4745737"/>
              <a:ext cx="203569" cy="319482"/>
            </a:xfrm>
            <a:custGeom>
              <a:avLst/>
              <a:gdLst/>
              <a:ahLst/>
              <a:cxnLst/>
              <a:rect l="0" t="0" r="0" b="0"/>
              <a:pathLst>
                <a:path w="203569" h="319482">
                  <a:moveTo>
                    <a:pt x="19050" y="23113"/>
                  </a:moveTo>
                  <a:lnTo>
                    <a:pt x="19050" y="23113"/>
                  </a:lnTo>
                  <a:lnTo>
                    <a:pt x="25792" y="16371"/>
                  </a:lnTo>
                  <a:lnTo>
                    <a:pt x="53582" y="5436"/>
                  </a:lnTo>
                  <a:lnTo>
                    <a:pt x="89724" y="0"/>
                  </a:lnTo>
                  <a:lnTo>
                    <a:pt x="123873" y="1762"/>
                  </a:lnTo>
                  <a:lnTo>
                    <a:pt x="149592" y="10123"/>
                  </a:lnTo>
                  <a:lnTo>
                    <a:pt x="154761" y="13748"/>
                  </a:lnTo>
                  <a:lnTo>
                    <a:pt x="160505" y="21538"/>
                  </a:lnTo>
                  <a:lnTo>
                    <a:pt x="161176" y="33467"/>
                  </a:lnTo>
                  <a:lnTo>
                    <a:pt x="160367" y="40599"/>
                  </a:lnTo>
                  <a:lnTo>
                    <a:pt x="153824" y="54168"/>
                  </a:lnTo>
                  <a:lnTo>
                    <a:pt x="136359" y="73707"/>
                  </a:lnTo>
                  <a:lnTo>
                    <a:pt x="109182" y="95497"/>
                  </a:lnTo>
                  <a:lnTo>
                    <a:pt x="108066" y="98180"/>
                  </a:lnTo>
                  <a:lnTo>
                    <a:pt x="108027" y="100674"/>
                  </a:lnTo>
                  <a:lnTo>
                    <a:pt x="110118" y="103043"/>
                  </a:lnTo>
                  <a:lnTo>
                    <a:pt x="149882" y="121977"/>
                  </a:lnTo>
                  <a:lnTo>
                    <a:pt x="174153" y="139190"/>
                  </a:lnTo>
                  <a:lnTo>
                    <a:pt x="200324" y="178143"/>
                  </a:lnTo>
                  <a:lnTo>
                    <a:pt x="203568" y="196673"/>
                  </a:lnTo>
                  <a:lnTo>
                    <a:pt x="203445" y="206553"/>
                  </a:lnTo>
                  <a:lnTo>
                    <a:pt x="189789" y="240683"/>
                  </a:lnTo>
                  <a:lnTo>
                    <a:pt x="161126" y="274237"/>
                  </a:lnTo>
                  <a:lnTo>
                    <a:pt x="122452" y="299779"/>
                  </a:lnTo>
                  <a:lnTo>
                    <a:pt x="90406" y="312116"/>
                  </a:lnTo>
                  <a:lnTo>
                    <a:pt x="57114" y="319481"/>
                  </a:lnTo>
                  <a:lnTo>
                    <a:pt x="0" y="3152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SMARTInkShape-7005"/>
            <p:cNvSpPr/>
            <p:nvPr>
              <p:custDataLst>
                <p:tags r:id="rId62"/>
              </p:custDataLst>
            </p:nvPr>
          </p:nvSpPr>
          <p:spPr>
            <a:xfrm>
              <a:off x="4210050" y="4619261"/>
              <a:ext cx="166493" cy="505190"/>
            </a:xfrm>
            <a:custGeom>
              <a:avLst/>
              <a:gdLst/>
              <a:ahLst/>
              <a:cxnLst/>
              <a:rect l="0" t="0" r="0" b="0"/>
              <a:pathLst>
                <a:path w="166493" h="505190">
                  <a:moveTo>
                    <a:pt x="0" y="35289"/>
                  </a:moveTo>
                  <a:lnTo>
                    <a:pt x="0" y="35289"/>
                  </a:lnTo>
                  <a:lnTo>
                    <a:pt x="0" y="21805"/>
                  </a:lnTo>
                  <a:lnTo>
                    <a:pt x="3528" y="16422"/>
                  </a:lnTo>
                  <a:lnTo>
                    <a:pt x="16856" y="6678"/>
                  </a:lnTo>
                  <a:lnTo>
                    <a:pt x="54304" y="0"/>
                  </a:lnTo>
                  <a:lnTo>
                    <a:pt x="91036" y="4764"/>
                  </a:lnTo>
                  <a:lnTo>
                    <a:pt x="120891" y="21855"/>
                  </a:lnTo>
                  <a:lnTo>
                    <a:pt x="144240" y="54905"/>
                  </a:lnTo>
                  <a:lnTo>
                    <a:pt x="154451" y="92607"/>
                  </a:lnTo>
                  <a:lnTo>
                    <a:pt x="147432" y="117915"/>
                  </a:lnTo>
                  <a:lnTo>
                    <a:pt x="114181" y="165283"/>
                  </a:lnTo>
                  <a:lnTo>
                    <a:pt x="85192" y="207199"/>
                  </a:lnTo>
                  <a:lnTo>
                    <a:pt x="77139" y="223171"/>
                  </a:lnTo>
                  <a:lnTo>
                    <a:pt x="74971" y="237326"/>
                  </a:lnTo>
                  <a:lnTo>
                    <a:pt x="75381" y="244063"/>
                  </a:lnTo>
                  <a:lnTo>
                    <a:pt x="86070" y="267030"/>
                  </a:lnTo>
                  <a:lnTo>
                    <a:pt x="113715" y="305850"/>
                  </a:lnTo>
                  <a:lnTo>
                    <a:pt x="146352" y="351670"/>
                  </a:lnTo>
                  <a:lnTo>
                    <a:pt x="160295" y="374164"/>
                  </a:lnTo>
                  <a:lnTo>
                    <a:pt x="166492" y="398272"/>
                  </a:lnTo>
                  <a:lnTo>
                    <a:pt x="163238" y="432274"/>
                  </a:lnTo>
                  <a:lnTo>
                    <a:pt x="149456" y="452086"/>
                  </a:lnTo>
                  <a:lnTo>
                    <a:pt x="116015" y="477226"/>
                  </a:lnTo>
                  <a:lnTo>
                    <a:pt x="86840" y="489939"/>
                  </a:lnTo>
                  <a:lnTo>
                    <a:pt x="50355" y="497941"/>
                  </a:lnTo>
                  <a:lnTo>
                    <a:pt x="12700" y="5051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SMARTInkShape-Group1297"/>
          <p:cNvGrpSpPr/>
          <p:nvPr/>
        </p:nvGrpSpPr>
        <p:grpSpPr>
          <a:xfrm>
            <a:off x="6565900" y="5109532"/>
            <a:ext cx="1416051" cy="471936"/>
            <a:chOff x="6565900" y="5109532"/>
            <a:chExt cx="1416051" cy="471936"/>
          </a:xfrm>
        </p:grpSpPr>
        <p:sp>
          <p:nvSpPr>
            <p:cNvPr id="810" name="SMARTInkShape-7006"/>
            <p:cNvSpPr/>
            <p:nvPr>
              <p:custDataLst>
                <p:tags r:id="rId43"/>
              </p:custDataLst>
            </p:nvPr>
          </p:nvSpPr>
          <p:spPr>
            <a:xfrm>
              <a:off x="7028435" y="5149850"/>
              <a:ext cx="77216" cy="311151"/>
            </a:xfrm>
            <a:custGeom>
              <a:avLst/>
              <a:gdLst/>
              <a:ahLst/>
              <a:cxnLst/>
              <a:rect l="0" t="0" r="0" b="0"/>
              <a:pathLst>
                <a:path w="77216" h="311151">
                  <a:moveTo>
                    <a:pt x="77215" y="0"/>
                  </a:moveTo>
                  <a:lnTo>
                    <a:pt x="77215" y="0"/>
                  </a:lnTo>
                  <a:lnTo>
                    <a:pt x="71748" y="0"/>
                  </a:lnTo>
                  <a:lnTo>
                    <a:pt x="46523" y="45466"/>
                  </a:lnTo>
                  <a:lnTo>
                    <a:pt x="33235" y="77828"/>
                  </a:lnTo>
                  <a:lnTo>
                    <a:pt x="20979" y="115729"/>
                  </a:lnTo>
                  <a:lnTo>
                    <a:pt x="10829" y="156093"/>
                  </a:lnTo>
                  <a:lnTo>
                    <a:pt x="3494" y="193788"/>
                  </a:lnTo>
                  <a:lnTo>
                    <a:pt x="0" y="227944"/>
                  </a:lnTo>
                  <a:lnTo>
                    <a:pt x="3151" y="257236"/>
                  </a:lnTo>
                  <a:lnTo>
                    <a:pt x="14899" y="278721"/>
                  </a:lnTo>
                  <a:lnTo>
                    <a:pt x="22971" y="287414"/>
                  </a:lnTo>
                  <a:lnTo>
                    <a:pt x="43229" y="298955"/>
                  </a:lnTo>
                  <a:lnTo>
                    <a:pt x="77215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SMARTInkShape-7007"/>
            <p:cNvSpPr/>
            <p:nvPr>
              <p:custDataLst>
                <p:tags r:id="rId44"/>
              </p:custDataLst>
            </p:nvPr>
          </p:nvSpPr>
          <p:spPr>
            <a:xfrm>
              <a:off x="7210574" y="5226050"/>
              <a:ext cx="174477" cy="196851"/>
            </a:xfrm>
            <a:custGeom>
              <a:avLst/>
              <a:gdLst/>
              <a:ahLst/>
              <a:cxnLst/>
              <a:rect l="0" t="0" r="0" b="0"/>
              <a:pathLst>
                <a:path w="174477" h="196851">
                  <a:moveTo>
                    <a:pt x="142726" y="0"/>
                  </a:moveTo>
                  <a:lnTo>
                    <a:pt x="142726" y="0"/>
                  </a:lnTo>
                  <a:lnTo>
                    <a:pt x="139355" y="27790"/>
                  </a:lnTo>
                  <a:lnTo>
                    <a:pt x="121051" y="72987"/>
                  </a:lnTo>
                  <a:lnTo>
                    <a:pt x="98987" y="117189"/>
                  </a:lnTo>
                  <a:lnTo>
                    <a:pt x="73871" y="154902"/>
                  </a:lnTo>
                  <a:lnTo>
                    <a:pt x="54503" y="170211"/>
                  </a:lnTo>
                  <a:lnTo>
                    <a:pt x="36019" y="177954"/>
                  </a:lnTo>
                  <a:lnTo>
                    <a:pt x="27138" y="180019"/>
                  </a:lnTo>
                  <a:lnTo>
                    <a:pt x="19806" y="179280"/>
                  </a:lnTo>
                  <a:lnTo>
                    <a:pt x="7896" y="172813"/>
                  </a:lnTo>
                  <a:lnTo>
                    <a:pt x="4156" y="166714"/>
                  </a:lnTo>
                  <a:lnTo>
                    <a:pt x="0" y="150530"/>
                  </a:lnTo>
                  <a:lnTo>
                    <a:pt x="1032" y="128327"/>
                  </a:lnTo>
                  <a:lnTo>
                    <a:pt x="5903" y="118652"/>
                  </a:lnTo>
                  <a:lnTo>
                    <a:pt x="9179" y="115085"/>
                  </a:lnTo>
                  <a:lnTo>
                    <a:pt x="13477" y="113412"/>
                  </a:lnTo>
                  <a:lnTo>
                    <a:pt x="23898" y="113435"/>
                  </a:lnTo>
                  <a:lnTo>
                    <a:pt x="65160" y="125679"/>
                  </a:lnTo>
                  <a:lnTo>
                    <a:pt x="112218" y="146050"/>
                  </a:lnTo>
                  <a:lnTo>
                    <a:pt x="150384" y="169256"/>
                  </a:lnTo>
                  <a:lnTo>
                    <a:pt x="174476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2" name="SMARTInkShape-7008"/>
            <p:cNvSpPr/>
            <p:nvPr>
              <p:custDataLst>
                <p:tags r:id="rId45"/>
              </p:custDataLst>
            </p:nvPr>
          </p:nvSpPr>
          <p:spPr>
            <a:xfrm>
              <a:off x="7518400" y="5175250"/>
              <a:ext cx="64452" cy="273051"/>
            </a:xfrm>
            <a:custGeom>
              <a:avLst/>
              <a:gdLst/>
              <a:ahLst/>
              <a:cxnLst/>
              <a:rect l="0" t="0" r="0" b="0"/>
              <a:pathLst>
                <a:path w="64452" h="273051">
                  <a:moveTo>
                    <a:pt x="0" y="0"/>
                  </a:moveTo>
                  <a:lnTo>
                    <a:pt x="0" y="0"/>
                  </a:lnTo>
                  <a:lnTo>
                    <a:pt x="20225" y="10113"/>
                  </a:lnTo>
                  <a:lnTo>
                    <a:pt x="49659" y="43370"/>
                  </a:lnTo>
                  <a:lnTo>
                    <a:pt x="60876" y="78777"/>
                  </a:lnTo>
                  <a:lnTo>
                    <a:pt x="64451" y="119679"/>
                  </a:lnTo>
                  <a:lnTo>
                    <a:pt x="61335" y="161376"/>
                  </a:lnTo>
                  <a:lnTo>
                    <a:pt x="51484" y="197783"/>
                  </a:lnTo>
                  <a:lnTo>
                    <a:pt x="36992" y="228309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3" name="SMARTInkShape-7009"/>
            <p:cNvSpPr/>
            <p:nvPr>
              <p:custDataLst>
                <p:tags r:id="rId46"/>
              </p:custDataLst>
            </p:nvPr>
          </p:nvSpPr>
          <p:spPr>
            <a:xfrm>
              <a:off x="7778750" y="5354270"/>
              <a:ext cx="171451" cy="17831"/>
            </a:xfrm>
            <a:custGeom>
              <a:avLst/>
              <a:gdLst/>
              <a:ahLst/>
              <a:cxnLst/>
              <a:rect l="0" t="0" r="0" b="0"/>
              <a:pathLst>
                <a:path w="171451" h="17831">
                  <a:moveTo>
                    <a:pt x="0" y="17830"/>
                  </a:moveTo>
                  <a:lnTo>
                    <a:pt x="0" y="17830"/>
                  </a:lnTo>
                  <a:lnTo>
                    <a:pt x="0" y="14459"/>
                  </a:lnTo>
                  <a:lnTo>
                    <a:pt x="5645" y="10922"/>
                  </a:lnTo>
                  <a:lnTo>
                    <a:pt x="18737" y="6998"/>
                  </a:lnTo>
                  <a:lnTo>
                    <a:pt x="58546" y="1529"/>
                  </a:lnTo>
                  <a:lnTo>
                    <a:pt x="92342" y="0"/>
                  </a:lnTo>
                  <a:lnTo>
                    <a:pt x="124766" y="1203"/>
                  </a:lnTo>
                  <a:lnTo>
                    <a:pt x="171450" y="51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SMARTInkShape-7010"/>
            <p:cNvSpPr/>
            <p:nvPr>
              <p:custDataLst>
                <p:tags r:id="rId47"/>
              </p:custDataLst>
            </p:nvPr>
          </p:nvSpPr>
          <p:spPr>
            <a:xfrm>
              <a:off x="7804150" y="5435600"/>
              <a:ext cx="177801" cy="19051"/>
            </a:xfrm>
            <a:custGeom>
              <a:avLst/>
              <a:gdLst/>
              <a:ahLst/>
              <a:cxnLst/>
              <a:rect l="0" t="0" r="0" b="0"/>
              <a:pathLst>
                <a:path w="177801" h="19051">
                  <a:moveTo>
                    <a:pt x="0" y="19050"/>
                  </a:moveTo>
                  <a:lnTo>
                    <a:pt x="0" y="19050"/>
                  </a:lnTo>
                  <a:lnTo>
                    <a:pt x="38295" y="18344"/>
                  </a:lnTo>
                  <a:lnTo>
                    <a:pt x="69231" y="15679"/>
                  </a:lnTo>
                  <a:lnTo>
                    <a:pt x="109792" y="10261"/>
                  </a:lnTo>
                  <a:lnTo>
                    <a:pt x="147574" y="4560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SMARTInkShape-7011"/>
            <p:cNvSpPr/>
            <p:nvPr>
              <p:custDataLst>
                <p:tags r:id="rId48"/>
              </p:custDataLst>
            </p:nvPr>
          </p:nvSpPr>
          <p:spPr>
            <a:xfrm>
              <a:off x="6838950" y="5359400"/>
              <a:ext cx="88901" cy="158751"/>
            </a:xfrm>
            <a:custGeom>
              <a:avLst/>
              <a:gdLst/>
              <a:ahLst/>
              <a:cxnLst/>
              <a:rect l="0" t="0" r="0" b="0"/>
              <a:pathLst>
                <a:path w="88901" h="158751">
                  <a:moveTo>
                    <a:pt x="88900" y="0"/>
                  </a:moveTo>
                  <a:lnTo>
                    <a:pt x="88900" y="0"/>
                  </a:lnTo>
                  <a:lnTo>
                    <a:pt x="85529" y="0"/>
                  </a:lnTo>
                  <a:lnTo>
                    <a:pt x="76691" y="3371"/>
                  </a:lnTo>
                  <a:lnTo>
                    <a:pt x="61764" y="15580"/>
                  </a:lnTo>
                  <a:lnTo>
                    <a:pt x="37051" y="59652"/>
                  </a:lnTo>
                  <a:lnTo>
                    <a:pt x="15995" y="104301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SMARTInkShape-7012"/>
            <p:cNvSpPr/>
            <p:nvPr>
              <p:custDataLst>
                <p:tags r:id="rId49"/>
              </p:custDataLst>
            </p:nvPr>
          </p:nvSpPr>
          <p:spPr>
            <a:xfrm>
              <a:off x="6756400" y="5384800"/>
              <a:ext cx="133351" cy="127001"/>
            </a:xfrm>
            <a:custGeom>
              <a:avLst/>
              <a:gdLst/>
              <a:ahLst/>
              <a:cxnLst/>
              <a:rect l="0" t="0" r="0" b="0"/>
              <a:pathLst>
                <a:path w="133351" h="127001">
                  <a:moveTo>
                    <a:pt x="0" y="0"/>
                  </a:moveTo>
                  <a:lnTo>
                    <a:pt x="0" y="0"/>
                  </a:lnTo>
                  <a:lnTo>
                    <a:pt x="27789" y="3371"/>
                  </a:lnTo>
                  <a:lnTo>
                    <a:pt x="56367" y="15580"/>
                  </a:lnTo>
                  <a:lnTo>
                    <a:pt x="99337" y="61789"/>
                  </a:lnTo>
                  <a:lnTo>
                    <a:pt x="123182" y="97029"/>
                  </a:lnTo>
                  <a:lnTo>
                    <a:pt x="13335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SMARTInkShape-7013"/>
            <p:cNvSpPr/>
            <p:nvPr>
              <p:custDataLst>
                <p:tags r:id="rId50"/>
              </p:custDataLst>
            </p:nvPr>
          </p:nvSpPr>
          <p:spPr>
            <a:xfrm>
              <a:off x="6565900" y="5109532"/>
              <a:ext cx="201834" cy="471936"/>
            </a:xfrm>
            <a:custGeom>
              <a:avLst/>
              <a:gdLst/>
              <a:ahLst/>
              <a:cxnLst/>
              <a:rect l="0" t="0" r="0" b="0"/>
              <a:pathLst>
                <a:path w="201834" h="471936">
                  <a:moveTo>
                    <a:pt x="44450" y="230818"/>
                  </a:moveTo>
                  <a:lnTo>
                    <a:pt x="44450" y="230818"/>
                  </a:lnTo>
                  <a:lnTo>
                    <a:pt x="41079" y="227447"/>
                  </a:lnTo>
                  <a:lnTo>
                    <a:pt x="40791" y="226454"/>
                  </a:lnTo>
                  <a:lnTo>
                    <a:pt x="41305" y="225792"/>
                  </a:lnTo>
                  <a:lnTo>
                    <a:pt x="42354" y="225351"/>
                  </a:lnTo>
                  <a:lnTo>
                    <a:pt x="43052" y="226467"/>
                  </a:lnTo>
                  <a:lnTo>
                    <a:pt x="48690" y="267871"/>
                  </a:lnTo>
                  <a:lnTo>
                    <a:pt x="50175" y="312665"/>
                  </a:lnTo>
                  <a:lnTo>
                    <a:pt x="50522" y="347628"/>
                  </a:lnTo>
                  <a:lnTo>
                    <a:pt x="50676" y="384333"/>
                  </a:lnTo>
                  <a:lnTo>
                    <a:pt x="50745" y="418991"/>
                  </a:lnTo>
                  <a:lnTo>
                    <a:pt x="50789" y="462460"/>
                  </a:lnTo>
                  <a:lnTo>
                    <a:pt x="50798" y="471935"/>
                  </a:lnTo>
                  <a:lnTo>
                    <a:pt x="46436" y="438136"/>
                  </a:lnTo>
                  <a:lnTo>
                    <a:pt x="45332" y="402217"/>
                  </a:lnTo>
                  <a:lnTo>
                    <a:pt x="45038" y="377539"/>
                  </a:lnTo>
                  <a:lnTo>
                    <a:pt x="44842" y="349093"/>
                  </a:lnTo>
                  <a:lnTo>
                    <a:pt x="44712" y="318135"/>
                  </a:lnTo>
                  <a:lnTo>
                    <a:pt x="46036" y="285501"/>
                  </a:lnTo>
                  <a:lnTo>
                    <a:pt x="48329" y="251751"/>
                  </a:lnTo>
                  <a:lnTo>
                    <a:pt x="51270" y="217257"/>
                  </a:lnTo>
                  <a:lnTo>
                    <a:pt x="54641" y="186499"/>
                  </a:lnTo>
                  <a:lnTo>
                    <a:pt x="58300" y="158233"/>
                  </a:lnTo>
                  <a:lnTo>
                    <a:pt x="62150" y="131628"/>
                  </a:lnTo>
                  <a:lnTo>
                    <a:pt x="70190" y="88896"/>
                  </a:lnTo>
                  <a:lnTo>
                    <a:pt x="80585" y="54147"/>
                  </a:lnTo>
                  <a:lnTo>
                    <a:pt x="96963" y="24592"/>
                  </a:lnTo>
                  <a:lnTo>
                    <a:pt x="116002" y="6753"/>
                  </a:lnTo>
                  <a:lnTo>
                    <a:pt x="126019" y="1008"/>
                  </a:lnTo>
                  <a:lnTo>
                    <a:pt x="136929" y="0"/>
                  </a:lnTo>
                  <a:lnTo>
                    <a:pt x="160340" y="6406"/>
                  </a:lnTo>
                  <a:lnTo>
                    <a:pt x="179212" y="28068"/>
                  </a:lnTo>
                  <a:lnTo>
                    <a:pt x="193244" y="59568"/>
                  </a:lnTo>
                  <a:lnTo>
                    <a:pt x="201833" y="97087"/>
                  </a:lnTo>
                  <a:lnTo>
                    <a:pt x="200475" y="137280"/>
                  </a:lnTo>
                  <a:lnTo>
                    <a:pt x="189995" y="175840"/>
                  </a:lnTo>
                  <a:lnTo>
                    <a:pt x="168873" y="207089"/>
                  </a:lnTo>
                  <a:lnTo>
                    <a:pt x="137378" y="229443"/>
                  </a:lnTo>
                  <a:lnTo>
                    <a:pt x="99862" y="243613"/>
                  </a:lnTo>
                  <a:lnTo>
                    <a:pt x="59670" y="247558"/>
                  </a:lnTo>
                  <a:lnTo>
                    <a:pt x="31459" y="243197"/>
                  </a:lnTo>
                  <a:lnTo>
                    <a:pt x="0" y="2308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SMARTInkShape-Group1298"/>
          <p:cNvGrpSpPr/>
          <p:nvPr/>
        </p:nvGrpSpPr>
        <p:grpSpPr>
          <a:xfrm>
            <a:off x="8288587" y="5031671"/>
            <a:ext cx="696664" cy="736472"/>
            <a:chOff x="8288587" y="5031671"/>
            <a:chExt cx="696664" cy="736472"/>
          </a:xfrm>
        </p:grpSpPr>
        <p:sp>
          <p:nvSpPr>
            <p:cNvPr id="819" name="SMARTInkShape-7014"/>
            <p:cNvSpPr/>
            <p:nvPr>
              <p:custDataLst>
                <p:tags r:id="rId39"/>
              </p:custDataLst>
            </p:nvPr>
          </p:nvSpPr>
          <p:spPr>
            <a:xfrm>
              <a:off x="8789649" y="5235998"/>
              <a:ext cx="195602" cy="155977"/>
            </a:xfrm>
            <a:custGeom>
              <a:avLst/>
              <a:gdLst/>
              <a:ahLst/>
              <a:cxnLst/>
              <a:rect l="0" t="0" r="0" b="0"/>
              <a:pathLst>
                <a:path w="195602" h="155977">
                  <a:moveTo>
                    <a:pt x="17801" y="9102"/>
                  </a:moveTo>
                  <a:lnTo>
                    <a:pt x="17801" y="9102"/>
                  </a:lnTo>
                  <a:lnTo>
                    <a:pt x="38850" y="264"/>
                  </a:lnTo>
                  <a:lnTo>
                    <a:pt x="50440" y="0"/>
                  </a:lnTo>
                  <a:lnTo>
                    <a:pt x="62646" y="2940"/>
                  </a:lnTo>
                  <a:lnTo>
                    <a:pt x="75127" y="8950"/>
                  </a:lnTo>
                  <a:lnTo>
                    <a:pt x="85847" y="20089"/>
                  </a:lnTo>
                  <a:lnTo>
                    <a:pt x="90681" y="27010"/>
                  </a:lnTo>
                  <a:lnTo>
                    <a:pt x="91083" y="35857"/>
                  </a:lnTo>
                  <a:lnTo>
                    <a:pt x="84002" y="56977"/>
                  </a:lnTo>
                  <a:lnTo>
                    <a:pt x="47732" y="99253"/>
                  </a:lnTo>
                  <a:lnTo>
                    <a:pt x="2623" y="146292"/>
                  </a:lnTo>
                  <a:lnTo>
                    <a:pt x="626" y="150657"/>
                  </a:lnTo>
                  <a:lnTo>
                    <a:pt x="0" y="154272"/>
                  </a:lnTo>
                  <a:lnTo>
                    <a:pt x="4522" y="155976"/>
                  </a:lnTo>
                  <a:lnTo>
                    <a:pt x="37306" y="155004"/>
                  </a:lnTo>
                  <a:lnTo>
                    <a:pt x="74212" y="152029"/>
                  </a:lnTo>
                  <a:lnTo>
                    <a:pt x="120248" y="148355"/>
                  </a:lnTo>
                  <a:lnTo>
                    <a:pt x="162111" y="145076"/>
                  </a:lnTo>
                  <a:lnTo>
                    <a:pt x="195601" y="1424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SMARTInkShape-7015"/>
            <p:cNvSpPr/>
            <p:nvPr>
              <p:custDataLst>
                <p:tags r:id="rId40"/>
              </p:custDataLst>
            </p:nvPr>
          </p:nvSpPr>
          <p:spPr>
            <a:xfrm>
              <a:off x="8699500" y="5099050"/>
              <a:ext cx="88901" cy="190501"/>
            </a:xfrm>
            <a:custGeom>
              <a:avLst/>
              <a:gdLst/>
              <a:ahLst/>
              <a:cxnLst/>
              <a:rect l="0" t="0" r="0" b="0"/>
              <a:pathLst>
                <a:path w="88901" h="190501">
                  <a:moveTo>
                    <a:pt x="88900" y="0"/>
                  </a:moveTo>
                  <a:lnTo>
                    <a:pt x="88900" y="0"/>
                  </a:lnTo>
                  <a:lnTo>
                    <a:pt x="73204" y="35156"/>
                  </a:lnTo>
                  <a:lnTo>
                    <a:pt x="50617" y="80972"/>
                  </a:lnTo>
                  <a:lnTo>
                    <a:pt x="30963" y="116422"/>
                  </a:lnTo>
                  <a:lnTo>
                    <a:pt x="15172" y="153343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SMARTInkShape-7016"/>
            <p:cNvSpPr/>
            <p:nvPr>
              <p:custDataLst>
                <p:tags r:id="rId41"/>
              </p:custDataLst>
            </p:nvPr>
          </p:nvSpPr>
          <p:spPr>
            <a:xfrm>
              <a:off x="8667750" y="5031671"/>
              <a:ext cx="29385" cy="213430"/>
            </a:xfrm>
            <a:custGeom>
              <a:avLst/>
              <a:gdLst/>
              <a:ahLst/>
              <a:cxnLst/>
              <a:rect l="0" t="0" r="0" b="0"/>
              <a:pathLst>
                <a:path w="29385" h="213430">
                  <a:moveTo>
                    <a:pt x="0" y="16579"/>
                  </a:moveTo>
                  <a:lnTo>
                    <a:pt x="0" y="16579"/>
                  </a:lnTo>
                  <a:lnTo>
                    <a:pt x="0" y="6466"/>
                  </a:lnTo>
                  <a:lnTo>
                    <a:pt x="705" y="3487"/>
                  </a:lnTo>
                  <a:lnTo>
                    <a:pt x="1881" y="1501"/>
                  </a:lnTo>
                  <a:lnTo>
                    <a:pt x="3370" y="177"/>
                  </a:lnTo>
                  <a:lnTo>
                    <a:pt x="5774" y="0"/>
                  </a:lnTo>
                  <a:lnTo>
                    <a:pt x="12209" y="1685"/>
                  </a:lnTo>
                  <a:lnTo>
                    <a:pt x="19772" y="10429"/>
                  </a:lnTo>
                  <a:lnTo>
                    <a:pt x="23764" y="16713"/>
                  </a:lnTo>
                  <a:lnTo>
                    <a:pt x="29384" y="55894"/>
                  </a:lnTo>
                  <a:lnTo>
                    <a:pt x="28818" y="89791"/>
                  </a:lnTo>
                  <a:lnTo>
                    <a:pt x="25508" y="124612"/>
                  </a:lnTo>
                  <a:lnTo>
                    <a:pt x="17122" y="169867"/>
                  </a:lnTo>
                  <a:lnTo>
                    <a:pt x="12700" y="2134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SMARTInkShape-7017"/>
            <p:cNvSpPr/>
            <p:nvPr>
              <p:custDataLst>
                <p:tags r:id="rId42"/>
              </p:custDataLst>
            </p:nvPr>
          </p:nvSpPr>
          <p:spPr>
            <a:xfrm>
              <a:off x="8288587" y="5044412"/>
              <a:ext cx="226764" cy="723731"/>
            </a:xfrm>
            <a:custGeom>
              <a:avLst/>
              <a:gdLst/>
              <a:ahLst/>
              <a:cxnLst/>
              <a:rect l="0" t="0" r="0" b="0"/>
              <a:pathLst>
                <a:path w="226764" h="723731">
                  <a:moveTo>
                    <a:pt x="226763" y="54638"/>
                  </a:moveTo>
                  <a:lnTo>
                    <a:pt x="226763" y="54638"/>
                  </a:lnTo>
                  <a:lnTo>
                    <a:pt x="217924" y="31494"/>
                  </a:lnTo>
                  <a:lnTo>
                    <a:pt x="208465" y="18696"/>
                  </a:lnTo>
                  <a:lnTo>
                    <a:pt x="193354" y="5967"/>
                  </a:lnTo>
                  <a:lnTo>
                    <a:pt x="161987" y="0"/>
                  </a:lnTo>
                  <a:lnTo>
                    <a:pt x="114672" y="11715"/>
                  </a:lnTo>
                  <a:lnTo>
                    <a:pt x="67177" y="39804"/>
                  </a:lnTo>
                  <a:lnTo>
                    <a:pt x="31938" y="78308"/>
                  </a:lnTo>
                  <a:lnTo>
                    <a:pt x="22110" y="104668"/>
                  </a:lnTo>
                  <a:lnTo>
                    <a:pt x="20479" y="117625"/>
                  </a:lnTo>
                  <a:lnTo>
                    <a:pt x="26190" y="143310"/>
                  </a:lnTo>
                  <a:lnTo>
                    <a:pt x="31664" y="156086"/>
                  </a:lnTo>
                  <a:lnTo>
                    <a:pt x="52799" y="177808"/>
                  </a:lnTo>
                  <a:lnTo>
                    <a:pt x="94550" y="205903"/>
                  </a:lnTo>
                  <a:lnTo>
                    <a:pt x="130674" y="232101"/>
                  </a:lnTo>
                  <a:lnTo>
                    <a:pt x="145251" y="249222"/>
                  </a:lnTo>
                  <a:lnTo>
                    <a:pt x="151730" y="266238"/>
                  </a:lnTo>
                  <a:lnTo>
                    <a:pt x="147083" y="286972"/>
                  </a:lnTo>
                  <a:lnTo>
                    <a:pt x="133494" y="309591"/>
                  </a:lnTo>
                  <a:lnTo>
                    <a:pt x="86409" y="350977"/>
                  </a:lnTo>
                  <a:lnTo>
                    <a:pt x="40097" y="384298"/>
                  </a:lnTo>
                  <a:lnTo>
                    <a:pt x="31382" y="391183"/>
                  </a:lnTo>
                  <a:lnTo>
                    <a:pt x="29481" y="395419"/>
                  </a:lnTo>
                  <a:lnTo>
                    <a:pt x="29250" y="405768"/>
                  </a:lnTo>
                  <a:lnTo>
                    <a:pt x="38692" y="452266"/>
                  </a:lnTo>
                  <a:lnTo>
                    <a:pt x="38081" y="490973"/>
                  </a:lnTo>
                  <a:lnTo>
                    <a:pt x="33307" y="523026"/>
                  </a:lnTo>
                  <a:lnTo>
                    <a:pt x="25777" y="559849"/>
                  </a:lnTo>
                  <a:lnTo>
                    <a:pt x="15374" y="602085"/>
                  </a:lnTo>
                  <a:lnTo>
                    <a:pt x="7459" y="641083"/>
                  </a:lnTo>
                  <a:lnTo>
                    <a:pt x="2295" y="675113"/>
                  </a:lnTo>
                  <a:lnTo>
                    <a:pt x="0" y="701998"/>
                  </a:lnTo>
                  <a:lnTo>
                    <a:pt x="2208" y="711283"/>
                  </a:lnTo>
                  <a:lnTo>
                    <a:pt x="6504" y="718179"/>
                  </a:lnTo>
                  <a:lnTo>
                    <a:pt x="12190" y="723482"/>
                  </a:lnTo>
                  <a:lnTo>
                    <a:pt x="37323" y="723730"/>
                  </a:lnTo>
                  <a:lnTo>
                    <a:pt x="72717" y="715373"/>
                  </a:lnTo>
                  <a:lnTo>
                    <a:pt x="114319" y="699900"/>
                  </a:lnTo>
                  <a:lnTo>
                    <a:pt x="156913" y="683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SMARTInkShape-Group1299"/>
          <p:cNvGrpSpPr/>
          <p:nvPr/>
        </p:nvGrpSpPr>
        <p:grpSpPr>
          <a:xfrm>
            <a:off x="9395154" y="5213350"/>
            <a:ext cx="764847" cy="863601"/>
            <a:chOff x="9395154" y="5213350"/>
            <a:chExt cx="764847" cy="863601"/>
          </a:xfrm>
        </p:grpSpPr>
        <p:sp>
          <p:nvSpPr>
            <p:cNvPr id="824" name="SMARTInkShape-7018"/>
            <p:cNvSpPr/>
            <p:nvPr>
              <p:custDataLst>
                <p:tags r:id="rId30"/>
              </p:custDataLst>
            </p:nvPr>
          </p:nvSpPr>
          <p:spPr>
            <a:xfrm>
              <a:off x="10134600" y="5924550"/>
              <a:ext cx="1" cy="152401"/>
            </a:xfrm>
            <a:custGeom>
              <a:avLst/>
              <a:gdLst/>
              <a:ahLst/>
              <a:cxnLst/>
              <a:rect l="0" t="0" r="0" b="0"/>
              <a:pathLst>
                <a:path w="1" h="152401">
                  <a:moveTo>
                    <a:pt x="0" y="0"/>
                  </a:moveTo>
                  <a:lnTo>
                    <a:pt x="0" y="0"/>
                  </a:lnTo>
                  <a:lnTo>
                    <a:pt x="0" y="47089"/>
                  </a:lnTo>
                  <a:lnTo>
                    <a:pt x="0" y="80195"/>
                  </a:lnTo>
                  <a:lnTo>
                    <a:pt x="0" y="116075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SMARTInkShape-7019"/>
            <p:cNvSpPr/>
            <p:nvPr>
              <p:custDataLst>
                <p:tags r:id="rId31"/>
              </p:custDataLst>
            </p:nvPr>
          </p:nvSpPr>
          <p:spPr>
            <a:xfrm>
              <a:off x="10048252" y="5781479"/>
              <a:ext cx="111749" cy="184277"/>
            </a:xfrm>
            <a:custGeom>
              <a:avLst/>
              <a:gdLst/>
              <a:ahLst/>
              <a:cxnLst/>
              <a:rect l="0" t="0" r="0" b="0"/>
              <a:pathLst>
                <a:path w="111749" h="184277">
                  <a:moveTo>
                    <a:pt x="41898" y="3371"/>
                  </a:moveTo>
                  <a:lnTo>
                    <a:pt x="41898" y="3371"/>
                  </a:lnTo>
                  <a:lnTo>
                    <a:pt x="38528" y="0"/>
                  </a:lnTo>
                  <a:lnTo>
                    <a:pt x="46743" y="36007"/>
                  </a:lnTo>
                  <a:lnTo>
                    <a:pt x="37690" y="75757"/>
                  </a:lnTo>
                  <a:lnTo>
                    <a:pt x="21601" y="116541"/>
                  </a:lnTo>
                  <a:lnTo>
                    <a:pt x="1605" y="163444"/>
                  </a:lnTo>
                  <a:lnTo>
                    <a:pt x="0" y="173294"/>
                  </a:lnTo>
                  <a:lnTo>
                    <a:pt x="561" y="175918"/>
                  </a:lnTo>
                  <a:lnTo>
                    <a:pt x="1640" y="177669"/>
                  </a:lnTo>
                  <a:lnTo>
                    <a:pt x="10365" y="179615"/>
                  </a:lnTo>
                  <a:lnTo>
                    <a:pt x="48407" y="181671"/>
                  </a:lnTo>
                  <a:lnTo>
                    <a:pt x="88339" y="184276"/>
                  </a:lnTo>
                  <a:lnTo>
                    <a:pt x="111748" y="181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SMARTInkShape-7020"/>
            <p:cNvSpPr/>
            <p:nvPr>
              <p:custDataLst>
                <p:tags r:id="rId32"/>
              </p:custDataLst>
            </p:nvPr>
          </p:nvSpPr>
          <p:spPr>
            <a:xfrm>
              <a:off x="9734550" y="5924550"/>
              <a:ext cx="260351" cy="19051"/>
            </a:xfrm>
            <a:custGeom>
              <a:avLst/>
              <a:gdLst/>
              <a:ahLst/>
              <a:cxnLst/>
              <a:rect l="0" t="0" r="0" b="0"/>
              <a:pathLst>
                <a:path w="260351" h="19051">
                  <a:moveTo>
                    <a:pt x="0" y="19050"/>
                  </a:moveTo>
                  <a:lnTo>
                    <a:pt x="0" y="19050"/>
                  </a:lnTo>
                  <a:lnTo>
                    <a:pt x="6741" y="15679"/>
                  </a:lnTo>
                  <a:lnTo>
                    <a:pt x="44645" y="10211"/>
                  </a:lnTo>
                  <a:lnTo>
                    <a:pt x="80990" y="8066"/>
                  </a:lnTo>
                  <a:lnTo>
                    <a:pt x="121367" y="7112"/>
                  </a:lnTo>
                  <a:lnTo>
                    <a:pt x="165184" y="6689"/>
                  </a:lnTo>
                  <a:lnTo>
                    <a:pt x="204884" y="4619"/>
                  </a:lnTo>
                  <a:lnTo>
                    <a:pt x="260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SMARTInkShape-7021"/>
            <p:cNvSpPr/>
            <p:nvPr>
              <p:custDataLst>
                <p:tags r:id="rId33"/>
              </p:custDataLst>
            </p:nvPr>
          </p:nvSpPr>
          <p:spPr>
            <a:xfrm>
              <a:off x="9715500" y="5858297"/>
              <a:ext cx="152401" cy="9104"/>
            </a:xfrm>
            <a:custGeom>
              <a:avLst/>
              <a:gdLst/>
              <a:ahLst/>
              <a:cxnLst/>
              <a:rect l="0" t="0" r="0" b="0"/>
              <a:pathLst>
                <a:path w="152401" h="9104">
                  <a:moveTo>
                    <a:pt x="0" y="9103"/>
                  </a:moveTo>
                  <a:lnTo>
                    <a:pt x="0" y="9103"/>
                  </a:lnTo>
                  <a:lnTo>
                    <a:pt x="35155" y="2196"/>
                  </a:lnTo>
                  <a:lnTo>
                    <a:pt x="77208" y="0"/>
                  </a:lnTo>
                  <a:lnTo>
                    <a:pt x="117186" y="3818"/>
                  </a:lnTo>
                  <a:lnTo>
                    <a:pt x="152400" y="91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SMARTInkShape-7022"/>
            <p:cNvSpPr/>
            <p:nvPr>
              <p:custDataLst>
                <p:tags r:id="rId34"/>
              </p:custDataLst>
            </p:nvPr>
          </p:nvSpPr>
          <p:spPr>
            <a:xfrm>
              <a:off x="9441769" y="5775129"/>
              <a:ext cx="184832" cy="181172"/>
            </a:xfrm>
            <a:custGeom>
              <a:avLst/>
              <a:gdLst/>
              <a:ahLst/>
              <a:cxnLst/>
              <a:rect l="0" t="0" r="0" b="0"/>
              <a:pathLst>
                <a:path w="184832" h="181172">
                  <a:moveTo>
                    <a:pt x="127681" y="3371"/>
                  </a:moveTo>
                  <a:lnTo>
                    <a:pt x="127681" y="3371"/>
                  </a:lnTo>
                  <a:lnTo>
                    <a:pt x="137794" y="0"/>
                  </a:lnTo>
                  <a:lnTo>
                    <a:pt x="148403" y="227"/>
                  </a:lnTo>
                  <a:lnTo>
                    <a:pt x="154195" y="1275"/>
                  </a:lnTo>
                  <a:lnTo>
                    <a:pt x="158057" y="4796"/>
                  </a:lnTo>
                  <a:lnTo>
                    <a:pt x="162348" y="16234"/>
                  </a:lnTo>
                  <a:lnTo>
                    <a:pt x="156730" y="36369"/>
                  </a:lnTo>
                  <a:lnTo>
                    <a:pt x="143413" y="61076"/>
                  </a:lnTo>
                  <a:lnTo>
                    <a:pt x="111411" y="98080"/>
                  </a:lnTo>
                  <a:lnTo>
                    <a:pt x="72375" y="129584"/>
                  </a:lnTo>
                  <a:lnTo>
                    <a:pt x="49009" y="143192"/>
                  </a:lnTo>
                  <a:lnTo>
                    <a:pt x="28744" y="146418"/>
                  </a:lnTo>
                  <a:lnTo>
                    <a:pt x="19390" y="145302"/>
                  </a:lnTo>
                  <a:lnTo>
                    <a:pt x="12447" y="141736"/>
                  </a:lnTo>
                  <a:lnTo>
                    <a:pt x="2854" y="130249"/>
                  </a:lnTo>
                  <a:lnTo>
                    <a:pt x="0" y="115735"/>
                  </a:lnTo>
                  <a:lnTo>
                    <a:pt x="226" y="107913"/>
                  </a:lnTo>
                  <a:lnTo>
                    <a:pt x="3908" y="101288"/>
                  </a:lnTo>
                  <a:lnTo>
                    <a:pt x="17402" y="90164"/>
                  </a:lnTo>
                  <a:lnTo>
                    <a:pt x="35157" y="86160"/>
                  </a:lnTo>
                  <a:lnTo>
                    <a:pt x="68752" y="89755"/>
                  </a:lnTo>
                  <a:lnTo>
                    <a:pt x="108104" y="103518"/>
                  </a:lnTo>
                  <a:lnTo>
                    <a:pt x="144693" y="127355"/>
                  </a:lnTo>
                  <a:lnTo>
                    <a:pt x="164169" y="145963"/>
                  </a:lnTo>
                  <a:lnTo>
                    <a:pt x="184831" y="181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9" name="SMARTInkShape-7023"/>
            <p:cNvSpPr/>
            <p:nvPr>
              <p:custDataLst>
                <p:tags r:id="rId35"/>
              </p:custDataLst>
            </p:nvPr>
          </p:nvSpPr>
          <p:spPr>
            <a:xfrm>
              <a:off x="9912350" y="5252794"/>
              <a:ext cx="150913" cy="202112"/>
            </a:xfrm>
            <a:custGeom>
              <a:avLst/>
              <a:gdLst/>
              <a:ahLst/>
              <a:cxnLst/>
              <a:rect l="0" t="0" r="0" b="0"/>
              <a:pathLst>
                <a:path w="150913" h="202112">
                  <a:moveTo>
                    <a:pt x="25400" y="36756"/>
                  </a:moveTo>
                  <a:lnTo>
                    <a:pt x="25400" y="36756"/>
                  </a:lnTo>
                  <a:lnTo>
                    <a:pt x="22030" y="30014"/>
                  </a:lnTo>
                  <a:lnTo>
                    <a:pt x="22446" y="26617"/>
                  </a:lnTo>
                  <a:lnTo>
                    <a:pt x="26674" y="19080"/>
                  </a:lnTo>
                  <a:lnTo>
                    <a:pt x="36988" y="10274"/>
                  </a:lnTo>
                  <a:lnTo>
                    <a:pt x="55721" y="3196"/>
                  </a:lnTo>
                  <a:lnTo>
                    <a:pt x="79148" y="0"/>
                  </a:lnTo>
                  <a:lnTo>
                    <a:pt x="97220" y="2425"/>
                  </a:lnTo>
                  <a:lnTo>
                    <a:pt x="105063" y="7622"/>
                  </a:lnTo>
                  <a:lnTo>
                    <a:pt x="108140" y="10984"/>
                  </a:lnTo>
                  <a:lnTo>
                    <a:pt x="109489" y="16046"/>
                  </a:lnTo>
                  <a:lnTo>
                    <a:pt x="109106" y="29198"/>
                  </a:lnTo>
                  <a:lnTo>
                    <a:pt x="102819" y="42568"/>
                  </a:lnTo>
                  <a:lnTo>
                    <a:pt x="85499" y="61997"/>
                  </a:lnTo>
                  <a:lnTo>
                    <a:pt x="68136" y="75514"/>
                  </a:lnTo>
                  <a:lnTo>
                    <a:pt x="62033" y="79382"/>
                  </a:lnTo>
                  <a:lnTo>
                    <a:pt x="59318" y="83452"/>
                  </a:lnTo>
                  <a:lnTo>
                    <a:pt x="61419" y="84820"/>
                  </a:lnTo>
                  <a:lnTo>
                    <a:pt x="108696" y="96185"/>
                  </a:lnTo>
                  <a:lnTo>
                    <a:pt x="129807" y="107281"/>
                  </a:lnTo>
                  <a:lnTo>
                    <a:pt x="135220" y="111289"/>
                  </a:lnTo>
                  <a:lnTo>
                    <a:pt x="149582" y="133785"/>
                  </a:lnTo>
                  <a:lnTo>
                    <a:pt x="150912" y="152788"/>
                  </a:lnTo>
                  <a:lnTo>
                    <a:pt x="149291" y="162794"/>
                  </a:lnTo>
                  <a:lnTo>
                    <a:pt x="143976" y="170876"/>
                  </a:lnTo>
                  <a:lnTo>
                    <a:pt x="126785" y="183620"/>
                  </a:lnTo>
                  <a:lnTo>
                    <a:pt x="86563" y="198726"/>
                  </a:lnTo>
                  <a:lnTo>
                    <a:pt x="53289" y="202111"/>
                  </a:lnTo>
                  <a:lnTo>
                    <a:pt x="0" y="201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0" name="SMARTInkShape-7024"/>
            <p:cNvSpPr/>
            <p:nvPr>
              <p:custDataLst>
                <p:tags r:id="rId36"/>
              </p:custDataLst>
            </p:nvPr>
          </p:nvSpPr>
          <p:spPr>
            <a:xfrm>
              <a:off x="9683750" y="5372100"/>
              <a:ext cx="171451" cy="6351"/>
            </a:xfrm>
            <a:custGeom>
              <a:avLst/>
              <a:gdLst/>
              <a:ahLst/>
              <a:cxnLst/>
              <a:rect l="0" t="0" r="0" b="0"/>
              <a:pathLst>
                <a:path w="171451" h="6351">
                  <a:moveTo>
                    <a:pt x="0" y="6350"/>
                  </a:moveTo>
                  <a:lnTo>
                    <a:pt x="0" y="6350"/>
                  </a:lnTo>
                  <a:lnTo>
                    <a:pt x="33241" y="5644"/>
                  </a:lnTo>
                  <a:lnTo>
                    <a:pt x="66516" y="2979"/>
                  </a:lnTo>
                  <a:lnTo>
                    <a:pt x="106701" y="1324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SMARTInkShape-7025"/>
            <p:cNvSpPr/>
            <p:nvPr>
              <p:custDataLst>
                <p:tags r:id="rId37"/>
              </p:custDataLst>
            </p:nvPr>
          </p:nvSpPr>
          <p:spPr>
            <a:xfrm>
              <a:off x="9395154" y="5213350"/>
              <a:ext cx="174297" cy="184151"/>
            </a:xfrm>
            <a:custGeom>
              <a:avLst/>
              <a:gdLst/>
              <a:ahLst/>
              <a:cxnLst/>
              <a:rect l="0" t="0" r="0" b="0"/>
              <a:pathLst>
                <a:path w="174297" h="184151">
                  <a:moveTo>
                    <a:pt x="142546" y="0"/>
                  </a:moveTo>
                  <a:lnTo>
                    <a:pt x="142546" y="0"/>
                  </a:lnTo>
                  <a:lnTo>
                    <a:pt x="145916" y="3371"/>
                  </a:lnTo>
                  <a:lnTo>
                    <a:pt x="144642" y="22322"/>
                  </a:lnTo>
                  <a:lnTo>
                    <a:pt x="117612" y="65401"/>
                  </a:lnTo>
                  <a:lnTo>
                    <a:pt x="87102" y="100752"/>
                  </a:lnTo>
                  <a:lnTo>
                    <a:pt x="49526" y="127611"/>
                  </a:lnTo>
                  <a:lnTo>
                    <a:pt x="29000" y="137384"/>
                  </a:lnTo>
                  <a:lnTo>
                    <a:pt x="20988" y="138156"/>
                  </a:lnTo>
                  <a:lnTo>
                    <a:pt x="14235" y="136554"/>
                  </a:lnTo>
                  <a:lnTo>
                    <a:pt x="8322" y="133369"/>
                  </a:lnTo>
                  <a:lnTo>
                    <a:pt x="4380" y="128424"/>
                  </a:lnTo>
                  <a:lnTo>
                    <a:pt x="0" y="115403"/>
                  </a:lnTo>
                  <a:lnTo>
                    <a:pt x="3698" y="98327"/>
                  </a:lnTo>
                  <a:lnTo>
                    <a:pt x="13100" y="81095"/>
                  </a:lnTo>
                  <a:lnTo>
                    <a:pt x="26690" y="68733"/>
                  </a:lnTo>
                  <a:lnTo>
                    <a:pt x="42134" y="62298"/>
                  </a:lnTo>
                  <a:lnTo>
                    <a:pt x="50205" y="60582"/>
                  </a:lnTo>
                  <a:lnTo>
                    <a:pt x="78419" y="64908"/>
                  </a:lnTo>
                  <a:lnTo>
                    <a:pt x="109119" y="85241"/>
                  </a:lnTo>
                  <a:lnTo>
                    <a:pt x="136597" y="127374"/>
                  </a:lnTo>
                  <a:lnTo>
                    <a:pt x="167851" y="174508"/>
                  </a:lnTo>
                  <a:lnTo>
                    <a:pt x="174296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2" name="SMARTInkShape-7026"/>
            <p:cNvSpPr/>
            <p:nvPr>
              <p:custDataLst>
                <p:tags r:id="rId38"/>
              </p:custDataLst>
            </p:nvPr>
          </p:nvSpPr>
          <p:spPr>
            <a:xfrm>
              <a:off x="9677400" y="5303544"/>
              <a:ext cx="127001" cy="11407"/>
            </a:xfrm>
            <a:custGeom>
              <a:avLst/>
              <a:gdLst/>
              <a:ahLst/>
              <a:cxnLst/>
              <a:rect l="0" t="0" r="0" b="0"/>
              <a:pathLst>
                <a:path w="127001" h="11407">
                  <a:moveTo>
                    <a:pt x="0" y="5056"/>
                  </a:moveTo>
                  <a:lnTo>
                    <a:pt x="0" y="5056"/>
                  </a:lnTo>
                  <a:lnTo>
                    <a:pt x="6741" y="1685"/>
                  </a:lnTo>
                  <a:lnTo>
                    <a:pt x="38282" y="0"/>
                  </a:lnTo>
                  <a:lnTo>
                    <a:pt x="75942" y="3950"/>
                  </a:lnTo>
                  <a:lnTo>
                    <a:pt x="127000" y="11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SMARTInkShape-Group1300"/>
          <p:cNvGrpSpPr/>
          <p:nvPr/>
        </p:nvGrpSpPr>
        <p:grpSpPr>
          <a:xfrm>
            <a:off x="8667750" y="5638800"/>
            <a:ext cx="349251" cy="314821"/>
            <a:chOff x="8667750" y="5638800"/>
            <a:chExt cx="349251" cy="314821"/>
          </a:xfrm>
        </p:grpSpPr>
        <p:sp>
          <p:nvSpPr>
            <p:cNvPr id="834" name="SMARTInkShape-7027"/>
            <p:cNvSpPr/>
            <p:nvPr>
              <p:custDataLst>
                <p:tags r:id="rId27"/>
              </p:custDataLst>
            </p:nvPr>
          </p:nvSpPr>
          <p:spPr>
            <a:xfrm>
              <a:off x="8835829" y="5813182"/>
              <a:ext cx="181172" cy="140439"/>
            </a:xfrm>
            <a:custGeom>
              <a:avLst/>
              <a:gdLst/>
              <a:ahLst/>
              <a:cxnLst/>
              <a:rect l="0" t="0" r="0" b="0"/>
              <a:pathLst>
                <a:path w="181172" h="140439">
                  <a:moveTo>
                    <a:pt x="3371" y="28818"/>
                  </a:moveTo>
                  <a:lnTo>
                    <a:pt x="3371" y="28818"/>
                  </a:lnTo>
                  <a:lnTo>
                    <a:pt x="0" y="25447"/>
                  </a:lnTo>
                  <a:lnTo>
                    <a:pt x="1124" y="23043"/>
                  </a:lnTo>
                  <a:lnTo>
                    <a:pt x="20427" y="5052"/>
                  </a:lnTo>
                  <a:lnTo>
                    <a:pt x="34469" y="617"/>
                  </a:lnTo>
                  <a:lnTo>
                    <a:pt x="58447" y="0"/>
                  </a:lnTo>
                  <a:lnTo>
                    <a:pt x="65488" y="1140"/>
                  </a:lnTo>
                  <a:lnTo>
                    <a:pt x="70180" y="5427"/>
                  </a:lnTo>
                  <a:lnTo>
                    <a:pt x="75398" y="19598"/>
                  </a:lnTo>
                  <a:lnTo>
                    <a:pt x="70191" y="37655"/>
                  </a:lnTo>
                  <a:lnTo>
                    <a:pt x="40481" y="77993"/>
                  </a:lnTo>
                  <a:lnTo>
                    <a:pt x="9700" y="119997"/>
                  </a:lnTo>
                  <a:lnTo>
                    <a:pt x="8297" y="124882"/>
                  </a:lnTo>
                  <a:lnTo>
                    <a:pt x="8617" y="134072"/>
                  </a:lnTo>
                  <a:lnTo>
                    <a:pt x="11807" y="137089"/>
                  </a:lnTo>
                  <a:lnTo>
                    <a:pt x="22878" y="140438"/>
                  </a:lnTo>
                  <a:lnTo>
                    <a:pt x="61832" y="138953"/>
                  </a:lnTo>
                  <a:lnTo>
                    <a:pt x="105083" y="135858"/>
                  </a:lnTo>
                  <a:lnTo>
                    <a:pt x="147354" y="132836"/>
                  </a:lnTo>
                  <a:lnTo>
                    <a:pt x="181171" y="1304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5" name="SMARTInkShape-7028"/>
            <p:cNvSpPr/>
            <p:nvPr>
              <p:custDataLst>
                <p:tags r:id="rId28"/>
              </p:custDataLst>
            </p:nvPr>
          </p:nvSpPr>
          <p:spPr>
            <a:xfrm>
              <a:off x="8737600" y="5657850"/>
              <a:ext cx="114301" cy="260351"/>
            </a:xfrm>
            <a:custGeom>
              <a:avLst/>
              <a:gdLst/>
              <a:ahLst/>
              <a:cxnLst/>
              <a:rect l="0" t="0" r="0" b="0"/>
              <a:pathLst>
                <a:path w="114301" h="260351">
                  <a:moveTo>
                    <a:pt x="114300" y="0"/>
                  </a:moveTo>
                  <a:lnTo>
                    <a:pt x="114300" y="0"/>
                  </a:lnTo>
                  <a:lnTo>
                    <a:pt x="91696" y="45208"/>
                  </a:lnTo>
                  <a:lnTo>
                    <a:pt x="74621" y="77243"/>
                  </a:lnTo>
                  <a:lnTo>
                    <a:pt x="50568" y="117350"/>
                  </a:lnTo>
                  <a:lnTo>
                    <a:pt x="30942" y="157282"/>
                  </a:lnTo>
                  <a:lnTo>
                    <a:pt x="15868" y="193375"/>
                  </a:lnTo>
                  <a:lnTo>
                    <a:pt x="1565" y="231412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SMARTInkShape-7029"/>
            <p:cNvSpPr/>
            <p:nvPr>
              <p:custDataLst>
                <p:tags r:id="rId29"/>
              </p:custDataLst>
            </p:nvPr>
          </p:nvSpPr>
          <p:spPr>
            <a:xfrm>
              <a:off x="8667750" y="5638800"/>
              <a:ext cx="38101" cy="165101"/>
            </a:xfrm>
            <a:custGeom>
              <a:avLst/>
              <a:gdLst/>
              <a:ahLst/>
              <a:cxnLst/>
              <a:rect l="0" t="0" r="0" b="0"/>
              <a:pathLst>
                <a:path w="38101" h="165101">
                  <a:moveTo>
                    <a:pt x="0" y="0"/>
                  </a:moveTo>
                  <a:lnTo>
                    <a:pt x="0" y="0"/>
                  </a:lnTo>
                  <a:lnTo>
                    <a:pt x="13814" y="38300"/>
                  </a:lnTo>
                  <a:lnTo>
                    <a:pt x="23850" y="80022"/>
                  </a:lnTo>
                  <a:lnTo>
                    <a:pt x="31291" y="124370"/>
                  </a:lnTo>
                  <a:lnTo>
                    <a:pt x="3810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SMARTInkShape-Group1301"/>
          <p:cNvGrpSpPr/>
          <p:nvPr/>
        </p:nvGrpSpPr>
        <p:grpSpPr>
          <a:xfrm>
            <a:off x="6350000" y="6058938"/>
            <a:ext cx="1846484" cy="646185"/>
            <a:chOff x="6350000" y="6058938"/>
            <a:chExt cx="1846484" cy="646185"/>
          </a:xfrm>
        </p:grpSpPr>
        <p:sp>
          <p:nvSpPr>
            <p:cNvPr id="838" name="SMARTInkShape-7030"/>
            <p:cNvSpPr/>
            <p:nvPr>
              <p:custDataLst>
                <p:tags r:id="rId15"/>
              </p:custDataLst>
            </p:nvPr>
          </p:nvSpPr>
          <p:spPr>
            <a:xfrm>
              <a:off x="6475180" y="6447015"/>
              <a:ext cx="84371" cy="125236"/>
            </a:xfrm>
            <a:custGeom>
              <a:avLst/>
              <a:gdLst/>
              <a:ahLst/>
              <a:cxnLst/>
              <a:rect l="0" t="0" r="0" b="0"/>
              <a:pathLst>
                <a:path w="84371" h="125236">
                  <a:moveTo>
                    <a:pt x="8170" y="10935"/>
                  </a:moveTo>
                  <a:lnTo>
                    <a:pt x="8170" y="10935"/>
                  </a:lnTo>
                  <a:lnTo>
                    <a:pt x="147" y="2206"/>
                  </a:lnTo>
                  <a:lnTo>
                    <a:pt x="0" y="884"/>
                  </a:lnTo>
                  <a:lnTo>
                    <a:pt x="607" y="0"/>
                  </a:lnTo>
                  <a:lnTo>
                    <a:pt x="1011" y="823"/>
                  </a:lnTo>
                  <a:lnTo>
                    <a:pt x="1460" y="5500"/>
                  </a:lnTo>
                  <a:lnTo>
                    <a:pt x="37140" y="52553"/>
                  </a:lnTo>
                  <a:lnTo>
                    <a:pt x="69423" y="99183"/>
                  </a:lnTo>
                  <a:lnTo>
                    <a:pt x="84370" y="125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SMARTInkShape-7031"/>
            <p:cNvSpPr/>
            <p:nvPr>
              <p:custDataLst>
                <p:tags r:id="rId16"/>
              </p:custDataLst>
            </p:nvPr>
          </p:nvSpPr>
          <p:spPr>
            <a:xfrm>
              <a:off x="6470650" y="6467279"/>
              <a:ext cx="114301" cy="124022"/>
            </a:xfrm>
            <a:custGeom>
              <a:avLst/>
              <a:gdLst/>
              <a:ahLst/>
              <a:cxnLst/>
              <a:rect l="0" t="0" r="0" b="0"/>
              <a:pathLst>
                <a:path w="114301" h="124022">
                  <a:moveTo>
                    <a:pt x="114300" y="3371"/>
                  </a:moveTo>
                  <a:lnTo>
                    <a:pt x="114300" y="3371"/>
                  </a:lnTo>
                  <a:lnTo>
                    <a:pt x="107558" y="0"/>
                  </a:lnTo>
                  <a:lnTo>
                    <a:pt x="100485" y="226"/>
                  </a:lnTo>
                  <a:lnTo>
                    <a:pt x="91226" y="4090"/>
                  </a:lnTo>
                  <a:lnTo>
                    <a:pt x="69441" y="20282"/>
                  </a:lnTo>
                  <a:lnTo>
                    <a:pt x="32714" y="60725"/>
                  </a:lnTo>
                  <a:lnTo>
                    <a:pt x="17362" y="81779"/>
                  </a:lnTo>
                  <a:lnTo>
                    <a:pt x="0" y="124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0" name="SMARTInkShape-7032"/>
            <p:cNvSpPr/>
            <p:nvPr>
              <p:custDataLst>
                <p:tags r:id="rId17"/>
              </p:custDataLst>
            </p:nvPr>
          </p:nvSpPr>
          <p:spPr>
            <a:xfrm>
              <a:off x="6636100" y="6339229"/>
              <a:ext cx="88551" cy="226672"/>
            </a:xfrm>
            <a:custGeom>
              <a:avLst/>
              <a:gdLst/>
              <a:ahLst/>
              <a:cxnLst/>
              <a:rect l="0" t="0" r="0" b="0"/>
              <a:pathLst>
                <a:path w="88551" h="226672">
                  <a:moveTo>
                    <a:pt x="88550" y="29821"/>
                  </a:moveTo>
                  <a:lnTo>
                    <a:pt x="88550" y="29821"/>
                  </a:lnTo>
                  <a:lnTo>
                    <a:pt x="74244" y="4581"/>
                  </a:lnTo>
                  <a:lnTo>
                    <a:pt x="71252" y="2410"/>
                  </a:lnTo>
                  <a:lnTo>
                    <a:pt x="64164" y="0"/>
                  </a:lnTo>
                  <a:lnTo>
                    <a:pt x="54429" y="2692"/>
                  </a:lnTo>
                  <a:lnTo>
                    <a:pt x="48869" y="5384"/>
                  </a:lnTo>
                  <a:lnTo>
                    <a:pt x="30931" y="32771"/>
                  </a:lnTo>
                  <a:lnTo>
                    <a:pt x="18491" y="64058"/>
                  </a:lnTo>
                  <a:lnTo>
                    <a:pt x="7318" y="100776"/>
                  </a:lnTo>
                  <a:lnTo>
                    <a:pt x="0" y="138262"/>
                  </a:lnTo>
                  <a:lnTo>
                    <a:pt x="1922" y="170444"/>
                  </a:lnTo>
                  <a:lnTo>
                    <a:pt x="10537" y="196037"/>
                  </a:lnTo>
                  <a:lnTo>
                    <a:pt x="37750" y="226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1" name="SMARTInkShape-7033"/>
            <p:cNvSpPr/>
            <p:nvPr>
              <p:custDataLst>
                <p:tags r:id="rId18"/>
              </p:custDataLst>
            </p:nvPr>
          </p:nvSpPr>
          <p:spPr>
            <a:xfrm>
              <a:off x="6808372" y="6362700"/>
              <a:ext cx="138529" cy="158751"/>
            </a:xfrm>
            <a:custGeom>
              <a:avLst/>
              <a:gdLst/>
              <a:ahLst/>
              <a:cxnLst/>
              <a:rect l="0" t="0" r="0" b="0"/>
              <a:pathLst>
                <a:path w="138529" h="158751">
                  <a:moveTo>
                    <a:pt x="138528" y="0"/>
                  </a:moveTo>
                  <a:lnTo>
                    <a:pt x="138528" y="0"/>
                  </a:lnTo>
                  <a:lnTo>
                    <a:pt x="124024" y="10844"/>
                  </a:lnTo>
                  <a:lnTo>
                    <a:pt x="88199" y="51325"/>
                  </a:lnTo>
                  <a:lnTo>
                    <a:pt x="55653" y="94727"/>
                  </a:lnTo>
                  <a:lnTo>
                    <a:pt x="30482" y="121200"/>
                  </a:lnTo>
                  <a:lnTo>
                    <a:pt x="22047" y="127367"/>
                  </a:lnTo>
                  <a:lnTo>
                    <a:pt x="15718" y="130066"/>
                  </a:lnTo>
                  <a:lnTo>
                    <a:pt x="10794" y="130456"/>
                  </a:lnTo>
                  <a:lnTo>
                    <a:pt x="6805" y="129304"/>
                  </a:lnTo>
                  <a:lnTo>
                    <a:pt x="4146" y="126419"/>
                  </a:lnTo>
                  <a:lnTo>
                    <a:pt x="1191" y="117570"/>
                  </a:lnTo>
                  <a:lnTo>
                    <a:pt x="0" y="88030"/>
                  </a:lnTo>
                  <a:lnTo>
                    <a:pt x="1020" y="84086"/>
                  </a:lnTo>
                  <a:lnTo>
                    <a:pt x="2407" y="81457"/>
                  </a:lnTo>
                  <a:lnTo>
                    <a:pt x="5447" y="80411"/>
                  </a:lnTo>
                  <a:lnTo>
                    <a:pt x="14470" y="81129"/>
                  </a:lnTo>
                  <a:lnTo>
                    <a:pt x="56217" y="104966"/>
                  </a:lnTo>
                  <a:lnTo>
                    <a:pt x="100083" y="136132"/>
                  </a:lnTo>
                  <a:lnTo>
                    <a:pt x="125828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2" name="SMARTInkShape-7034"/>
            <p:cNvSpPr/>
            <p:nvPr>
              <p:custDataLst>
                <p:tags r:id="rId19"/>
              </p:custDataLst>
            </p:nvPr>
          </p:nvSpPr>
          <p:spPr>
            <a:xfrm>
              <a:off x="6985000" y="6356350"/>
              <a:ext cx="90020" cy="196851"/>
            </a:xfrm>
            <a:custGeom>
              <a:avLst/>
              <a:gdLst/>
              <a:ahLst/>
              <a:cxnLst/>
              <a:rect l="0" t="0" r="0" b="0"/>
              <a:pathLst>
                <a:path w="90020" h="196851">
                  <a:moveTo>
                    <a:pt x="44450" y="0"/>
                  </a:moveTo>
                  <a:lnTo>
                    <a:pt x="44450" y="0"/>
                  </a:lnTo>
                  <a:lnTo>
                    <a:pt x="69092" y="16621"/>
                  </a:lnTo>
                  <a:lnTo>
                    <a:pt x="85270" y="33258"/>
                  </a:lnTo>
                  <a:lnTo>
                    <a:pt x="89302" y="45455"/>
                  </a:lnTo>
                  <a:lnTo>
                    <a:pt x="90019" y="75941"/>
                  </a:lnTo>
                  <a:lnTo>
                    <a:pt x="76227" y="110658"/>
                  </a:lnTo>
                  <a:lnTo>
                    <a:pt x="53634" y="144431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3" name="SMARTInkShape-7035"/>
            <p:cNvSpPr/>
            <p:nvPr>
              <p:custDataLst>
                <p:tags r:id="rId20"/>
              </p:custDataLst>
            </p:nvPr>
          </p:nvSpPr>
          <p:spPr>
            <a:xfrm>
              <a:off x="7270750" y="6426200"/>
              <a:ext cx="196851" cy="12701"/>
            </a:xfrm>
            <a:custGeom>
              <a:avLst/>
              <a:gdLst/>
              <a:ahLst/>
              <a:cxnLst/>
              <a:rect l="0" t="0" r="0" b="0"/>
              <a:pathLst>
                <a:path w="196851" h="12701">
                  <a:moveTo>
                    <a:pt x="0" y="12700"/>
                  </a:moveTo>
                  <a:lnTo>
                    <a:pt x="0" y="12700"/>
                  </a:lnTo>
                  <a:lnTo>
                    <a:pt x="37037" y="5793"/>
                  </a:lnTo>
                  <a:lnTo>
                    <a:pt x="69377" y="2574"/>
                  </a:lnTo>
                  <a:lnTo>
                    <a:pt x="107269" y="1144"/>
                  </a:lnTo>
                  <a:lnTo>
                    <a:pt x="143866" y="508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4" name="SMARTInkShape-7036"/>
            <p:cNvSpPr/>
            <p:nvPr>
              <p:custDataLst>
                <p:tags r:id="rId21"/>
              </p:custDataLst>
            </p:nvPr>
          </p:nvSpPr>
          <p:spPr>
            <a:xfrm>
              <a:off x="7302500" y="6540500"/>
              <a:ext cx="165101" cy="38101"/>
            </a:xfrm>
            <a:custGeom>
              <a:avLst/>
              <a:gdLst/>
              <a:ahLst/>
              <a:cxnLst/>
              <a:rect l="0" t="0" r="0" b="0"/>
              <a:pathLst>
                <a:path w="165101" h="38101">
                  <a:moveTo>
                    <a:pt x="0" y="38100"/>
                  </a:moveTo>
                  <a:lnTo>
                    <a:pt x="0" y="38100"/>
                  </a:lnTo>
                  <a:lnTo>
                    <a:pt x="33893" y="27429"/>
                  </a:lnTo>
                  <a:lnTo>
                    <a:pt x="70096" y="17836"/>
                  </a:lnTo>
                  <a:lnTo>
                    <a:pt x="116761" y="8868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5" name="SMARTInkShape-7037"/>
            <p:cNvSpPr/>
            <p:nvPr>
              <p:custDataLst>
                <p:tags r:id="rId22"/>
              </p:custDataLst>
            </p:nvPr>
          </p:nvSpPr>
          <p:spPr>
            <a:xfrm>
              <a:off x="7659096" y="6135767"/>
              <a:ext cx="195855" cy="525234"/>
            </a:xfrm>
            <a:custGeom>
              <a:avLst/>
              <a:gdLst/>
              <a:ahLst/>
              <a:cxnLst/>
              <a:rect l="0" t="0" r="0" b="0"/>
              <a:pathLst>
                <a:path w="195855" h="525234">
                  <a:moveTo>
                    <a:pt x="132354" y="23733"/>
                  </a:moveTo>
                  <a:lnTo>
                    <a:pt x="132354" y="23733"/>
                  </a:lnTo>
                  <a:lnTo>
                    <a:pt x="112075" y="9935"/>
                  </a:lnTo>
                  <a:lnTo>
                    <a:pt x="88324" y="2084"/>
                  </a:lnTo>
                  <a:lnTo>
                    <a:pt x="69276" y="0"/>
                  </a:lnTo>
                  <a:lnTo>
                    <a:pt x="42090" y="5569"/>
                  </a:lnTo>
                  <a:lnTo>
                    <a:pt x="16160" y="22898"/>
                  </a:lnTo>
                  <a:lnTo>
                    <a:pt x="4748" y="41706"/>
                  </a:lnTo>
                  <a:lnTo>
                    <a:pt x="717" y="52648"/>
                  </a:lnTo>
                  <a:lnTo>
                    <a:pt x="0" y="76094"/>
                  </a:lnTo>
                  <a:lnTo>
                    <a:pt x="1784" y="88273"/>
                  </a:lnTo>
                  <a:lnTo>
                    <a:pt x="15057" y="111214"/>
                  </a:lnTo>
                  <a:lnTo>
                    <a:pt x="47958" y="154687"/>
                  </a:lnTo>
                  <a:lnTo>
                    <a:pt x="89481" y="200938"/>
                  </a:lnTo>
                  <a:lnTo>
                    <a:pt x="98482" y="217496"/>
                  </a:lnTo>
                  <a:lnTo>
                    <a:pt x="100131" y="231911"/>
                  </a:lnTo>
                  <a:lnTo>
                    <a:pt x="93721" y="255296"/>
                  </a:lnTo>
                  <a:lnTo>
                    <a:pt x="76736" y="281198"/>
                  </a:lnTo>
                  <a:lnTo>
                    <a:pt x="74109" y="284277"/>
                  </a:lnTo>
                  <a:lnTo>
                    <a:pt x="71189" y="291460"/>
                  </a:lnTo>
                  <a:lnTo>
                    <a:pt x="70411" y="295350"/>
                  </a:lnTo>
                  <a:lnTo>
                    <a:pt x="71303" y="298650"/>
                  </a:lnTo>
                  <a:lnTo>
                    <a:pt x="76057" y="304198"/>
                  </a:lnTo>
                  <a:lnTo>
                    <a:pt x="77183" y="308781"/>
                  </a:lnTo>
                  <a:lnTo>
                    <a:pt x="72232" y="344372"/>
                  </a:lnTo>
                  <a:lnTo>
                    <a:pt x="54312" y="383193"/>
                  </a:lnTo>
                  <a:lnTo>
                    <a:pt x="37264" y="418576"/>
                  </a:lnTo>
                  <a:lnTo>
                    <a:pt x="23667" y="455166"/>
                  </a:lnTo>
                  <a:lnTo>
                    <a:pt x="17491" y="477712"/>
                  </a:lnTo>
                  <a:lnTo>
                    <a:pt x="18039" y="495729"/>
                  </a:lnTo>
                  <a:lnTo>
                    <a:pt x="20161" y="503497"/>
                  </a:lnTo>
                  <a:lnTo>
                    <a:pt x="25809" y="510086"/>
                  </a:lnTo>
                  <a:lnTo>
                    <a:pt x="43373" y="521171"/>
                  </a:lnTo>
                  <a:lnTo>
                    <a:pt x="90544" y="525233"/>
                  </a:lnTo>
                  <a:lnTo>
                    <a:pt x="130942" y="521553"/>
                  </a:lnTo>
                  <a:lnTo>
                    <a:pt x="195854" y="512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6" name="SMARTInkShape-7038"/>
            <p:cNvSpPr/>
            <p:nvPr>
              <p:custDataLst>
                <p:tags r:id="rId23"/>
              </p:custDataLst>
            </p:nvPr>
          </p:nvSpPr>
          <p:spPr>
            <a:xfrm>
              <a:off x="7905750" y="6058938"/>
              <a:ext cx="120651" cy="119599"/>
            </a:xfrm>
            <a:custGeom>
              <a:avLst/>
              <a:gdLst/>
              <a:ahLst/>
              <a:cxnLst/>
              <a:rect l="0" t="0" r="0" b="0"/>
              <a:pathLst>
                <a:path w="120651" h="119599">
                  <a:moveTo>
                    <a:pt x="0" y="18012"/>
                  </a:moveTo>
                  <a:lnTo>
                    <a:pt x="0" y="18012"/>
                  </a:lnTo>
                  <a:lnTo>
                    <a:pt x="0" y="11271"/>
                  </a:lnTo>
                  <a:lnTo>
                    <a:pt x="705" y="9283"/>
                  </a:lnTo>
                  <a:lnTo>
                    <a:pt x="1881" y="7961"/>
                  </a:lnTo>
                  <a:lnTo>
                    <a:pt x="8839" y="2464"/>
                  </a:lnTo>
                  <a:lnTo>
                    <a:pt x="25040" y="0"/>
                  </a:lnTo>
                  <a:lnTo>
                    <a:pt x="36058" y="3187"/>
                  </a:lnTo>
                  <a:lnTo>
                    <a:pt x="40972" y="6011"/>
                  </a:lnTo>
                  <a:lnTo>
                    <a:pt x="48313" y="18558"/>
                  </a:lnTo>
                  <a:lnTo>
                    <a:pt x="51259" y="26842"/>
                  </a:lnTo>
                  <a:lnTo>
                    <a:pt x="50769" y="45455"/>
                  </a:lnTo>
                  <a:lnTo>
                    <a:pt x="45141" y="64780"/>
                  </a:lnTo>
                  <a:lnTo>
                    <a:pt x="35585" y="82779"/>
                  </a:lnTo>
                  <a:lnTo>
                    <a:pt x="1311" y="117744"/>
                  </a:lnTo>
                  <a:lnTo>
                    <a:pt x="1580" y="118366"/>
                  </a:lnTo>
                  <a:lnTo>
                    <a:pt x="2464" y="118783"/>
                  </a:lnTo>
                  <a:lnTo>
                    <a:pt x="40546" y="119539"/>
                  </a:lnTo>
                  <a:lnTo>
                    <a:pt x="80917" y="119598"/>
                  </a:lnTo>
                  <a:lnTo>
                    <a:pt x="120650" y="1132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7" name="SMARTInkShape-7039"/>
            <p:cNvSpPr/>
            <p:nvPr>
              <p:custDataLst>
                <p:tags r:id="rId24"/>
              </p:custDataLst>
            </p:nvPr>
          </p:nvSpPr>
          <p:spPr>
            <a:xfrm>
              <a:off x="8001000" y="6076950"/>
              <a:ext cx="88901" cy="190501"/>
            </a:xfrm>
            <a:custGeom>
              <a:avLst/>
              <a:gdLst/>
              <a:ahLst/>
              <a:cxnLst/>
              <a:rect l="0" t="0" r="0" b="0"/>
              <a:pathLst>
                <a:path w="88901" h="190501">
                  <a:moveTo>
                    <a:pt x="88900" y="0"/>
                  </a:moveTo>
                  <a:lnTo>
                    <a:pt x="88900" y="0"/>
                  </a:lnTo>
                  <a:lnTo>
                    <a:pt x="85529" y="3371"/>
                  </a:lnTo>
                  <a:lnTo>
                    <a:pt x="65364" y="42377"/>
                  </a:lnTo>
                  <a:lnTo>
                    <a:pt x="46883" y="79349"/>
                  </a:lnTo>
                  <a:lnTo>
                    <a:pt x="30590" y="119700"/>
                  </a:lnTo>
                  <a:lnTo>
                    <a:pt x="14238" y="156587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8" name="SMARTInkShape-7040"/>
            <p:cNvSpPr/>
            <p:nvPr>
              <p:custDataLst>
                <p:tags r:id="rId25"/>
              </p:custDataLst>
            </p:nvPr>
          </p:nvSpPr>
          <p:spPr>
            <a:xfrm>
              <a:off x="8089898" y="6199650"/>
              <a:ext cx="106586" cy="131301"/>
            </a:xfrm>
            <a:custGeom>
              <a:avLst/>
              <a:gdLst/>
              <a:ahLst/>
              <a:cxnLst/>
              <a:rect l="0" t="0" r="0" b="0"/>
              <a:pathLst>
                <a:path w="106586" h="131301">
                  <a:moveTo>
                    <a:pt x="2" y="23350"/>
                  </a:moveTo>
                  <a:lnTo>
                    <a:pt x="2" y="23350"/>
                  </a:lnTo>
                  <a:lnTo>
                    <a:pt x="0" y="17883"/>
                  </a:lnTo>
                  <a:lnTo>
                    <a:pt x="3372" y="13890"/>
                  </a:lnTo>
                  <a:lnTo>
                    <a:pt x="18953" y="4869"/>
                  </a:lnTo>
                  <a:lnTo>
                    <a:pt x="38073" y="0"/>
                  </a:lnTo>
                  <a:lnTo>
                    <a:pt x="48908" y="742"/>
                  </a:lnTo>
                  <a:lnTo>
                    <a:pt x="53772" y="1928"/>
                  </a:lnTo>
                  <a:lnTo>
                    <a:pt x="56310" y="4130"/>
                  </a:lnTo>
                  <a:lnTo>
                    <a:pt x="57296" y="7008"/>
                  </a:lnTo>
                  <a:lnTo>
                    <a:pt x="57248" y="10338"/>
                  </a:lnTo>
                  <a:lnTo>
                    <a:pt x="51550" y="19684"/>
                  </a:lnTo>
                  <a:lnTo>
                    <a:pt x="30645" y="39558"/>
                  </a:lnTo>
                  <a:lnTo>
                    <a:pt x="20443" y="44665"/>
                  </a:lnTo>
                  <a:lnTo>
                    <a:pt x="12614" y="47640"/>
                  </a:lnTo>
                  <a:lnTo>
                    <a:pt x="10526" y="49421"/>
                  </a:lnTo>
                  <a:lnTo>
                    <a:pt x="9135" y="51315"/>
                  </a:lnTo>
                  <a:lnTo>
                    <a:pt x="9618" y="52577"/>
                  </a:lnTo>
                  <a:lnTo>
                    <a:pt x="11352" y="53418"/>
                  </a:lnTo>
                  <a:lnTo>
                    <a:pt x="57019" y="66571"/>
                  </a:lnTo>
                  <a:lnTo>
                    <a:pt x="99633" y="85128"/>
                  </a:lnTo>
                  <a:lnTo>
                    <a:pt x="103818" y="89230"/>
                  </a:lnTo>
                  <a:lnTo>
                    <a:pt x="105902" y="93376"/>
                  </a:lnTo>
                  <a:lnTo>
                    <a:pt x="106585" y="97551"/>
                  </a:lnTo>
                  <a:lnTo>
                    <a:pt x="101700" y="107833"/>
                  </a:lnTo>
                  <a:lnTo>
                    <a:pt x="97433" y="113538"/>
                  </a:lnTo>
                  <a:lnTo>
                    <a:pt x="81406" y="121761"/>
                  </a:lnTo>
                  <a:lnTo>
                    <a:pt x="37376" y="130044"/>
                  </a:lnTo>
                  <a:lnTo>
                    <a:pt x="25402" y="13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9" name="SMARTInkShape-7041"/>
            <p:cNvSpPr/>
            <p:nvPr>
              <p:custDataLst>
                <p:tags r:id="rId26"/>
              </p:custDataLst>
            </p:nvPr>
          </p:nvSpPr>
          <p:spPr>
            <a:xfrm>
              <a:off x="6350000" y="6269653"/>
              <a:ext cx="154671" cy="435470"/>
            </a:xfrm>
            <a:custGeom>
              <a:avLst/>
              <a:gdLst/>
              <a:ahLst/>
              <a:cxnLst/>
              <a:rect l="0" t="0" r="0" b="0"/>
              <a:pathLst>
                <a:path w="154671" h="435470">
                  <a:moveTo>
                    <a:pt x="38100" y="86697"/>
                  </a:moveTo>
                  <a:lnTo>
                    <a:pt x="38100" y="86697"/>
                  </a:lnTo>
                  <a:lnTo>
                    <a:pt x="34729" y="93438"/>
                  </a:lnTo>
                  <a:lnTo>
                    <a:pt x="32338" y="130754"/>
                  </a:lnTo>
                  <a:lnTo>
                    <a:pt x="32012" y="162016"/>
                  </a:lnTo>
                  <a:lnTo>
                    <a:pt x="33748" y="202722"/>
                  </a:lnTo>
                  <a:lnTo>
                    <a:pt x="35460" y="249742"/>
                  </a:lnTo>
                  <a:lnTo>
                    <a:pt x="34929" y="275121"/>
                  </a:lnTo>
                  <a:lnTo>
                    <a:pt x="33869" y="301213"/>
                  </a:lnTo>
                  <a:lnTo>
                    <a:pt x="32692" y="347137"/>
                  </a:lnTo>
                  <a:lnTo>
                    <a:pt x="31463" y="385893"/>
                  </a:lnTo>
                  <a:lnTo>
                    <a:pt x="26806" y="430110"/>
                  </a:lnTo>
                  <a:lnTo>
                    <a:pt x="26338" y="434172"/>
                  </a:lnTo>
                  <a:lnTo>
                    <a:pt x="25319" y="435469"/>
                  </a:lnTo>
                  <a:lnTo>
                    <a:pt x="23935" y="434922"/>
                  </a:lnTo>
                  <a:lnTo>
                    <a:pt x="22306" y="433147"/>
                  </a:lnTo>
                  <a:lnTo>
                    <a:pt x="20015" y="396939"/>
                  </a:lnTo>
                  <a:lnTo>
                    <a:pt x="21104" y="373958"/>
                  </a:lnTo>
                  <a:lnTo>
                    <a:pt x="23240" y="345938"/>
                  </a:lnTo>
                  <a:lnTo>
                    <a:pt x="26078" y="314558"/>
                  </a:lnTo>
                  <a:lnTo>
                    <a:pt x="30791" y="278820"/>
                  </a:lnTo>
                  <a:lnTo>
                    <a:pt x="36755" y="240180"/>
                  </a:lnTo>
                  <a:lnTo>
                    <a:pt x="43553" y="199603"/>
                  </a:lnTo>
                  <a:lnTo>
                    <a:pt x="50202" y="165495"/>
                  </a:lnTo>
                  <a:lnTo>
                    <a:pt x="56751" y="135701"/>
                  </a:lnTo>
                  <a:lnTo>
                    <a:pt x="63234" y="108783"/>
                  </a:lnTo>
                  <a:lnTo>
                    <a:pt x="74201" y="67585"/>
                  </a:lnTo>
                  <a:lnTo>
                    <a:pt x="85189" y="37281"/>
                  </a:lnTo>
                  <a:lnTo>
                    <a:pt x="99481" y="16756"/>
                  </a:lnTo>
                  <a:lnTo>
                    <a:pt x="115240" y="4342"/>
                  </a:lnTo>
                  <a:lnTo>
                    <a:pt x="123393" y="43"/>
                  </a:lnTo>
                  <a:lnTo>
                    <a:pt x="130945" y="0"/>
                  </a:lnTo>
                  <a:lnTo>
                    <a:pt x="138096" y="2794"/>
                  </a:lnTo>
                  <a:lnTo>
                    <a:pt x="144981" y="7478"/>
                  </a:lnTo>
                  <a:lnTo>
                    <a:pt x="149571" y="15539"/>
                  </a:lnTo>
                  <a:lnTo>
                    <a:pt x="154670" y="37668"/>
                  </a:lnTo>
                  <a:lnTo>
                    <a:pt x="150799" y="84635"/>
                  </a:lnTo>
                  <a:lnTo>
                    <a:pt x="130602" y="128656"/>
                  </a:lnTo>
                  <a:lnTo>
                    <a:pt x="98904" y="158396"/>
                  </a:lnTo>
                  <a:lnTo>
                    <a:pt x="59330" y="173872"/>
                  </a:lnTo>
                  <a:lnTo>
                    <a:pt x="34601" y="174594"/>
                  </a:lnTo>
                  <a:lnTo>
                    <a:pt x="0" y="1692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SMARTInkShape-Group1302"/>
          <p:cNvGrpSpPr/>
          <p:nvPr/>
        </p:nvGrpSpPr>
        <p:grpSpPr>
          <a:xfrm>
            <a:off x="8644469" y="6194529"/>
            <a:ext cx="616054" cy="201308"/>
            <a:chOff x="8644469" y="6194529"/>
            <a:chExt cx="616054" cy="201308"/>
          </a:xfrm>
        </p:grpSpPr>
        <p:sp>
          <p:nvSpPr>
            <p:cNvPr id="851" name="SMARTInkShape-7042"/>
            <p:cNvSpPr/>
            <p:nvPr>
              <p:custDataLst>
                <p:tags r:id="rId11"/>
              </p:custDataLst>
            </p:nvPr>
          </p:nvSpPr>
          <p:spPr>
            <a:xfrm>
              <a:off x="8644469" y="6194529"/>
              <a:ext cx="112182" cy="142772"/>
            </a:xfrm>
            <a:custGeom>
              <a:avLst/>
              <a:gdLst/>
              <a:ahLst/>
              <a:cxnLst/>
              <a:rect l="0" t="0" r="0" b="0"/>
              <a:pathLst>
                <a:path w="112182" h="142772">
                  <a:moveTo>
                    <a:pt x="86781" y="9421"/>
                  </a:moveTo>
                  <a:lnTo>
                    <a:pt x="86781" y="9421"/>
                  </a:lnTo>
                  <a:lnTo>
                    <a:pt x="104457" y="582"/>
                  </a:lnTo>
                  <a:lnTo>
                    <a:pt x="107032" y="0"/>
                  </a:lnTo>
                  <a:lnTo>
                    <a:pt x="108748" y="318"/>
                  </a:lnTo>
                  <a:lnTo>
                    <a:pt x="109892" y="1236"/>
                  </a:lnTo>
                  <a:lnTo>
                    <a:pt x="111503" y="12640"/>
                  </a:lnTo>
                  <a:lnTo>
                    <a:pt x="108608" y="32795"/>
                  </a:lnTo>
                  <a:lnTo>
                    <a:pt x="93171" y="60013"/>
                  </a:lnTo>
                  <a:lnTo>
                    <a:pt x="58303" y="98698"/>
                  </a:lnTo>
                  <a:lnTo>
                    <a:pt x="25391" y="120241"/>
                  </a:lnTo>
                  <a:lnTo>
                    <a:pt x="18337" y="123518"/>
                  </a:lnTo>
                  <a:lnTo>
                    <a:pt x="12930" y="124292"/>
                  </a:lnTo>
                  <a:lnTo>
                    <a:pt x="8619" y="123396"/>
                  </a:lnTo>
                  <a:lnTo>
                    <a:pt x="5039" y="121388"/>
                  </a:lnTo>
                  <a:lnTo>
                    <a:pt x="2654" y="117932"/>
                  </a:lnTo>
                  <a:lnTo>
                    <a:pt x="0" y="108448"/>
                  </a:lnTo>
                  <a:lnTo>
                    <a:pt x="2587" y="95296"/>
                  </a:lnTo>
                  <a:lnTo>
                    <a:pt x="12372" y="73970"/>
                  </a:lnTo>
                  <a:lnTo>
                    <a:pt x="16009" y="72209"/>
                  </a:lnTo>
                  <a:lnTo>
                    <a:pt x="25691" y="72134"/>
                  </a:lnTo>
                  <a:lnTo>
                    <a:pt x="46415" y="82801"/>
                  </a:lnTo>
                  <a:lnTo>
                    <a:pt x="92293" y="123222"/>
                  </a:lnTo>
                  <a:lnTo>
                    <a:pt x="112181" y="142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2" name="SMARTInkShape-7043"/>
            <p:cNvSpPr/>
            <p:nvPr>
              <p:custDataLst>
                <p:tags r:id="rId12"/>
              </p:custDataLst>
            </p:nvPr>
          </p:nvSpPr>
          <p:spPr>
            <a:xfrm>
              <a:off x="8864600" y="6275124"/>
              <a:ext cx="95251" cy="11377"/>
            </a:xfrm>
            <a:custGeom>
              <a:avLst/>
              <a:gdLst/>
              <a:ahLst/>
              <a:cxnLst/>
              <a:rect l="0" t="0" r="0" b="0"/>
              <a:pathLst>
                <a:path w="95251" h="11377">
                  <a:moveTo>
                    <a:pt x="0" y="5026"/>
                  </a:moveTo>
                  <a:lnTo>
                    <a:pt x="0" y="5026"/>
                  </a:lnTo>
                  <a:lnTo>
                    <a:pt x="0" y="1655"/>
                  </a:lnTo>
                  <a:lnTo>
                    <a:pt x="7526" y="0"/>
                  </a:lnTo>
                  <a:lnTo>
                    <a:pt x="52757" y="262"/>
                  </a:lnTo>
                  <a:lnTo>
                    <a:pt x="95250" y="113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3" name="SMARTInkShape-7044"/>
            <p:cNvSpPr/>
            <p:nvPr>
              <p:custDataLst>
                <p:tags r:id="rId13"/>
              </p:custDataLst>
            </p:nvPr>
          </p:nvSpPr>
          <p:spPr>
            <a:xfrm>
              <a:off x="8883650" y="6350000"/>
              <a:ext cx="196851" cy="12701"/>
            </a:xfrm>
            <a:custGeom>
              <a:avLst/>
              <a:gdLst/>
              <a:ahLst/>
              <a:cxnLst/>
              <a:rect l="0" t="0" r="0" b="0"/>
              <a:pathLst>
                <a:path w="196851" h="12701">
                  <a:moveTo>
                    <a:pt x="0" y="12700"/>
                  </a:moveTo>
                  <a:lnTo>
                    <a:pt x="0" y="12700"/>
                  </a:lnTo>
                  <a:lnTo>
                    <a:pt x="3370" y="9329"/>
                  </a:lnTo>
                  <a:lnTo>
                    <a:pt x="43365" y="2574"/>
                  </a:lnTo>
                  <a:lnTo>
                    <a:pt x="78069" y="1144"/>
                  </a:lnTo>
                  <a:lnTo>
                    <a:pt x="122656" y="508"/>
                  </a:lnTo>
                  <a:lnTo>
                    <a:pt x="163874" y="225"/>
                  </a:lnTo>
                  <a:lnTo>
                    <a:pt x="196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4" name="SMARTInkShape-7045"/>
            <p:cNvSpPr/>
            <p:nvPr>
              <p:custDataLst>
                <p:tags r:id="rId14"/>
              </p:custDataLst>
            </p:nvPr>
          </p:nvSpPr>
          <p:spPr>
            <a:xfrm>
              <a:off x="9124950" y="6229766"/>
              <a:ext cx="135573" cy="166071"/>
            </a:xfrm>
            <a:custGeom>
              <a:avLst/>
              <a:gdLst/>
              <a:ahLst/>
              <a:cxnLst/>
              <a:rect l="0" t="0" r="0" b="0"/>
              <a:pathLst>
                <a:path w="135573" h="166071">
                  <a:moveTo>
                    <a:pt x="38100" y="18634"/>
                  </a:moveTo>
                  <a:lnTo>
                    <a:pt x="38100" y="18634"/>
                  </a:lnTo>
                  <a:lnTo>
                    <a:pt x="38100" y="11893"/>
                  </a:lnTo>
                  <a:lnTo>
                    <a:pt x="39511" y="9200"/>
                  </a:lnTo>
                  <a:lnTo>
                    <a:pt x="44841" y="4329"/>
                  </a:lnTo>
                  <a:lnTo>
                    <a:pt x="51914" y="1694"/>
                  </a:lnTo>
                  <a:lnTo>
                    <a:pt x="78067" y="0"/>
                  </a:lnTo>
                  <a:lnTo>
                    <a:pt x="93257" y="3532"/>
                  </a:lnTo>
                  <a:lnTo>
                    <a:pt x="100271" y="6449"/>
                  </a:lnTo>
                  <a:lnTo>
                    <a:pt x="104946" y="10510"/>
                  </a:lnTo>
                  <a:lnTo>
                    <a:pt x="110143" y="20668"/>
                  </a:lnTo>
                  <a:lnTo>
                    <a:pt x="109411" y="27046"/>
                  </a:lnTo>
                  <a:lnTo>
                    <a:pt x="98975" y="48094"/>
                  </a:lnTo>
                  <a:lnTo>
                    <a:pt x="72339" y="79454"/>
                  </a:lnTo>
                  <a:lnTo>
                    <a:pt x="72215" y="80347"/>
                  </a:lnTo>
                  <a:lnTo>
                    <a:pt x="72837" y="80943"/>
                  </a:lnTo>
                  <a:lnTo>
                    <a:pt x="111528" y="98693"/>
                  </a:lnTo>
                  <a:lnTo>
                    <a:pt x="125768" y="109250"/>
                  </a:lnTo>
                  <a:lnTo>
                    <a:pt x="133508" y="120998"/>
                  </a:lnTo>
                  <a:lnTo>
                    <a:pt x="135572" y="127092"/>
                  </a:lnTo>
                  <a:lnTo>
                    <a:pt x="134831" y="133273"/>
                  </a:lnTo>
                  <a:lnTo>
                    <a:pt x="128362" y="145784"/>
                  </a:lnTo>
                  <a:lnTo>
                    <a:pt x="114671" y="154637"/>
                  </a:lnTo>
                  <a:lnTo>
                    <a:pt x="70393" y="166070"/>
                  </a:lnTo>
                  <a:lnTo>
                    <a:pt x="28540" y="162821"/>
                  </a:lnTo>
                  <a:lnTo>
                    <a:pt x="0" y="1583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SMARTInkShape-Group1303"/>
          <p:cNvGrpSpPr/>
          <p:nvPr/>
        </p:nvGrpSpPr>
        <p:grpSpPr>
          <a:xfrm>
            <a:off x="8001000" y="6477000"/>
            <a:ext cx="213983" cy="279401"/>
            <a:chOff x="8001000" y="6477000"/>
            <a:chExt cx="213983" cy="279401"/>
          </a:xfrm>
        </p:grpSpPr>
        <p:sp>
          <p:nvSpPr>
            <p:cNvPr id="856" name="SMARTInkShape-7046"/>
            <p:cNvSpPr/>
            <p:nvPr>
              <p:custDataLst>
                <p:tags r:id="rId7"/>
              </p:custDataLst>
            </p:nvPr>
          </p:nvSpPr>
          <p:spPr>
            <a:xfrm>
              <a:off x="8001000" y="6477000"/>
              <a:ext cx="44451" cy="120651"/>
            </a:xfrm>
            <a:custGeom>
              <a:avLst/>
              <a:gdLst/>
              <a:ahLst/>
              <a:cxnLst/>
              <a:rect l="0" t="0" r="0" b="0"/>
              <a:pathLst>
                <a:path w="44451" h="120651">
                  <a:moveTo>
                    <a:pt x="0" y="0"/>
                  </a:moveTo>
                  <a:lnTo>
                    <a:pt x="0" y="0"/>
                  </a:lnTo>
                  <a:lnTo>
                    <a:pt x="10113" y="3371"/>
                  </a:lnTo>
                  <a:lnTo>
                    <a:pt x="26515" y="18949"/>
                  </a:lnTo>
                  <a:lnTo>
                    <a:pt x="38036" y="44812"/>
                  </a:lnTo>
                  <a:lnTo>
                    <a:pt x="43183" y="88109"/>
                  </a:lnTo>
                  <a:lnTo>
                    <a:pt x="4445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7" name="SMARTInkShape-7047"/>
            <p:cNvSpPr/>
            <p:nvPr>
              <p:custDataLst>
                <p:tags r:id="rId8"/>
              </p:custDataLst>
            </p:nvPr>
          </p:nvSpPr>
          <p:spPr>
            <a:xfrm>
              <a:off x="8058150" y="6496050"/>
              <a:ext cx="63501" cy="184151"/>
            </a:xfrm>
            <a:custGeom>
              <a:avLst/>
              <a:gdLst/>
              <a:ahLst/>
              <a:cxnLst/>
              <a:rect l="0" t="0" r="0" b="0"/>
              <a:pathLst>
                <a:path w="63501" h="184151">
                  <a:moveTo>
                    <a:pt x="63500" y="0"/>
                  </a:moveTo>
                  <a:lnTo>
                    <a:pt x="63500" y="0"/>
                  </a:lnTo>
                  <a:lnTo>
                    <a:pt x="60129" y="3371"/>
                  </a:lnTo>
                  <a:lnTo>
                    <a:pt x="45202" y="46087"/>
                  </a:lnTo>
                  <a:lnTo>
                    <a:pt x="30091" y="83034"/>
                  </a:lnTo>
                  <a:lnTo>
                    <a:pt x="15579" y="124165"/>
                  </a:lnTo>
                  <a:lnTo>
                    <a:pt x="3809" y="168642"/>
                  </a:lnTo>
                  <a:lnTo>
                    <a:pt x="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8" name="SMARTInkShape-7048"/>
            <p:cNvSpPr/>
            <p:nvPr>
              <p:custDataLst>
                <p:tags r:id="rId9"/>
              </p:custDataLst>
            </p:nvPr>
          </p:nvSpPr>
          <p:spPr>
            <a:xfrm>
              <a:off x="8098273" y="6592260"/>
              <a:ext cx="116710" cy="100641"/>
            </a:xfrm>
            <a:custGeom>
              <a:avLst/>
              <a:gdLst/>
              <a:ahLst/>
              <a:cxnLst/>
              <a:rect l="0" t="0" r="0" b="0"/>
              <a:pathLst>
                <a:path w="116710" h="100641">
                  <a:moveTo>
                    <a:pt x="29727" y="11740"/>
                  </a:moveTo>
                  <a:lnTo>
                    <a:pt x="29727" y="11740"/>
                  </a:lnTo>
                  <a:lnTo>
                    <a:pt x="24259" y="6272"/>
                  </a:lnTo>
                  <a:lnTo>
                    <a:pt x="30380" y="2280"/>
                  </a:lnTo>
                  <a:lnTo>
                    <a:pt x="47872" y="0"/>
                  </a:lnTo>
                  <a:lnTo>
                    <a:pt x="67559" y="2696"/>
                  </a:lnTo>
                  <a:lnTo>
                    <a:pt x="80056" y="7963"/>
                  </a:lnTo>
                  <a:lnTo>
                    <a:pt x="80918" y="12044"/>
                  </a:lnTo>
                  <a:lnTo>
                    <a:pt x="78114" y="24105"/>
                  </a:lnTo>
                  <a:lnTo>
                    <a:pt x="66519" y="36991"/>
                  </a:lnTo>
                  <a:lnTo>
                    <a:pt x="23820" y="66438"/>
                  </a:lnTo>
                  <a:lnTo>
                    <a:pt x="0" y="80192"/>
                  </a:lnTo>
                  <a:lnTo>
                    <a:pt x="30" y="81363"/>
                  </a:lnTo>
                  <a:lnTo>
                    <a:pt x="1947" y="84546"/>
                  </a:lnTo>
                  <a:lnTo>
                    <a:pt x="10364" y="90306"/>
                  </a:lnTo>
                  <a:lnTo>
                    <a:pt x="28536" y="96481"/>
                  </a:lnTo>
                  <a:lnTo>
                    <a:pt x="51795" y="96036"/>
                  </a:lnTo>
                  <a:lnTo>
                    <a:pt x="94608" y="89494"/>
                  </a:lnTo>
                  <a:lnTo>
                    <a:pt x="105129" y="89336"/>
                  </a:lnTo>
                  <a:lnTo>
                    <a:pt x="116709" y="93498"/>
                  </a:lnTo>
                  <a:lnTo>
                    <a:pt x="116643" y="94468"/>
                  </a:lnTo>
                  <a:lnTo>
                    <a:pt x="114688" y="97426"/>
                  </a:lnTo>
                  <a:lnTo>
                    <a:pt x="111467" y="99211"/>
                  </a:lnTo>
                  <a:lnTo>
                    <a:pt x="105927" y="1006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9" name="SMARTInkShape-7049"/>
            <p:cNvSpPr/>
            <p:nvPr>
              <p:custDataLst>
                <p:tags r:id="rId10"/>
              </p:custDataLst>
            </p:nvPr>
          </p:nvSpPr>
          <p:spPr>
            <a:xfrm>
              <a:off x="8070850" y="6673850"/>
              <a:ext cx="113934" cy="82551"/>
            </a:xfrm>
            <a:custGeom>
              <a:avLst/>
              <a:gdLst/>
              <a:ahLst/>
              <a:cxnLst/>
              <a:rect l="0" t="0" r="0" b="0"/>
              <a:pathLst>
                <a:path w="113934" h="82551">
                  <a:moveTo>
                    <a:pt x="82550" y="0"/>
                  </a:moveTo>
                  <a:lnTo>
                    <a:pt x="82550" y="0"/>
                  </a:lnTo>
                  <a:lnTo>
                    <a:pt x="76277" y="0"/>
                  </a:lnTo>
                  <a:lnTo>
                    <a:pt x="79594" y="3370"/>
                  </a:lnTo>
                  <a:lnTo>
                    <a:pt x="84999" y="5026"/>
                  </a:lnTo>
                  <a:lnTo>
                    <a:pt x="93225" y="6088"/>
                  </a:lnTo>
                  <a:lnTo>
                    <a:pt x="99919" y="11368"/>
                  </a:lnTo>
                  <a:lnTo>
                    <a:pt x="105963" y="17870"/>
                  </a:lnTo>
                  <a:lnTo>
                    <a:pt x="111516" y="28422"/>
                  </a:lnTo>
                  <a:lnTo>
                    <a:pt x="113933" y="48802"/>
                  </a:lnTo>
                  <a:lnTo>
                    <a:pt x="110374" y="57202"/>
                  </a:lnTo>
                  <a:lnTo>
                    <a:pt x="104088" y="64934"/>
                  </a:lnTo>
                  <a:lnTo>
                    <a:pt x="91910" y="73254"/>
                  </a:lnTo>
                  <a:lnTo>
                    <a:pt x="73799" y="79482"/>
                  </a:lnTo>
                  <a:lnTo>
                    <a:pt x="30014" y="82146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SMARTInkShape-Group1304"/>
          <p:cNvGrpSpPr/>
          <p:nvPr/>
        </p:nvGrpSpPr>
        <p:grpSpPr>
          <a:xfrm>
            <a:off x="8524970" y="6540500"/>
            <a:ext cx="485681" cy="209551"/>
            <a:chOff x="8524970" y="6540500"/>
            <a:chExt cx="485681" cy="209551"/>
          </a:xfrm>
        </p:grpSpPr>
        <p:sp>
          <p:nvSpPr>
            <p:cNvPr id="861" name="SMARTInkShape-7050"/>
            <p:cNvSpPr/>
            <p:nvPr>
              <p:custDataLst>
                <p:tags r:id="rId2"/>
              </p:custDataLst>
            </p:nvPr>
          </p:nvSpPr>
          <p:spPr>
            <a:xfrm>
              <a:off x="8524970" y="6603998"/>
              <a:ext cx="142781" cy="107953"/>
            </a:xfrm>
            <a:custGeom>
              <a:avLst/>
              <a:gdLst/>
              <a:ahLst/>
              <a:cxnLst/>
              <a:rect l="0" t="0" r="0" b="0"/>
              <a:pathLst>
                <a:path w="142781" h="107953">
                  <a:moveTo>
                    <a:pt x="142780" y="2"/>
                  </a:moveTo>
                  <a:lnTo>
                    <a:pt x="142780" y="2"/>
                  </a:lnTo>
                  <a:lnTo>
                    <a:pt x="139409" y="0"/>
                  </a:lnTo>
                  <a:lnTo>
                    <a:pt x="98335" y="36153"/>
                  </a:lnTo>
                  <a:lnTo>
                    <a:pt x="52460" y="57478"/>
                  </a:lnTo>
                  <a:lnTo>
                    <a:pt x="26570" y="58347"/>
                  </a:lnTo>
                  <a:lnTo>
                    <a:pt x="7767" y="54135"/>
                  </a:lnTo>
                  <a:lnTo>
                    <a:pt x="4088" y="51613"/>
                  </a:lnTo>
                  <a:lnTo>
                    <a:pt x="1635" y="48520"/>
                  </a:lnTo>
                  <a:lnTo>
                    <a:pt x="0" y="45047"/>
                  </a:lnTo>
                  <a:lnTo>
                    <a:pt x="321" y="40615"/>
                  </a:lnTo>
                  <a:lnTo>
                    <a:pt x="4440" y="30047"/>
                  </a:lnTo>
                  <a:lnTo>
                    <a:pt x="12857" y="22057"/>
                  </a:lnTo>
                  <a:lnTo>
                    <a:pt x="18064" y="18939"/>
                  </a:lnTo>
                  <a:lnTo>
                    <a:pt x="29495" y="17355"/>
                  </a:lnTo>
                  <a:lnTo>
                    <a:pt x="35507" y="17920"/>
                  </a:lnTo>
                  <a:lnTo>
                    <a:pt x="57452" y="28830"/>
                  </a:lnTo>
                  <a:lnTo>
                    <a:pt x="96640" y="69537"/>
                  </a:lnTo>
                  <a:lnTo>
                    <a:pt x="123730" y="1079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2" name="SMARTInkShape-7051"/>
            <p:cNvSpPr/>
            <p:nvPr>
              <p:custDataLst>
                <p:tags r:id="rId3"/>
              </p:custDataLst>
            </p:nvPr>
          </p:nvSpPr>
          <p:spPr>
            <a:xfrm>
              <a:off x="8940800" y="6642100"/>
              <a:ext cx="50801" cy="107951"/>
            </a:xfrm>
            <a:custGeom>
              <a:avLst/>
              <a:gdLst/>
              <a:ahLst/>
              <a:cxnLst/>
              <a:rect l="0" t="0" r="0" b="0"/>
              <a:pathLst>
                <a:path w="50801" h="107951">
                  <a:moveTo>
                    <a:pt x="50800" y="0"/>
                  </a:moveTo>
                  <a:lnTo>
                    <a:pt x="50800" y="0"/>
                  </a:lnTo>
                  <a:lnTo>
                    <a:pt x="50800" y="3370"/>
                  </a:lnTo>
                  <a:lnTo>
                    <a:pt x="29751" y="46087"/>
                  </a:lnTo>
                  <a:lnTo>
                    <a:pt x="8072" y="91340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3" name="SMARTInkShape-7052"/>
            <p:cNvSpPr/>
            <p:nvPr>
              <p:custDataLst>
                <p:tags r:id="rId4"/>
              </p:custDataLst>
            </p:nvPr>
          </p:nvSpPr>
          <p:spPr>
            <a:xfrm>
              <a:off x="8913754" y="6540500"/>
              <a:ext cx="96897" cy="138227"/>
            </a:xfrm>
            <a:custGeom>
              <a:avLst/>
              <a:gdLst/>
              <a:ahLst/>
              <a:cxnLst/>
              <a:rect l="0" t="0" r="0" b="0"/>
              <a:pathLst>
                <a:path w="96897" h="138227">
                  <a:moveTo>
                    <a:pt x="58796" y="0"/>
                  </a:moveTo>
                  <a:lnTo>
                    <a:pt x="58796" y="0"/>
                  </a:lnTo>
                  <a:lnTo>
                    <a:pt x="37133" y="42633"/>
                  </a:lnTo>
                  <a:lnTo>
                    <a:pt x="18717" y="83027"/>
                  </a:lnTo>
                  <a:lnTo>
                    <a:pt x="1646" y="118235"/>
                  </a:lnTo>
                  <a:lnTo>
                    <a:pt x="0" y="128515"/>
                  </a:lnTo>
                  <a:lnTo>
                    <a:pt x="548" y="132242"/>
                  </a:lnTo>
                  <a:lnTo>
                    <a:pt x="2325" y="134728"/>
                  </a:lnTo>
                  <a:lnTo>
                    <a:pt x="4923" y="136385"/>
                  </a:lnTo>
                  <a:lnTo>
                    <a:pt x="12979" y="138226"/>
                  </a:lnTo>
                  <a:lnTo>
                    <a:pt x="55890" y="136134"/>
                  </a:lnTo>
                  <a:lnTo>
                    <a:pt x="96896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4" name="SMARTInkShape-7053"/>
            <p:cNvSpPr/>
            <p:nvPr>
              <p:custDataLst>
                <p:tags r:id="rId5"/>
              </p:custDataLst>
            </p:nvPr>
          </p:nvSpPr>
          <p:spPr>
            <a:xfrm>
              <a:off x="8712200" y="6686550"/>
              <a:ext cx="127001" cy="6351"/>
            </a:xfrm>
            <a:custGeom>
              <a:avLst/>
              <a:gdLst/>
              <a:ahLst/>
              <a:cxnLst/>
              <a:rect l="0" t="0" r="0" b="0"/>
              <a:pathLst>
                <a:path w="127001" h="6351">
                  <a:moveTo>
                    <a:pt x="0" y="6350"/>
                  </a:moveTo>
                  <a:lnTo>
                    <a:pt x="0" y="6350"/>
                  </a:lnTo>
                  <a:lnTo>
                    <a:pt x="46086" y="6350"/>
                  </a:lnTo>
                  <a:lnTo>
                    <a:pt x="93148" y="2979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5" name="SMARTInkShape-7054"/>
            <p:cNvSpPr/>
            <p:nvPr>
              <p:custDataLst>
                <p:tags r:id="rId6"/>
              </p:custDataLst>
            </p:nvPr>
          </p:nvSpPr>
          <p:spPr>
            <a:xfrm>
              <a:off x="8724900" y="6646354"/>
              <a:ext cx="76201" cy="2097"/>
            </a:xfrm>
            <a:custGeom>
              <a:avLst/>
              <a:gdLst/>
              <a:ahLst/>
              <a:cxnLst/>
              <a:rect l="0" t="0" r="0" b="0"/>
              <a:pathLst>
                <a:path w="76201" h="2097">
                  <a:moveTo>
                    <a:pt x="0" y="2096"/>
                  </a:moveTo>
                  <a:lnTo>
                    <a:pt x="0" y="2096"/>
                  </a:lnTo>
                  <a:lnTo>
                    <a:pt x="44159" y="0"/>
                  </a:lnTo>
                  <a:lnTo>
                    <a:pt x="76200" y="20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50222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MARTInkShape-Group1305"/>
          <p:cNvGrpSpPr/>
          <p:nvPr/>
        </p:nvGrpSpPr>
        <p:grpSpPr>
          <a:xfrm>
            <a:off x="9810750" y="5953179"/>
            <a:ext cx="558801" cy="471690"/>
            <a:chOff x="9810750" y="5953179"/>
            <a:chExt cx="558801" cy="471690"/>
          </a:xfrm>
        </p:grpSpPr>
        <p:sp>
          <p:nvSpPr>
            <p:cNvPr id="1247" name="SMARTInkShape-7055"/>
            <p:cNvSpPr/>
            <p:nvPr>
              <p:custDataLst>
                <p:tags r:id="rId213"/>
              </p:custDataLst>
            </p:nvPr>
          </p:nvSpPr>
          <p:spPr>
            <a:xfrm>
              <a:off x="9969603" y="6135546"/>
              <a:ext cx="163829" cy="121301"/>
            </a:xfrm>
            <a:custGeom>
              <a:avLst/>
              <a:gdLst/>
              <a:ahLst/>
              <a:cxnLst/>
              <a:rect l="0" t="0" r="0" b="0"/>
              <a:pathLst>
                <a:path w="163829" h="121301">
                  <a:moveTo>
                    <a:pt x="25297" y="4904"/>
                  </a:moveTo>
                  <a:lnTo>
                    <a:pt x="25297" y="4904"/>
                  </a:lnTo>
                  <a:lnTo>
                    <a:pt x="16458" y="29323"/>
                  </a:lnTo>
                  <a:lnTo>
                    <a:pt x="12655" y="69308"/>
                  </a:lnTo>
                  <a:lnTo>
                    <a:pt x="2539" y="115959"/>
                  </a:lnTo>
                  <a:lnTo>
                    <a:pt x="1071" y="121290"/>
                  </a:lnTo>
                  <a:lnTo>
                    <a:pt x="681" y="121300"/>
                  </a:lnTo>
                  <a:lnTo>
                    <a:pt x="0" y="97390"/>
                  </a:lnTo>
                  <a:lnTo>
                    <a:pt x="10040" y="55591"/>
                  </a:lnTo>
                  <a:lnTo>
                    <a:pt x="26620" y="17111"/>
                  </a:lnTo>
                  <a:lnTo>
                    <a:pt x="32469" y="10329"/>
                  </a:lnTo>
                  <a:lnTo>
                    <a:pt x="33609" y="10637"/>
                  </a:lnTo>
                  <a:lnTo>
                    <a:pt x="33324" y="41374"/>
                  </a:lnTo>
                  <a:lnTo>
                    <a:pt x="42617" y="59053"/>
                  </a:lnTo>
                  <a:lnTo>
                    <a:pt x="43898" y="59348"/>
                  </a:lnTo>
                  <a:lnTo>
                    <a:pt x="47205" y="57795"/>
                  </a:lnTo>
                  <a:lnTo>
                    <a:pt x="64052" y="33375"/>
                  </a:lnTo>
                  <a:lnTo>
                    <a:pt x="73565" y="18970"/>
                  </a:lnTo>
                  <a:lnTo>
                    <a:pt x="87201" y="5510"/>
                  </a:lnTo>
                  <a:lnTo>
                    <a:pt x="106432" y="0"/>
                  </a:lnTo>
                  <a:lnTo>
                    <a:pt x="127681" y="607"/>
                  </a:lnTo>
                  <a:lnTo>
                    <a:pt x="146528" y="5581"/>
                  </a:lnTo>
                  <a:lnTo>
                    <a:pt x="153391" y="11705"/>
                  </a:lnTo>
                  <a:lnTo>
                    <a:pt x="162897" y="29800"/>
                  </a:lnTo>
                  <a:lnTo>
                    <a:pt x="163828" y="48190"/>
                  </a:lnTo>
                  <a:lnTo>
                    <a:pt x="153087" y="95365"/>
                  </a:lnTo>
                  <a:lnTo>
                    <a:pt x="152297" y="1001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8" name="SMARTInkShape-7056"/>
            <p:cNvSpPr/>
            <p:nvPr>
              <p:custDataLst>
                <p:tags r:id="rId214"/>
              </p:custDataLst>
            </p:nvPr>
          </p:nvSpPr>
          <p:spPr>
            <a:xfrm>
              <a:off x="9810750" y="6107859"/>
              <a:ext cx="120680" cy="317010"/>
            </a:xfrm>
            <a:custGeom>
              <a:avLst/>
              <a:gdLst/>
              <a:ahLst/>
              <a:cxnLst/>
              <a:rect l="0" t="0" r="0" b="0"/>
              <a:pathLst>
                <a:path w="120680" h="317010">
                  <a:moveTo>
                    <a:pt x="19050" y="83391"/>
                  </a:moveTo>
                  <a:lnTo>
                    <a:pt x="19050" y="83391"/>
                  </a:lnTo>
                  <a:lnTo>
                    <a:pt x="15679" y="86762"/>
                  </a:lnTo>
                  <a:lnTo>
                    <a:pt x="13583" y="102340"/>
                  </a:lnTo>
                  <a:lnTo>
                    <a:pt x="17944" y="145851"/>
                  </a:lnTo>
                  <a:lnTo>
                    <a:pt x="21615" y="180531"/>
                  </a:lnTo>
                  <a:lnTo>
                    <a:pt x="21837" y="217581"/>
                  </a:lnTo>
                  <a:lnTo>
                    <a:pt x="20288" y="253097"/>
                  </a:lnTo>
                  <a:lnTo>
                    <a:pt x="19417" y="294071"/>
                  </a:lnTo>
                  <a:lnTo>
                    <a:pt x="19097" y="317009"/>
                  </a:lnTo>
                  <a:lnTo>
                    <a:pt x="12324" y="304464"/>
                  </a:lnTo>
                  <a:lnTo>
                    <a:pt x="4749" y="266015"/>
                  </a:lnTo>
                  <a:lnTo>
                    <a:pt x="2111" y="219120"/>
                  </a:lnTo>
                  <a:lnTo>
                    <a:pt x="1407" y="190810"/>
                  </a:lnTo>
                  <a:lnTo>
                    <a:pt x="2348" y="162061"/>
                  </a:lnTo>
                  <a:lnTo>
                    <a:pt x="4388" y="133014"/>
                  </a:lnTo>
                  <a:lnTo>
                    <a:pt x="7158" y="103773"/>
                  </a:lnTo>
                  <a:lnTo>
                    <a:pt x="17762" y="58113"/>
                  </a:lnTo>
                  <a:lnTo>
                    <a:pt x="37719" y="14048"/>
                  </a:lnTo>
                  <a:lnTo>
                    <a:pt x="44196" y="5412"/>
                  </a:lnTo>
                  <a:lnTo>
                    <a:pt x="52749" y="1066"/>
                  </a:lnTo>
                  <a:lnTo>
                    <a:pt x="73537" y="0"/>
                  </a:lnTo>
                  <a:lnTo>
                    <a:pt x="95007" y="9875"/>
                  </a:lnTo>
                  <a:lnTo>
                    <a:pt x="105671" y="17446"/>
                  </a:lnTo>
                  <a:lnTo>
                    <a:pt x="112780" y="27433"/>
                  </a:lnTo>
                  <a:lnTo>
                    <a:pt x="120679" y="51700"/>
                  </a:lnTo>
                  <a:lnTo>
                    <a:pt x="116666" y="77067"/>
                  </a:lnTo>
                  <a:lnTo>
                    <a:pt x="111644" y="89758"/>
                  </a:lnTo>
                  <a:lnTo>
                    <a:pt x="92891" y="109505"/>
                  </a:lnTo>
                  <a:lnTo>
                    <a:pt x="68803" y="123219"/>
                  </a:lnTo>
                  <a:lnTo>
                    <a:pt x="43984" y="129314"/>
                  </a:lnTo>
                  <a:lnTo>
                    <a:pt x="24486" y="128261"/>
                  </a:lnTo>
                  <a:lnTo>
                    <a:pt x="0" y="1214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9" name="SMARTInkShape-7057"/>
            <p:cNvSpPr/>
            <p:nvPr>
              <p:custDataLst>
                <p:tags r:id="rId215"/>
              </p:custDataLst>
            </p:nvPr>
          </p:nvSpPr>
          <p:spPr>
            <a:xfrm>
              <a:off x="10344150" y="6248400"/>
              <a:ext cx="25401" cy="6351"/>
            </a:xfrm>
            <a:custGeom>
              <a:avLst/>
              <a:gdLst/>
              <a:ahLst/>
              <a:cxnLst/>
              <a:rect l="0" t="0" r="0" b="0"/>
              <a:pathLst>
                <a:path w="25401" h="6351">
                  <a:moveTo>
                    <a:pt x="25400" y="6350"/>
                  </a:moveTo>
                  <a:lnTo>
                    <a:pt x="2540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0" name="SMARTInkShape-7058"/>
            <p:cNvSpPr/>
            <p:nvPr>
              <p:custDataLst>
                <p:tags r:id="rId216"/>
              </p:custDataLst>
            </p:nvPr>
          </p:nvSpPr>
          <p:spPr>
            <a:xfrm>
              <a:off x="10179050" y="6143429"/>
              <a:ext cx="127001" cy="16072"/>
            </a:xfrm>
            <a:custGeom>
              <a:avLst/>
              <a:gdLst/>
              <a:ahLst/>
              <a:cxnLst/>
              <a:rect l="0" t="0" r="0" b="0"/>
              <a:pathLst>
                <a:path w="127001" h="16072">
                  <a:moveTo>
                    <a:pt x="0" y="3371"/>
                  </a:moveTo>
                  <a:lnTo>
                    <a:pt x="0" y="3371"/>
                  </a:lnTo>
                  <a:lnTo>
                    <a:pt x="3370" y="0"/>
                  </a:lnTo>
                  <a:lnTo>
                    <a:pt x="35808" y="1275"/>
                  </a:lnTo>
                  <a:lnTo>
                    <a:pt x="70007" y="6203"/>
                  </a:lnTo>
                  <a:lnTo>
                    <a:pt x="127000" y="16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1" name="SMARTInkShape-7059"/>
            <p:cNvSpPr/>
            <p:nvPr>
              <p:custDataLst>
                <p:tags r:id="rId217"/>
              </p:custDataLst>
            </p:nvPr>
          </p:nvSpPr>
          <p:spPr>
            <a:xfrm>
              <a:off x="10238709" y="5953179"/>
              <a:ext cx="86066" cy="326972"/>
            </a:xfrm>
            <a:custGeom>
              <a:avLst/>
              <a:gdLst/>
              <a:ahLst/>
              <a:cxnLst/>
              <a:rect l="0" t="0" r="0" b="0"/>
              <a:pathLst>
                <a:path w="86066" h="326972">
                  <a:moveTo>
                    <a:pt x="73691" y="85671"/>
                  </a:moveTo>
                  <a:lnTo>
                    <a:pt x="73691" y="85671"/>
                  </a:lnTo>
                  <a:lnTo>
                    <a:pt x="82480" y="39201"/>
                  </a:lnTo>
                  <a:lnTo>
                    <a:pt x="85900" y="27173"/>
                  </a:lnTo>
                  <a:lnTo>
                    <a:pt x="86065" y="17745"/>
                  </a:lnTo>
                  <a:lnTo>
                    <a:pt x="84056" y="10048"/>
                  </a:lnTo>
                  <a:lnTo>
                    <a:pt x="80601" y="3505"/>
                  </a:lnTo>
                  <a:lnTo>
                    <a:pt x="75475" y="555"/>
                  </a:lnTo>
                  <a:lnTo>
                    <a:pt x="69235" y="0"/>
                  </a:lnTo>
                  <a:lnTo>
                    <a:pt x="62254" y="1040"/>
                  </a:lnTo>
                  <a:lnTo>
                    <a:pt x="46970" y="13485"/>
                  </a:lnTo>
                  <a:lnTo>
                    <a:pt x="32183" y="34538"/>
                  </a:lnTo>
                  <a:lnTo>
                    <a:pt x="15923" y="80241"/>
                  </a:lnTo>
                  <a:lnTo>
                    <a:pt x="6623" y="120417"/>
                  </a:lnTo>
                  <a:lnTo>
                    <a:pt x="1550" y="160381"/>
                  </a:lnTo>
                  <a:lnTo>
                    <a:pt x="0" y="198602"/>
                  </a:lnTo>
                  <a:lnTo>
                    <a:pt x="1664" y="234405"/>
                  </a:lnTo>
                  <a:lnTo>
                    <a:pt x="6635" y="267251"/>
                  </a:lnTo>
                  <a:lnTo>
                    <a:pt x="14584" y="311725"/>
                  </a:lnTo>
                  <a:lnTo>
                    <a:pt x="16541" y="326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SMARTInkShape-Group1306"/>
          <p:cNvGrpSpPr/>
          <p:nvPr/>
        </p:nvGrpSpPr>
        <p:grpSpPr>
          <a:xfrm>
            <a:off x="8117097" y="5962585"/>
            <a:ext cx="1344404" cy="431746"/>
            <a:chOff x="8117097" y="5962585"/>
            <a:chExt cx="1344404" cy="431746"/>
          </a:xfrm>
        </p:grpSpPr>
        <p:sp>
          <p:nvSpPr>
            <p:cNvPr id="1253" name="SMARTInkShape-7060"/>
            <p:cNvSpPr/>
            <p:nvPr>
              <p:custDataLst>
                <p:tags r:id="rId204"/>
              </p:custDataLst>
            </p:nvPr>
          </p:nvSpPr>
          <p:spPr>
            <a:xfrm>
              <a:off x="8915400" y="6165850"/>
              <a:ext cx="6351" cy="101601"/>
            </a:xfrm>
            <a:custGeom>
              <a:avLst/>
              <a:gdLst/>
              <a:ahLst/>
              <a:cxnLst/>
              <a:rect l="0" t="0" r="0" b="0"/>
              <a:pathLst>
                <a:path w="6351" h="101601">
                  <a:moveTo>
                    <a:pt x="0" y="0"/>
                  </a:moveTo>
                  <a:lnTo>
                    <a:pt x="0" y="0"/>
                  </a:lnTo>
                  <a:lnTo>
                    <a:pt x="0" y="38724"/>
                  </a:lnTo>
                  <a:lnTo>
                    <a:pt x="1881" y="83615"/>
                  </a:lnTo>
                  <a:lnTo>
                    <a:pt x="63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4" name="SMARTInkShape-7061"/>
            <p:cNvSpPr/>
            <p:nvPr>
              <p:custDataLst>
                <p:tags r:id="rId205"/>
              </p:custDataLst>
            </p:nvPr>
          </p:nvSpPr>
          <p:spPr>
            <a:xfrm>
              <a:off x="8750300" y="6102350"/>
              <a:ext cx="88901" cy="176110"/>
            </a:xfrm>
            <a:custGeom>
              <a:avLst/>
              <a:gdLst/>
              <a:ahLst/>
              <a:cxnLst/>
              <a:rect l="0" t="0" r="0" b="0"/>
              <a:pathLst>
                <a:path w="88901" h="176110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27146" y="45149"/>
                  </a:lnTo>
                  <a:lnTo>
                    <a:pt x="49264" y="92173"/>
                  </a:lnTo>
                  <a:lnTo>
                    <a:pt x="56466" y="118577"/>
                  </a:lnTo>
                  <a:lnTo>
                    <a:pt x="57315" y="142072"/>
                  </a:lnTo>
                  <a:lnTo>
                    <a:pt x="50457" y="168389"/>
                  </a:lnTo>
                  <a:lnTo>
                    <a:pt x="46338" y="172937"/>
                  </a:lnTo>
                  <a:lnTo>
                    <a:pt x="41476" y="175264"/>
                  </a:lnTo>
                  <a:lnTo>
                    <a:pt x="36118" y="176109"/>
                  </a:lnTo>
                  <a:lnTo>
                    <a:pt x="31134" y="173145"/>
                  </a:lnTo>
                  <a:lnTo>
                    <a:pt x="21834" y="160444"/>
                  </a:lnTo>
                  <a:lnTo>
                    <a:pt x="15406" y="126717"/>
                  </a:lnTo>
                  <a:lnTo>
                    <a:pt x="23616" y="88815"/>
                  </a:lnTo>
                  <a:lnTo>
                    <a:pt x="35659" y="69107"/>
                  </a:lnTo>
                  <a:lnTo>
                    <a:pt x="60191" y="46110"/>
                  </a:lnTo>
                  <a:lnTo>
                    <a:pt x="8890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5" name="SMARTInkShape-7062"/>
            <p:cNvSpPr/>
            <p:nvPr>
              <p:custDataLst>
                <p:tags r:id="rId206"/>
              </p:custDataLst>
            </p:nvPr>
          </p:nvSpPr>
          <p:spPr>
            <a:xfrm>
              <a:off x="9004802" y="5962585"/>
              <a:ext cx="456699" cy="328599"/>
            </a:xfrm>
            <a:custGeom>
              <a:avLst/>
              <a:gdLst/>
              <a:ahLst/>
              <a:cxnLst/>
              <a:rect l="0" t="0" r="0" b="0"/>
              <a:pathLst>
                <a:path w="456699" h="328599">
                  <a:moveTo>
                    <a:pt x="75698" y="203265"/>
                  </a:moveTo>
                  <a:lnTo>
                    <a:pt x="75698" y="203265"/>
                  </a:lnTo>
                  <a:lnTo>
                    <a:pt x="75696" y="194426"/>
                  </a:lnTo>
                  <a:lnTo>
                    <a:pt x="74286" y="192433"/>
                  </a:lnTo>
                  <a:lnTo>
                    <a:pt x="68955" y="188337"/>
                  </a:lnTo>
                  <a:lnTo>
                    <a:pt x="60001" y="187929"/>
                  </a:lnTo>
                  <a:lnTo>
                    <a:pt x="54649" y="188808"/>
                  </a:lnTo>
                  <a:lnTo>
                    <a:pt x="33635" y="200157"/>
                  </a:lnTo>
                  <a:lnTo>
                    <a:pt x="12905" y="220297"/>
                  </a:lnTo>
                  <a:lnTo>
                    <a:pt x="100" y="247510"/>
                  </a:lnTo>
                  <a:lnTo>
                    <a:pt x="0" y="263851"/>
                  </a:lnTo>
                  <a:lnTo>
                    <a:pt x="1950" y="271172"/>
                  </a:lnTo>
                  <a:lnTo>
                    <a:pt x="13523" y="284951"/>
                  </a:lnTo>
                  <a:lnTo>
                    <a:pt x="31131" y="296720"/>
                  </a:lnTo>
                  <a:lnTo>
                    <a:pt x="53068" y="304303"/>
                  </a:lnTo>
                  <a:lnTo>
                    <a:pt x="92588" y="305797"/>
                  </a:lnTo>
                  <a:lnTo>
                    <a:pt x="128838" y="295028"/>
                  </a:lnTo>
                  <a:lnTo>
                    <a:pt x="137230" y="287723"/>
                  </a:lnTo>
                  <a:lnTo>
                    <a:pt x="148435" y="268320"/>
                  </a:lnTo>
                  <a:lnTo>
                    <a:pt x="155342" y="247078"/>
                  </a:lnTo>
                  <a:lnTo>
                    <a:pt x="153488" y="243763"/>
                  </a:lnTo>
                  <a:lnTo>
                    <a:pt x="149430" y="242256"/>
                  </a:lnTo>
                  <a:lnTo>
                    <a:pt x="143902" y="241960"/>
                  </a:lnTo>
                  <a:lnTo>
                    <a:pt x="132116" y="245391"/>
                  </a:lnTo>
                  <a:lnTo>
                    <a:pt x="126010" y="248284"/>
                  </a:lnTo>
                  <a:lnTo>
                    <a:pt x="121939" y="251623"/>
                  </a:lnTo>
                  <a:lnTo>
                    <a:pt x="117416" y="259093"/>
                  </a:lnTo>
                  <a:lnTo>
                    <a:pt x="117621" y="263768"/>
                  </a:lnTo>
                  <a:lnTo>
                    <a:pt x="121614" y="274605"/>
                  </a:lnTo>
                  <a:lnTo>
                    <a:pt x="125357" y="278341"/>
                  </a:lnTo>
                  <a:lnTo>
                    <a:pt x="135163" y="282493"/>
                  </a:lnTo>
                  <a:lnTo>
                    <a:pt x="146575" y="282457"/>
                  </a:lnTo>
                  <a:lnTo>
                    <a:pt x="157295" y="281501"/>
                  </a:lnTo>
                  <a:lnTo>
                    <a:pt x="164409" y="283427"/>
                  </a:lnTo>
                  <a:lnTo>
                    <a:pt x="165882" y="284927"/>
                  </a:lnTo>
                  <a:lnTo>
                    <a:pt x="166161" y="286635"/>
                  </a:lnTo>
                  <a:lnTo>
                    <a:pt x="161537" y="301186"/>
                  </a:lnTo>
                  <a:lnTo>
                    <a:pt x="161851" y="305940"/>
                  </a:lnTo>
                  <a:lnTo>
                    <a:pt x="165965" y="314985"/>
                  </a:lnTo>
                  <a:lnTo>
                    <a:pt x="172496" y="321828"/>
                  </a:lnTo>
                  <a:lnTo>
                    <a:pt x="176215" y="324640"/>
                  </a:lnTo>
                  <a:lnTo>
                    <a:pt x="194929" y="328598"/>
                  </a:lnTo>
                  <a:lnTo>
                    <a:pt x="221719" y="323029"/>
                  </a:lnTo>
                  <a:lnTo>
                    <a:pt x="258742" y="302329"/>
                  </a:lnTo>
                  <a:lnTo>
                    <a:pt x="304362" y="260370"/>
                  </a:lnTo>
                  <a:lnTo>
                    <a:pt x="319158" y="238512"/>
                  </a:lnTo>
                  <a:lnTo>
                    <a:pt x="333254" y="212652"/>
                  </a:lnTo>
                  <a:lnTo>
                    <a:pt x="346885" y="184123"/>
                  </a:lnTo>
                  <a:lnTo>
                    <a:pt x="359499" y="154520"/>
                  </a:lnTo>
                  <a:lnTo>
                    <a:pt x="371437" y="124202"/>
                  </a:lnTo>
                  <a:lnTo>
                    <a:pt x="382925" y="93407"/>
                  </a:lnTo>
                  <a:lnTo>
                    <a:pt x="393806" y="49781"/>
                  </a:lnTo>
                  <a:lnTo>
                    <a:pt x="395720" y="33209"/>
                  </a:lnTo>
                  <a:lnTo>
                    <a:pt x="393468" y="20750"/>
                  </a:lnTo>
                  <a:lnTo>
                    <a:pt x="388439" y="11033"/>
                  </a:lnTo>
                  <a:lnTo>
                    <a:pt x="381559" y="3143"/>
                  </a:lnTo>
                  <a:lnTo>
                    <a:pt x="372738" y="0"/>
                  </a:lnTo>
                  <a:lnTo>
                    <a:pt x="351649" y="2153"/>
                  </a:lnTo>
                  <a:lnTo>
                    <a:pt x="330048" y="17691"/>
                  </a:lnTo>
                  <a:lnTo>
                    <a:pt x="310097" y="43176"/>
                  </a:lnTo>
                  <a:lnTo>
                    <a:pt x="294175" y="78022"/>
                  </a:lnTo>
                  <a:lnTo>
                    <a:pt x="285686" y="118909"/>
                  </a:lnTo>
                  <a:lnTo>
                    <a:pt x="285443" y="160835"/>
                  </a:lnTo>
                  <a:lnTo>
                    <a:pt x="297095" y="198282"/>
                  </a:lnTo>
                  <a:lnTo>
                    <a:pt x="323439" y="228096"/>
                  </a:lnTo>
                  <a:lnTo>
                    <a:pt x="360782" y="251695"/>
                  </a:lnTo>
                  <a:lnTo>
                    <a:pt x="407954" y="269240"/>
                  </a:lnTo>
                  <a:lnTo>
                    <a:pt x="456698" y="2858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6" name="SMARTInkShape-7063"/>
            <p:cNvSpPr/>
            <p:nvPr>
              <p:custDataLst>
                <p:tags r:id="rId207"/>
              </p:custDataLst>
            </p:nvPr>
          </p:nvSpPr>
          <p:spPr>
            <a:xfrm>
              <a:off x="8924729" y="6064250"/>
              <a:ext cx="9722" cy="12701"/>
            </a:xfrm>
            <a:custGeom>
              <a:avLst/>
              <a:gdLst/>
              <a:ahLst/>
              <a:cxnLst/>
              <a:rect l="0" t="0" r="0" b="0"/>
              <a:pathLst>
                <a:path w="9722" h="1270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17" y="1411"/>
                  </a:lnTo>
                  <a:lnTo>
                    <a:pt x="9721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7" name="SMARTInkShape-7064"/>
            <p:cNvSpPr/>
            <p:nvPr>
              <p:custDataLst>
                <p:tags r:id="rId208"/>
              </p:custDataLst>
            </p:nvPr>
          </p:nvSpPr>
          <p:spPr>
            <a:xfrm>
              <a:off x="8117097" y="6093881"/>
              <a:ext cx="188704" cy="178229"/>
            </a:xfrm>
            <a:custGeom>
              <a:avLst/>
              <a:gdLst/>
              <a:ahLst/>
              <a:cxnLst/>
              <a:rect l="0" t="0" r="0" b="0"/>
              <a:pathLst>
                <a:path w="188704" h="178229">
                  <a:moveTo>
                    <a:pt x="23603" y="65619"/>
                  </a:moveTo>
                  <a:lnTo>
                    <a:pt x="23603" y="65619"/>
                  </a:lnTo>
                  <a:lnTo>
                    <a:pt x="20232" y="65619"/>
                  </a:lnTo>
                  <a:lnTo>
                    <a:pt x="19944" y="66324"/>
                  </a:lnTo>
                  <a:lnTo>
                    <a:pt x="21505" y="68990"/>
                  </a:lnTo>
                  <a:lnTo>
                    <a:pt x="29724" y="74458"/>
                  </a:lnTo>
                  <a:lnTo>
                    <a:pt x="51208" y="77175"/>
                  </a:lnTo>
                  <a:lnTo>
                    <a:pt x="66210" y="74048"/>
                  </a:lnTo>
                  <a:lnTo>
                    <a:pt x="96460" y="57171"/>
                  </a:lnTo>
                  <a:lnTo>
                    <a:pt x="107254" y="41873"/>
                  </a:lnTo>
                  <a:lnTo>
                    <a:pt x="112992" y="24727"/>
                  </a:lnTo>
                  <a:lnTo>
                    <a:pt x="113191" y="10050"/>
                  </a:lnTo>
                  <a:lnTo>
                    <a:pt x="110139" y="5289"/>
                  </a:lnTo>
                  <a:lnTo>
                    <a:pt x="105283" y="2116"/>
                  </a:lnTo>
                  <a:lnTo>
                    <a:pt x="99222" y="0"/>
                  </a:lnTo>
                  <a:lnTo>
                    <a:pt x="81201" y="3293"/>
                  </a:lnTo>
                  <a:lnTo>
                    <a:pt x="70468" y="7135"/>
                  </a:lnTo>
                  <a:lnTo>
                    <a:pt x="35137" y="36139"/>
                  </a:lnTo>
                  <a:lnTo>
                    <a:pt x="7970" y="76014"/>
                  </a:lnTo>
                  <a:lnTo>
                    <a:pt x="898" y="104576"/>
                  </a:lnTo>
                  <a:lnTo>
                    <a:pt x="0" y="119106"/>
                  </a:lnTo>
                  <a:lnTo>
                    <a:pt x="8409" y="144661"/>
                  </a:lnTo>
                  <a:lnTo>
                    <a:pt x="15590" y="156412"/>
                  </a:lnTo>
                  <a:lnTo>
                    <a:pt x="40503" y="171353"/>
                  </a:lnTo>
                  <a:lnTo>
                    <a:pt x="72743" y="178228"/>
                  </a:lnTo>
                  <a:lnTo>
                    <a:pt x="108235" y="176581"/>
                  </a:lnTo>
                  <a:lnTo>
                    <a:pt x="141415" y="165501"/>
                  </a:lnTo>
                  <a:lnTo>
                    <a:pt x="188703" y="1418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8" name="SMARTInkShape-7065"/>
            <p:cNvSpPr/>
            <p:nvPr>
              <p:custDataLst>
                <p:tags r:id="rId209"/>
              </p:custDataLst>
            </p:nvPr>
          </p:nvSpPr>
          <p:spPr>
            <a:xfrm>
              <a:off x="8296079" y="6115050"/>
              <a:ext cx="174822" cy="184151"/>
            </a:xfrm>
            <a:custGeom>
              <a:avLst/>
              <a:gdLst/>
              <a:ahLst/>
              <a:cxnLst/>
              <a:rect l="0" t="0" r="0" b="0"/>
              <a:pathLst>
                <a:path w="174822" h="18415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18" y="2117"/>
                  </a:lnTo>
                  <a:lnTo>
                    <a:pt x="18858" y="42632"/>
                  </a:lnTo>
                  <a:lnTo>
                    <a:pt x="33371" y="83027"/>
                  </a:lnTo>
                  <a:lnTo>
                    <a:pt x="40403" y="127637"/>
                  </a:lnTo>
                  <a:lnTo>
                    <a:pt x="40997" y="134339"/>
                  </a:lnTo>
                  <a:lnTo>
                    <a:pt x="40449" y="135420"/>
                  </a:lnTo>
                  <a:lnTo>
                    <a:pt x="39378" y="135436"/>
                  </a:lnTo>
                  <a:lnTo>
                    <a:pt x="37960" y="134741"/>
                  </a:lnTo>
                  <a:lnTo>
                    <a:pt x="35495" y="95233"/>
                  </a:lnTo>
                  <a:lnTo>
                    <a:pt x="38566" y="47818"/>
                  </a:lnTo>
                  <a:lnTo>
                    <a:pt x="42061" y="35363"/>
                  </a:lnTo>
                  <a:lnTo>
                    <a:pt x="43982" y="32042"/>
                  </a:lnTo>
                  <a:lnTo>
                    <a:pt x="45967" y="31240"/>
                  </a:lnTo>
                  <a:lnTo>
                    <a:pt x="47995" y="32114"/>
                  </a:lnTo>
                  <a:lnTo>
                    <a:pt x="50055" y="34110"/>
                  </a:lnTo>
                  <a:lnTo>
                    <a:pt x="73783" y="81566"/>
                  </a:lnTo>
                  <a:lnTo>
                    <a:pt x="82324" y="99427"/>
                  </a:lnTo>
                  <a:lnTo>
                    <a:pt x="83523" y="104385"/>
                  </a:lnTo>
                  <a:lnTo>
                    <a:pt x="85028" y="106984"/>
                  </a:lnTo>
                  <a:lnTo>
                    <a:pt x="86737" y="108012"/>
                  </a:lnTo>
                  <a:lnTo>
                    <a:pt x="88581" y="107991"/>
                  </a:lnTo>
                  <a:lnTo>
                    <a:pt x="92513" y="102324"/>
                  </a:lnTo>
                  <a:lnTo>
                    <a:pt x="107527" y="78067"/>
                  </a:lnTo>
                  <a:lnTo>
                    <a:pt x="130170" y="53285"/>
                  </a:lnTo>
                  <a:lnTo>
                    <a:pt x="139925" y="48377"/>
                  </a:lnTo>
                  <a:lnTo>
                    <a:pt x="148964" y="48077"/>
                  </a:lnTo>
                  <a:lnTo>
                    <a:pt x="153349" y="48985"/>
                  </a:lnTo>
                  <a:lnTo>
                    <a:pt x="156273" y="52412"/>
                  </a:lnTo>
                  <a:lnTo>
                    <a:pt x="164722" y="92737"/>
                  </a:lnTo>
                  <a:lnTo>
                    <a:pt x="172094" y="139047"/>
                  </a:lnTo>
                  <a:lnTo>
                    <a:pt x="174821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9" name="SMARTInkShape-7066"/>
            <p:cNvSpPr/>
            <p:nvPr>
              <p:custDataLst>
                <p:tags r:id="rId210"/>
              </p:custDataLst>
            </p:nvPr>
          </p:nvSpPr>
          <p:spPr>
            <a:xfrm>
              <a:off x="8540750" y="6127298"/>
              <a:ext cx="99707" cy="267033"/>
            </a:xfrm>
            <a:custGeom>
              <a:avLst/>
              <a:gdLst/>
              <a:ahLst/>
              <a:cxnLst/>
              <a:rect l="0" t="0" r="0" b="0"/>
              <a:pathLst>
                <a:path w="99707" h="267033">
                  <a:moveTo>
                    <a:pt x="12700" y="57602"/>
                  </a:moveTo>
                  <a:lnTo>
                    <a:pt x="12700" y="57602"/>
                  </a:lnTo>
                  <a:lnTo>
                    <a:pt x="14581" y="100909"/>
                  </a:lnTo>
                  <a:lnTo>
                    <a:pt x="19607" y="137227"/>
                  </a:lnTo>
                  <a:lnTo>
                    <a:pt x="25565" y="183030"/>
                  </a:lnTo>
                  <a:lnTo>
                    <a:pt x="33680" y="229292"/>
                  </a:lnTo>
                  <a:lnTo>
                    <a:pt x="43504" y="266973"/>
                  </a:lnTo>
                  <a:lnTo>
                    <a:pt x="43819" y="267032"/>
                  </a:lnTo>
                  <a:lnTo>
                    <a:pt x="33480" y="233887"/>
                  </a:lnTo>
                  <a:lnTo>
                    <a:pt x="23346" y="200627"/>
                  </a:lnTo>
                  <a:lnTo>
                    <a:pt x="18386" y="178353"/>
                  </a:lnTo>
                  <a:lnTo>
                    <a:pt x="13669" y="152919"/>
                  </a:lnTo>
                  <a:lnTo>
                    <a:pt x="9113" y="125379"/>
                  </a:lnTo>
                  <a:lnTo>
                    <a:pt x="5931" y="77847"/>
                  </a:lnTo>
                  <a:lnTo>
                    <a:pt x="5459" y="40495"/>
                  </a:lnTo>
                  <a:lnTo>
                    <a:pt x="3342" y="12238"/>
                  </a:lnTo>
                  <a:lnTo>
                    <a:pt x="5050" y="6899"/>
                  </a:lnTo>
                  <a:lnTo>
                    <a:pt x="7600" y="2633"/>
                  </a:lnTo>
                  <a:lnTo>
                    <a:pt x="12828" y="495"/>
                  </a:lnTo>
                  <a:lnTo>
                    <a:pt x="28043" y="0"/>
                  </a:lnTo>
                  <a:lnTo>
                    <a:pt x="56445" y="7061"/>
                  </a:lnTo>
                  <a:lnTo>
                    <a:pt x="83830" y="21460"/>
                  </a:lnTo>
                  <a:lnTo>
                    <a:pt x="95583" y="36835"/>
                  </a:lnTo>
                  <a:lnTo>
                    <a:pt x="99706" y="45874"/>
                  </a:lnTo>
                  <a:lnTo>
                    <a:pt x="99632" y="54016"/>
                  </a:lnTo>
                  <a:lnTo>
                    <a:pt x="92024" y="68709"/>
                  </a:lnTo>
                  <a:lnTo>
                    <a:pt x="75471" y="80413"/>
                  </a:lnTo>
                  <a:lnTo>
                    <a:pt x="54710" y="88906"/>
                  </a:lnTo>
                  <a:lnTo>
                    <a:pt x="25304" y="92983"/>
                  </a:lnTo>
                  <a:lnTo>
                    <a:pt x="0" y="893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0" name="SMARTInkShape-7067"/>
            <p:cNvSpPr/>
            <p:nvPr>
              <p:custDataLst>
                <p:tags r:id="rId211"/>
              </p:custDataLst>
            </p:nvPr>
          </p:nvSpPr>
          <p:spPr>
            <a:xfrm>
              <a:off x="8680448" y="6165850"/>
              <a:ext cx="3" cy="76201"/>
            </a:xfrm>
            <a:custGeom>
              <a:avLst/>
              <a:gdLst/>
              <a:ahLst/>
              <a:cxnLst/>
              <a:rect l="0" t="0" r="0" b="0"/>
              <a:pathLst>
                <a:path w="3" h="76201">
                  <a:moveTo>
                    <a:pt x="2" y="0"/>
                  </a:moveTo>
                  <a:lnTo>
                    <a:pt x="2" y="0"/>
                  </a:lnTo>
                  <a:lnTo>
                    <a:pt x="0" y="46983"/>
                  </a:lnTo>
                  <a:lnTo>
                    <a:pt x="2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1" name="SMARTInkShape-7068"/>
            <p:cNvSpPr/>
            <p:nvPr>
              <p:custDataLst>
                <p:tags r:id="rId212"/>
              </p:custDataLst>
            </p:nvPr>
          </p:nvSpPr>
          <p:spPr>
            <a:xfrm>
              <a:off x="8655050" y="605155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12700" y="0"/>
                  </a:moveTo>
                  <a:lnTo>
                    <a:pt x="1270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63" name="SMARTInkShape-7069"/>
          <p:cNvSpPr/>
          <p:nvPr>
            <p:custDataLst>
              <p:tags r:id="rId1"/>
            </p:custDataLst>
          </p:nvPr>
        </p:nvSpPr>
        <p:spPr>
          <a:xfrm>
            <a:off x="7353300" y="5807889"/>
            <a:ext cx="215105" cy="808812"/>
          </a:xfrm>
          <a:custGeom>
            <a:avLst/>
            <a:gdLst/>
            <a:ahLst/>
            <a:cxnLst/>
            <a:rect l="0" t="0" r="0" b="0"/>
            <a:pathLst>
              <a:path w="215105" h="808812">
                <a:moveTo>
                  <a:pt x="0" y="15061"/>
                </a:moveTo>
                <a:lnTo>
                  <a:pt x="0" y="15061"/>
                </a:lnTo>
                <a:lnTo>
                  <a:pt x="3370" y="8320"/>
                </a:lnTo>
                <a:lnTo>
                  <a:pt x="32434" y="756"/>
                </a:lnTo>
                <a:lnTo>
                  <a:pt x="63098" y="0"/>
                </a:lnTo>
                <a:lnTo>
                  <a:pt x="80166" y="787"/>
                </a:lnTo>
                <a:lnTo>
                  <a:pt x="108536" y="12951"/>
                </a:lnTo>
                <a:lnTo>
                  <a:pt x="121041" y="22121"/>
                </a:lnTo>
                <a:lnTo>
                  <a:pt x="140579" y="49243"/>
                </a:lnTo>
                <a:lnTo>
                  <a:pt x="154907" y="83875"/>
                </a:lnTo>
                <a:lnTo>
                  <a:pt x="163627" y="125137"/>
                </a:lnTo>
                <a:lnTo>
                  <a:pt x="164211" y="167465"/>
                </a:lnTo>
                <a:lnTo>
                  <a:pt x="159765" y="209091"/>
                </a:lnTo>
                <a:lnTo>
                  <a:pt x="153086" y="248757"/>
                </a:lnTo>
                <a:lnTo>
                  <a:pt x="141651" y="285672"/>
                </a:lnTo>
                <a:lnTo>
                  <a:pt x="128573" y="320188"/>
                </a:lnTo>
                <a:lnTo>
                  <a:pt x="114688" y="367388"/>
                </a:lnTo>
                <a:lnTo>
                  <a:pt x="111357" y="412651"/>
                </a:lnTo>
                <a:lnTo>
                  <a:pt x="120797" y="458049"/>
                </a:lnTo>
                <a:lnTo>
                  <a:pt x="136003" y="490404"/>
                </a:lnTo>
                <a:lnTo>
                  <a:pt x="161025" y="536982"/>
                </a:lnTo>
                <a:lnTo>
                  <a:pt x="179752" y="568995"/>
                </a:lnTo>
                <a:lnTo>
                  <a:pt x="197717" y="602037"/>
                </a:lnTo>
                <a:lnTo>
                  <a:pt x="210406" y="635538"/>
                </a:lnTo>
                <a:lnTo>
                  <a:pt x="215104" y="669240"/>
                </a:lnTo>
                <a:lnTo>
                  <a:pt x="213429" y="702330"/>
                </a:lnTo>
                <a:lnTo>
                  <a:pt x="205629" y="733499"/>
                </a:lnTo>
                <a:lnTo>
                  <a:pt x="185700" y="761933"/>
                </a:lnTo>
                <a:lnTo>
                  <a:pt x="144628" y="796097"/>
                </a:lnTo>
                <a:lnTo>
                  <a:pt x="118607" y="808805"/>
                </a:lnTo>
                <a:lnTo>
                  <a:pt x="82550" y="80881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SMARTInkShape-Group1308"/>
          <p:cNvGrpSpPr/>
          <p:nvPr/>
        </p:nvGrpSpPr>
        <p:grpSpPr>
          <a:xfrm>
            <a:off x="4985522" y="5867400"/>
            <a:ext cx="1823313" cy="685801"/>
            <a:chOff x="4985522" y="5867400"/>
            <a:chExt cx="1823313" cy="685801"/>
          </a:xfrm>
        </p:grpSpPr>
        <p:sp>
          <p:nvSpPr>
            <p:cNvPr id="1264" name="SMARTInkShape-7070"/>
            <p:cNvSpPr/>
            <p:nvPr>
              <p:custDataLst>
                <p:tags r:id="rId189"/>
              </p:custDataLst>
            </p:nvPr>
          </p:nvSpPr>
          <p:spPr>
            <a:xfrm>
              <a:off x="5911850" y="5902129"/>
              <a:ext cx="127001" cy="212922"/>
            </a:xfrm>
            <a:custGeom>
              <a:avLst/>
              <a:gdLst/>
              <a:ahLst/>
              <a:cxnLst/>
              <a:rect l="0" t="0" r="0" b="0"/>
              <a:pathLst>
                <a:path w="127001" h="212922">
                  <a:moveTo>
                    <a:pt x="127000" y="3371"/>
                  </a:moveTo>
                  <a:lnTo>
                    <a:pt x="127000" y="3371"/>
                  </a:lnTo>
                  <a:lnTo>
                    <a:pt x="120259" y="0"/>
                  </a:lnTo>
                  <a:lnTo>
                    <a:pt x="113185" y="226"/>
                  </a:lnTo>
                  <a:lnTo>
                    <a:pt x="105339" y="3385"/>
                  </a:lnTo>
                  <a:lnTo>
                    <a:pt x="91575" y="15213"/>
                  </a:lnTo>
                  <a:lnTo>
                    <a:pt x="64237" y="51623"/>
                  </a:lnTo>
                  <a:lnTo>
                    <a:pt x="44669" y="87048"/>
                  </a:lnTo>
                  <a:lnTo>
                    <a:pt x="29228" y="124354"/>
                  </a:lnTo>
                  <a:lnTo>
                    <a:pt x="14319" y="168145"/>
                  </a:lnTo>
                  <a:lnTo>
                    <a:pt x="0" y="2129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5" name="SMARTInkShape-7071"/>
            <p:cNvSpPr/>
            <p:nvPr>
              <p:custDataLst>
                <p:tags r:id="rId190"/>
              </p:custDataLst>
            </p:nvPr>
          </p:nvSpPr>
          <p:spPr>
            <a:xfrm>
              <a:off x="6115050" y="6070600"/>
              <a:ext cx="6351" cy="50801"/>
            </a:xfrm>
            <a:custGeom>
              <a:avLst/>
              <a:gdLst/>
              <a:ahLst/>
              <a:cxnLst/>
              <a:rect l="0" t="0" r="0" b="0"/>
              <a:pathLst>
                <a:path w="6351" h="50801">
                  <a:moveTo>
                    <a:pt x="6350" y="0"/>
                  </a:moveTo>
                  <a:lnTo>
                    <a:pt x="6350" y="0"/>
                  </a:lnTo>
                  <a:lnTo>
                    <a:pt x="2979" y="6741"/>
                  </a:lnTo>
                  <a:lnTo>
                    <a:pt x="51" y="47010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6" name="SMARTInkShape-7072"/>
            <p:cNvSpPr/>
            <p:nvPr>
              <p:custDataLst>
                <p:tags r:id="rId191"/>
              </p:custDataLst>
            </p:nvPr>
          </p:nvSpPr>
          <p:spPr>
            <a:xfrm>
              <a:off x="6096000" y="59753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7" name="SMARTInkShape-7073"/>
            <p:cNvSpPr/>
            <p:nvPr>
              <p:custDataLst>
                <p:tags r:id="rId192"/>
              </p:custDataLst>
            </p:nvPr>
          </p:nvSpPr>
          <p:spPr>
            <a:xfrm>
              <a:off x="5759450" y="6391996"/>
              <a:ext cx="165101" cy="161205"/>
            </a:xfrm>
            <a:custGeom>
              <a:avLst/>
              <a:gdLst/>
              <a:ahLst/>
              <a:cxnLst/>
              <a:rect l="0" t="0" r="0" b="0"/>
              <a:pathLst>
                <a:path w="165101" h="161205">
                  <a:moveTo>
                    <a:pt x="0" y="8804"/>
                  </a:moveTo>
                  <a:lnTo>
                    <a:pt x="0" y="8804"/>
                  </a:lnTo>
                  <a:lnTo>
                    <a:pt x="3371" y="12175"/>
                  </a:lnTo>
                  <a:lnTo>
                    <a:pt x="8839" y="24383"/>
                  </a:lnTo>
                  <a:lnTo>
                    <a:pt x="11936" y="61976"/>
                  </a:lnTo>
                  <a:lnTo>
                    <a:pt x="10668" y="98460"/>
                  </a:lnTo>
                  <a:lnTo>
                    <a:pt x="7203" y="113140"/>
                  </a:lnTo>
                  <a:lnTo>
                    <a:pt x="7624" y="113639"/>
                  </a:lnTo>
                  <a:lnTo>
                    <a:pt x="8611" y="113267"/>
                  </a:lnTo>
                  <a:lnTo>
                    <a:pt x="9973" y="112312"/>
                  </a:lnTo>
                  <a:lnTo>
                    <a:pt x="31412" y="68476"/>
                  </a:lnTo>
                  <a:lnTo>
                    <a:pt x="62154" y="23570"/>
                  </a:lnTo>
                  <a:lnTo>
                    <a:pt x="78658" y="9252"/>
                  </a:lnTo>
                  <a:lnTo>
                    <a:pt x="93521" y="1947"/>
                  </a:lnTo>
                  <a:lnTo>
                    <a:pt x="100445" y="0"/>
                  </a:lnTo>
                  <a:lnTo>
                    <a:pt x="107180" y="818"/>
                  </a:lnTo>
                  <a:lnTo>
                    <a:pt x="120307" y="7371"/>
                  </a:lnTo>
                  <a:lnTo>
                    <a:pt x="131318" y="22983"/>
                  </a:lnTo>
                  <a:lnTo>
                    <a:pt x="145448" y="57455"/>
                  </a:lnTo>
                  <a:lnTo>
                    <a:pt x="158572" y="97067"/>
                  </a:lnTo>
                  <a:lnTo>
                    <a:pt x="165020" y="121410"/>
                  </a:lnTo>
                  <a:lnTo>
                    <a:pt x="165100" y="16120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8" name="SMARTInkShape-7074"/>
            <p:cNvSpPr/>
            <p:nvPr>
              <p:custDataLst>
                <p:tags r:id="rId193"/>
              </p:custDataLst>
            </p:nvPr>
          </p:nvSpPr>
          <p:spPr>
            <a:xfrm>
              <a:off x="5124450" y="6309227"/>
              <a:ext cx="1384301" cy="27191"/>
            </a:xfrm>
            <a:custGeom>
              <a:avLst/>
              <a:gdLst/>
              <a:ahLst/>
              <a:cxnLst/>
              <a:rect l="0" t="0" r="0" b="0"/>
              <a:pathLst>
                <a:path w="1384301" h="27191">
                  <a:moveTo>
                    <a:pt x="0" y="21723"/>
                  </a:moveTo>
                  <a:lnTo>
                    <a:pt x="0" y="21723"/>
                  </a:lnTo>
                  <a:lnTo>
                    <a:pt x="32435" y="25094"/>
                  </a:lnTo>
                  <a:lnTo>
                    <a:pt x="76269" y="26749"/>
                  </a:lnTo>
                  <a:lnTo>
                    <a:pt x="103763" y="27190"/>
                  </a:lnTo>
                  <a:lnTo>
                    <a:pt x="139731" y="26779"/>
                  </a:lnTo>
                  <a:lnTo>
                    <a:pt x="181349" y="25799"/>
                  </a:lnTo>
                  <a:lnTo>
                    <a:pt x="226733" y="24441"/>
                  </a:lnTo>
                  <a:lnTo>
                    <a:pt x="281683" y="22124"/>
                  </a:lnTo>
                  <a:lnTo>
                    <a:pt x="343010" y="19167"/>
                  </a:lnTo>
                  <a:lnTo>
                    <a:pt x="408591" y="15787"/>
                  </a:lnTo>
                  <a:lnTo>
                    <a:pt x="480533" y="12826"/>
                  </a:lnTo>
                  <a:lnTo>
                    <a:pt x="556716" y="10147"/>
                  </a:lnTo>
                  <a:lnTo>
                    <a:pt x="635727" y="7656"/>
                  </a:lnTo>
                  <a:lnTo>
                    <a:pt x="715918" y="5288"/>
                  </a:lnTo>
                  <a:lnTo>
                    <a:pt x="796896" y="3006"/>
                  </a:lnTo>
                  <a:lnTo>
                    <a:pt x="878398" y="777"/>
                  </a:lnTo>
                  <a:lnTo>
                    <a:pt x="952486" y="0"/>
                  </a:lnTo>
                  <a:lnTo>
                    <a:pt x="1021635" y="186"/>
                  </a:lnTo>
                  <a:lnTo>
                    <a:pt x="1087491" y="1014"/>
                  </a:lnTo>
                  <a:lnTo>
                    <a:pt x="1144093" y="1567"/>
                  </a:lnTo>
                  <a:lnTo>
                    <a:pt x="1194529" y="1936"/>
                  </a:lnTo>
                  <a:lnTo>
                    <a:pt x="1240853" y="2181"/>
                  </a:lnTo>
                  <a:lnTo>
                    <a:pt x="1277379" y="2345"/>
                  </a:lnTo>
                  <a:lnTo>
                    <a:pt x="1307375" y="2454"/>
                  </a:lnTo>
                  <a:lnTo>
                    <a:pt x="1350111" y="2575"/>
                  </a:lnTo>
                  <a:lnTo>
                    <a:pt x="1384300" y="267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9" name="SMARTInkShape-7075"/>
            <p:cNvSpPr/>
            <p:nvPr>
              <p:custDataLst>
                <p:tags r:id="rId194"/>
              </p:custDataLst>
            </p:nvPr>
          </p:nvSpPr>
          <p:spPr>
            <a:xfrm>
              <a:off x="6673850" y="5867400"/>
              <a:ext cx="134985" cy="298451"/>
            </a:xfrm>
            <a:custGeom>
              <a:avLst/>
              <a:gdLst/>
              <a:ahLst/>
              <a:cxnLst/>
              <a:rect l="0" t="0" r="0" b="0"/>
              <a:pathLst>
                <a:path w="134985" h="298451">
                  <a:moveTo>
                    <a:pt x="82550" y="0"/>
                  </a:moveTo>
                  <a:lnTo>
                    <a:pt x="82550" y="0"/>
                  </a:lnTo>
                  <a:lnTo>
                    <a:pt x="96034" y="0"/>
                  </a:lnTo>
                  <a:lnTo>
                    <a:pt x="108299" y="5645"/>
                  </a:lnTo>
                  <a:lnTo>
                    <a:pt x="114532" y="10113"/>
                  </a:lnTo>
                  <a:lnTo>
                    <a:pt x="123340" y="26367"/>
                  </a:lnTo>
                  <a:lnTo>
                    <a:pt x="132265" y="64962"/>
                  </a:lnTo>
                  <a:lnTo>
                    <a:pt x="134984" y="98721"/>
                  </a:lnTo>
                  <a:lnTo>
                    <a:pt x="131490" y="134893"/>
                  </a:lnTo>
                  <a:lnTo>
                    <a:pt x="117706" y="174017"/>
                  </a:lnTo>
                  <a:lnTo>
                    <a:pt x="96765" y="212808"/>
                  </a:lnTo>
                  <a:lnTo>
                    <a:pt x="57207" y="259590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0" name="SMARTInkShape-7076"/>
            <p:cNvSpPr/>
            <p:nvPr>
              <p:custDataLst>
                <p:tags r:id="rId195"/>
              </p:custDataLst>
            </p:nvPr>
          </p:nvSpPr>
          <p:spPr>
            <a:xfrm>
              <a:off x="6529955" y="5893139"/>
              <a:ext cx="137546" cy="221912"/>
            </a:xfrm>
            <a:custGeom>
              <a:avLst/>
              <a:gdLst/>
              <a:ahLst/>
              <a:cxnLst/>
              <a:rect l="0" t="0" r="0" b="0"/>
              <a:pathLst>
                <a:path w="137546" h="221912">
                  <a:moveTo>
                    <a:pt x="137545" y="12361"/>
                  </a:moveTo>
                  <a:lnTo>
                    <a:pt x="137545" y="12361"/>
                  </a:lnTo>
                  <a:lnTo>
                    <a:pt x="137545" y="3522"/>
                  </a:lnTo>
                  <a:lnTo>
                    <a:pt x="135428" y="2235"/>
                  </a:lnTo>
                  <a:lnTo>
                    <a:pt x="104287" y="0"/>
                  </a:lnTo>
                  <a:lnTo>
                    <a:pt x="61203" y="5503"/>
                  </a:lnTo>
                  <a:lnTo>
                    <a:pt x="18687" y="16694"/>
                  </a:lnTo>
                  <a:lnTo>
                    <a:pt x="5118" y="21484"/>
                  </a:lnTo>
                  <a:lnTo>
                    <a:pt x="2694" y="24087"/>
                  </a:lnTo>
                  <a:lnTo>
                    <a:pt x="0" y="30743"/>
                  </a:lnTo>
                  <a:lnTo>
                    <a:pt x="2565" y="42167"/>
                  </a:lnTo>
                  <a:lnTo>
                    <a:pt x="14870" y="82041"/>
                  </a:lnTo>
                  <a:lnTo>
                    <a:pt x="16495" y="100835"/>
                  </a:lnTo>
                  <a:lnTo>
                    <a:pt x="18039" y="103094"/>
                  </a:lnTo>
                  <a:lnTo>
                    <a:pt x="20481" y="104599"/>
                  </a:lnTo>
                  <a:lnTo>
                    <a:pt x="23519" y="105603"/>
                  </a:lnTo>
                  <a:lnTo>
                    <a:pt x="26249" y="104861"/>
                  </a:lnTo>
                  <a:lnTo>
                    <a:pt x="35702" y="97294"/>
                  </a:lnTo>
                  <a:lnTo>
                    <a:pt x="51106" y="92011"/>
                  </a:lnTo>
                  <a:lnTo>
                    <a:pt x="60557" y="91976"/>
                  </a:lnTo>
                  <a:lnTo>
                    <a:pt x="65053" y="92954"/>
                  </a:lnTo>
                  <a:lnTo>
                    <a:pt x="73812" y="99686"/>
                  </a:lnTo>
                  <a:lnTo>
                    <a:pt x="94476" y="122926"/>
                  </a:lnTo>
                  <a:lnTo>
                    <a:pt x="102127" y="140135"/>
                  </a:lnTo>
                  <a:lnTo>
                    <a:pt x="105313" y="167842"/>
                  </a:lnTo>
                  <a:lnTo>
                    <a:pt x="101817" y="176948"/>
                  </a:lnTo>
                  <a:lnTo>
                    <a:pt x="88076" y="197664"/>
                  </a:lnTo>
                  <a:lnTo>
                    <a:pt x="76283" y="205960"/>
                  </a:lnTo>
                  <a:lnTo>
                    <a:pt x="34880" y="219744"/>
                  </a:lnTo>
                  <a:lnTo>
                    <a:pt x="23245" y="22191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1" name="SMARTInkShape-7077"/>
            <p:cNvSpPr/>
            <p:nvPr>
              <p:custDataLst>
                <p:tags r:id="rId196"/>
              </p:custDataLst>
            </p:nvPr>
          </p:nvSpPr>
          <p:spPr>
            <a:xfrm>
              <a:off x="6261098" y="6083300"/>
              <a:ext cx="190503" cy="11377"/>
            </a:xfrm>
            <a:custGeom>
              <a:avLst/>
              <a:gdLst/>
              <a:ahLst/>
              <a:cxnLst/>
              <a:rect l="0" t="0" r="0" b="0"/>
              <a:pathLst>
                <a:path w="190503" h="11377">
                  <a:moveTo>
                    <a:pt x="2" y="6350"/>
                  </a:moveTo>
                  <a:lnTo>
                    <a:pt x="2" y="6350"/>
                  </a:lnTo>
                  <a:lnTo>
                    <a:pt x="0" y="9721"/>
                  </a:lnTo>
                  <a:lnTo>
                    <a:pt x="7528" y="11376"/>
                  </a:lnTo>
                  <a:lnTo>
                    <a:pt x="42683" y="10427"/>
                  </a:lnTo>
                  <a:lnTo>
                    <a:pt x="81059" y="7456"/>
                  </a:lnTo>
                  <a:lnTo>
                    <a:pt x="116931" y="3784"/>
                  </a:lnTo>
                  <a:lnTo>
                    <a:pt x="162118" y="1122"/>
                  </a:lnTo>
                  <a:lnTo>
                    <a:pt x="19050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2" name="SMARTInkShape-7078"/>
            <p:cNvSpPr/>
            <p:nvPr>
              <p:custDataLst>
                <p:tags r:id="rId197"/>
              </p:custDataLst>
            </p:nvPr>
          </p:nvSpPr>
          <p:spPr>
            <a:xfrm>
              <a:off x="6248400" y="6013450"/>
              <a:ext cx="139701" cy="19051"/>
            </a:xfrm>
            <a:custGeom>
              <a:avLst/>
              <a:gdLst/>
              <a:ahLst/>
              <a:cxnLst/>
              <a:rect l="0" t="0" r="0" b="0"/>
              <a:pathLst>
                <a:path w="139701" h="19051">
                  <a:moveTo>
                    <a:pt x="0" y="0"/>
                  </a:moveTo>
                  <a:lnTo>
                    <a:pt x="0" y="0"/>
                  </a:lnTo>
                  <a:lnTo>
                    <a:pt x="37350" y="1882"/>
                  </a:lnTo>
                  <a:lnTo>
                    <a:pt x="73391" y="5026"/>
                  </a:lnTo>
                  <a:lnTo>
                    <a:pt x="109705" y="9721"/>
                  </a:lnTo>
                  <a:lnTo>
                    <a:pt x="139700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3" name="SMARTInkShape-7079"/>
            <p:cNvSpPr/>
            <p:nvPr>
              <p:custDataLst>
                <p:tags r:id="rId198"/>
              </p:custDataLst>
            </p:nvPr>
          </p:nvSpPr>
          <p:spPr>
            <a:xfrm>
              <a:off x="4985522" y="5899489"/>
              <a:ext cx="367529" cy="284093"/>
            </a:xfrm>
            <a:custGeom>
              <a:avLst/>
              <a:gdLst/>
              <a:ahLst/>
              <a:cxnLst/>
              <a:rect l="0" t="0" r="0" b="0"/>
              <a:pathLst>
                <a:path w="367529" h="284093">
                  <a:moveTo>
                    <a:pt x="189728" y="12361"/>
                  </a:moveTo>
                  <a:lnTo>
                    <a:pt x="189728" y="12361"/>
                  </a:lnTo>
                  <a:lnTo>
                    <a:pt x="202089" y="0"/>
                  </a:lnTo>
                  <a:lnTo>
                    <a:pt x="164831" y="27118"/>
                  </a:lnTo>
                  <a:lnTo>
                    <a:pt x="130139" y="49581"/>
                  </a:lnTo>
                  <a:lnTo>
                    <a:pt x="89601" y="74111"/>
                  </a:lnTo>
                  <a:lnTo>
                    <a:pt x="51170" y="99253"/>
                  </a:lnTo>
                  <a:lnTo>
                    <a:pt x="5537" y="134750"/>
                  </a:lnTo>
                  <a:lnTo>
                    <a:pt x="2022" y="139814"/>
                  </a:lnTo>
                  <a:lnTo>
                    <a:pt x="385" y="144603"/>
                  </a:lnTo>
                  <a:lnTo>
                    <a:pt x="0" y="149207"/>
                  </a:lnTo>
                  <a:lnTo>
                    <a:pt x="1859" y="152980"/>
                  </a:lnTo>
                  <a:lnTo>
                    <a:pt x="9570" y="159054"/>
                  </a:lnTo>
                  <a:lnTo>
                    <a:pt x="52045" y="159269"/>
                  </a:lnTo>
                  <a:lnTo>
                    <a:pt x="92880" y="158666"/>
                  </a:lnTo>
                  <a:lnTo>
                    <a:pt x="139318" y="160343"/>
                  </a:lnTo>
                  <a:lnTo>
                    <a:pt x="153918" y="164208"/>
                  </a:lnTo>
                  <a:lnTo>
                    <a:pt x="162758" y="170630"/>
                  </a:lnTo>
                  <a:lnTo>
                    <a:pt x="163987" y="174319"/>
                  </a:lnTo>
                  <a:lnTo>
                    <a:pt x="163395" y="178188"/>
                  </a:lnTo>
                  <a:lnTo>
                    <a:pt x="161589" y="182179"/>
                  </a:lnTo>
                  <a:lnTo>
                    <a:pt x="118841" y="203793"/>
                  </a:lnTo>
                  <a:lnTo>
                    <a:pt x="77316" y="222187"/>
                  </a:lnTo>
                  <a:lnTo>
                    <a:pt x="39298" y="241042"/>
                  </a:lnTo>
                  <a:lnTo>
                    <a:pt x="1691" y="265978"/>
                  </a:lnTo>
                  <a:lnTo>
                    <a:pt x="870" y="268930"/>
                  </a:lnTo>
                  <a:lnTo>
                    <a:pt x="2439" y="271600"/>
                  </a:lnTo>
                  <a:lnTo>
                    <a:pt x="5602" y="274088"/>
                  </a:lnTo>
                  <a:lnTo>
                    <a:pt x="30279" y="280959"/>
                  </a:lnTo>
                  <a:lnTo>
                    <a:pt x="74516" y="284092"/>
                  </a:lnTo>
                  <a:lnTo>
                    <a:pt x="119002" y="281062"/>
                  </a:lnTo>
                  <a:lnTo>
                    <a:pt x="144694" y="278278"/>
                  </a:lnTo>
                  <a:lnTo>
                    <a:pt x="170288" y="275717"/>
                  </a:lnTo>
                  <a:lnTo>
                    <a:pt x="195818" y="273304"/>
                  </a:lnTo>
                  <a:lnTo>
                    <a:pt x="221306" y="270989"/>
                  </a:lnTo>
                  <a:lnTo>
                    <a:pt x="268438" y="268418"/>
                  </a:lnTo>
                  <a:lnTo>
                    <a:pt x="309377" y="267980"/>
                  </a:lnTo>
                  <a:lnTo>
                    <a:pt x="367528" y="27271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4" name="SMARTInkShape-7080"/>
            <p:cNvSpPr/>
            <p:nvPr>
              <p:custDataLst>
                <p:tags r:id="rId199"/>
              </p:custDataLst>
            </p:nvPr>
          </p:nvSpPr>
          <p:spPr>
            <a:xfrm>
              <a:off x="5448300" y="5937735"/>
              <a:ext cx="31751" cy="209066"/>
            </a:xfrm>
            <a:custGeom>
              <a:avLst/>
              <a:gdLst/>
              <a:ahLst/>
              <a:cxnLst/>
              <a:rect l="0" t="0" r="0" b="0"/>
              <a:pathLst>
                <a:path w="31751" h="209066">
                  <a:moveTo>
                    <a:pt x="0" y="37615"/>
                  </a:moveTo>
                  <a:lnTo>
                    <a:pt x="0" y="37615"/>
                  </a:lnTo>
                  <a:lnTo>
                    <a:pt x="12416" y="0"/>
                  </a:lnTo>
                  <a:lnTo>
                    <a:pt x="15987" y="9773"/>
                  </a:lnTo>
                  <a:lnTo>
                    <a:pt x="18647" y="55707"/>
                  </a:lnTo>
                  <a:lnTo>
                    <a:pt x="20812" y="100126"/>
                  </a:lnTo>
                  <a:lnTo>
                    <a:pt x="24040" y="145977"/>
                  </a:lnTo>
                  <a:lnTo>
                    <a:pt x="25926" y="192500"/>
                  </a:lnTo>
                  <a:lnTo>
                    <a:pt x="31750" y="20906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5" name="SMARTInkShape-7081"/>
            <p:cNvSpPr/>
            <p:nvPr>
              <p:custDataLst>
                <p:tags r:id="rId200"/>
              </p:custDataLst>
            </p:nvPr>
          </p:nvSpPr>
          <p:spPr>
            <a:xfrm>
              <a:off x="5334000" y="5937401"/>
              <a:ext cx="247651" cy="12550"/>
            </a:xfrm>
            <a:custGeom>
              <a:avLst/>
              <a:gdLst/>
              <a:ahLst/>
              <a:cxnLst/>
              <a:rect l="0" t="0" r="0" b="0"/>
              <a:pathLst>
                <a:path w="247651" h="12550">
                  <a:moveTo>
                    <a:pt x="0" y="12549"/>
                  </a:moveTo>
                  <a:lnTo>
                    <a:pt x="0" y="12549"/>
                  </a:lnTo>
                  <a:lnTo>
                    <a:pt x="41427" y="5642"/>
                  </a:lnTo>
                  <a:lnTo>
                    <a:pt x="84462" y="993"/>
                  </a:lnTo>
                  <a:lnTo>
                    <a:pt x="131330" y="188"/>
                  </a:lnTo>
                  <a:lnTo>
                    <a:pt x="165143" y="0"/>
                  </a:lnTo>
                  <a:lnTo>
                    <a:pt x="210269" y="1775"/>
                  </a:lnTo>
                  <a:lnTo>
                    <a:pt x="247650" y="619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6" name="SMARTInkShape-7082"/>
            <p:cNvSpPr/>
            <p:nvPr>
              <p:custDataLst>
                <p:tags r:id="rId201"/>
              </p:custDataLst>
            </p:nvPr>
          </p:nvSpPr>
          <p:spPr>
            <a:xfrm>
              <a:off x="5353050" y="6148798"/>
              <a:ext cx="247651" cy="15910"/>
            </a:xfrm>
            <a:custGeom>
              <a:avLst/>
              <a:gdLst/>
              <a:ahLst/>
              <a:cxnLst/>
              <a:rect l="0" t="0" r="0" b="0"/>
              <a:pathLst>
                <a:path w="247651" h="15910">
                  <a:moveTo>
                    <a:pt x="0" y="10702"/>
                  </a:moveTo>
                  <a:lnTo>
                    <a:pt x="0" y="10702"/>
                  </a:lnTo>
                  <a:lnTo>
                    <a:pt x="0" y="4429"/>
                  </a:lnTo>
                  <a:lnTo>
                    <a:pt x="3371" y="7746"/>
                  </a:lnTo>
                  <a:lnTo>
                    <a:pt x="15580" y="13197"/>
                  </a:lnTo>
                  <a:lnTo>
                    <a:pt x="49458" y="15909"/>
                  </a:lnTo>
                  <a:lnTo>
                    <a:pt x="81249" y="14663"/>
                  </a:lnTo>
                  <a:lnTo>
                    <a:pt x="116543" y="11051"/>
                  </a:lnTo>
                  <a:lnTo>
                    <a:pt x="153397" y="4742"/>
                  </a:lnTo>
                  <a:lnTo>
                    <a:pt x="196362" y="0"/>
                  </a:lnTo>
                  <a:lnTo>
                    <a:pt x="247650" y="435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7" name="SMARTInkShape-7083"/>
            <p:cNvSpPr/>
            <p:nvPr>
              <p:custDataLst>
                <p:tags r:id="rId202"/>
              </p:custDataLst>
            </p:nvPr>
          </p:nvSpPr>
          <p:spPr>
            <a:xfrm>
              <a:off x="5679246" y="5881506"/>
              <a:ext cx="118305" cy="248539"/>
            </a:xfrm>
            <a:custGeom>
              <a:avLst/>
              <a:gdLst/>
              <a:ahLst/>
              <a:cxnLst/>
              <a:rect l="0" t="0" r="0" b="0"/>
              <a:pathLst>
                <a:path w="118305" h="248539">
                  <a:moveTo>
                    <a:pt x="111954" y="17644"/>
                  </a:moveTo>
                  <a:lnTo>
                    <a:pt x="111954" y="17644"/>
                  </a:lnTo>
                  <a:lnTo>
                    <a:pt x="111954" y="3339"/>
                  </a:lnTo>
                  <a:lnTo>
                    <a:pt x="110543" y="1757"/>
                  </a:lnTo>
                  <a:lnTo>
                    <a:pt x="105213" y="0"/>
                  </a:lnTo>
                  <a:lnTo>
                    <a:pt x="90906" y="2381"/>
                  </a:lnTo>
                  <a:lnTo>
                    <a:pt x="69891" y="10926"/>
                  </a:lnTo>
                  <a:lnTo>
                    <a:pt x="45789" y="32509"/>
                  </a:lnTo>
                  <a:lnTo>
                    <a:pt x="20775" y="67988"/>
                  </a:lnTo>
                  <a:lnTo>
                    <a:pt x="7694" y="99285"/>
                  </a:lnTo>
                  <a:lnTo>
                    <a:pt x="0" y="132951"/>
                  </a:lnTo>
                  <a:lnTo>
                    <a:pt x="1284" y="164378"/>
                  </a:lnTo>
                  <a:lnTo>
                    <a:pt x="16682" y="206465"/>
                  </a:lnTo>
                  <a:lnTo>
                    <a:pt x="39118" y="235635"/>
                  </a:lnTo>
                  <a:lnTo>
                    <a:pt x="55359" y="245056"/>
                  </a:lnTo>
                  <a:lnTo>
                    <a:pt x="73395" y="248538"/>
                  </a:lnTo>
                  <a:lnTo>
                    <a:pt x="118304" y="2462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8" name="SMARTInkShape-7084"/>
            <p:cNvSpPr/>
            <p:nvPr>
              <p:custDataLst>
                <p:tags r:id="rId203"/>
              </p:custDataLst>
            </p:nvPr>
          </p:nvSpPr>
          <p:spPr>
            <a:xfrm>
              <a:off x="5822950" y="5924550"/>
              <a:ext cx="209551" cy="171982"/>
            </a:xfrm>
            <a:custGeom>
              <a:avLst/>
              <a:gdLst/>
              <a:ahLst/>
              <a:cxnLst/>
              <a:rect l="0" t="0" r="0" b="0"/>
              <a:pathLst>
                <a:path w="209551" h="171982">
                  <a:moveTo>
                    <a:pt x="0" y="0"/>
                  </a:moveTo>
                  <a:lnTo>
                    <a:pt x="0" y="0"/>
                  </a:lnTo>
                  <a:lnTo>
                    <a:pt x="40164" y="34518"/>
                  </a:lnTo>
                  <a:lnTo>
                    <a:pt x="78691" y="61733"/>
                  </a:lnTo>
                  <a:lnTo>
                    <a:pt x="117626" y="94727"/>
                  </a:lnTo>
                  <a:lnTo>
                    <a:pt x="159015" y="137480"/>
                  </a:lnTo>
                  <a:lnTo>
                    <a:pt x="188360" y="171188"/>
                  </a:lnTo>
                  <a:lnTo>
                    <a:pt x="192601" y="171981"/>
                  </a:lnTo>
                  <a:lnTo>
                    <a:pt x="196840" y="171098"/>
                  </a:lnTo>
                  <a:lnTo>
                    <a:pt x="209550" y="165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SMARTInkShape-Group1309"/>
          <p:cNvGrpSpPr/>
          <p:nvPr/>
        </p:nvGrpSpPr>
        <p:grpSpPr>
          <a:xfrm>
            <a:off x="3759200" y="6308834"/>
            <a:ext cx="374651" cy="168167"/>
            <a:chOff x="3759200" y="6308834"/>
            <a:chExt cx="374651" cy="168167"/>
          </a:xfrm>
        </p:grpSpPr>
        <p:sp>
          <p:nvSpPr>
            <p:cNvPr id="1280" name="SMARTInkShape-7085"/>
            <p:cNvSpPr/>
            <p:nvPr>
              <p:custDataLst>
                <p:tags r:id="rId187"/>
              </p:custDataLst>
            </p:nvPr>
          </p:nvSpPr>
          <p:spPr>
            <a:xfrm>
              <a:off x="3759200" y="6426200"/>
              <a:ext cx="374651" cy="50801"/>
            </a:xfrm>
            <a:custGeom>
              <a:avLst/>
              <a:gdLst/>
              <a:ahLst/>
              <a:cxnLst/>
              <a:rect l="0" t="0" r="0" b="0"/>
              <a:pathLst>
                <a:path w="374651" h="50801">
                  <a:moveTo>
                    <a:pt x="0" y="50800"/>
                  </a:moveTo>
                  <a:lnTo>
                    <a:pt x="0" y="50800"/>
                  </a:lnTo>
                  <a:lnTo>
                    <a:pt x="3371" y="47429"/>
                  </a:lnTo>
                  <a:lnTo>
                    <a:pt x="39177" y="41961"/>
                  </a:lnTo>
                  <a:lnTo>
                    <a:pt x="78795" y="36052"/>
                  </a:lnTo>
                  <a:lnTo>
                    <a:pt x="101213" y="32502"/>
                  </a:lnTo>
                  <a:lnTo>
                    <a:pt x="129565" y="28018"/>
                  </a:lnTo>
                  <a:lnTo>
                    <a:pt x="161871" y="22913"/>
                  </a:lnTo>
                  <a:lnTo>
                    <a:pt x="196814" y="17392"/>
                  </a:lnTo>
                  <a:lnTo>
                    <a:pt x="232104" y="13005"/>
                  </a:lnTo>
                  <a:lnTo>
                    <a:pt x="267625" y="9375"/>
                  </a:lnTo>
                  <a:lnTo>
                    <a:pt x="303300" y="6252"/>
                  </a:lnTo>
                  <a:lnTo>
                    <a:pt x="3746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1" name="SMARTInkShape-7086"/>
            <p:cNvSpPr/>
            <p:nvPr>
              <p:custDataLst>
                <p:tags r:id="rId188"/>
              </p:custDataLst>
            </p:nvPr>
          </p:nvSpPr>
          <p:spPr>
            <a:xfrm>
              <a:off x="3764362" y="6308834"/>
              <a:ext cx="255189" cy="15767"/>
            </a:xfrm>
            <a:custGeom>
              <a:avLst/>
              <a:gdLst/>
              <a:ahLst/>
              <a:cxnLst/>
              <a:rect l="0" t="0" r="0" b="0"/>
              <a:pathLst>
                <a:path w="255189" h="15767">
                  <a:moveTo>
                    <a:pt x="20238" y="15766"/>
                  </a:moveTo>
                  <a:lnTo>
                    <a:pt x="20238" y="15766"/>
                  </a:lnTo>
                  <a:lnTo>
                    <a:pt x="465" y="10299"/>
                  </a:lnTo>
                  <a:lnTo>
                    <a:pt x="0" y="10004"/>
                  </a:lnTo>
                  <a:lnTo>
                    <a:pt x="47116" y="8761"/>
                  </a:lnTo>
                  <a:lnTo>
                    <a:pt x="92626" y="6067"/>
                  </a:lnTo>
                  <a:lnTo>
                    <a:pt x="140135" y="2518"/>
                  </a:lnTo>
                  <a:lnTo>
                    <a:pt x="184297" y="0"/>
                  </a:lnTo>
                  <a:lnTo>
                    <a:pt x="220388" y="1233"/>
                  </a:lnTo>
                  <a:lnTo>
                    <a:pt x="255188" y="306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SMARTInkShape-Group1310"/>
          <p:cNvGrpSpPr/>
          <p:nvPr/>
        </p:nvGrpSpPr>
        <p:grpSpPr>
          <a:xfrm>
            <a:off x="4122033" y="4654550"/>
            <a:ext cx="5148968" cy="692151"/>
            <a:chOff x="4122033" y="4654550"/>
            <a:chExt cx="5148968" cy="692151"/>
          </a:xfrm>
        </p:grpSpPr>
        <p:sp>
          <p:nvSpPr>
            <p:cNvPr id="1283" name="SMARTInkShape-7087"/>
            <p:cNvSpPr/>
            <p:nvPr>
              <p:custDataLst>
                <p:tags r:id="rId141"/>
              </p:custDataLst>
            </p:nvPr>
          </p:nvSpPr>
          <p:spPr>
            <a:xfrm>
              <a:off x="4694366" y="5170435"/>
              <a:ext cx="2824035" cy="93716"/>
            </a:xfrm>
            <a:custGeom>
              <a:avLst/>
              <a:gdLst/>
              <a:ahLst/>
              <a:cxnLst/>
              <a:rect l="0" t="0" r="0" b="0"/>
              <a:pathLst>
                <a:path w="2824035" h="93716">
                  <a:moveTo>
                    <a:pt x="42734" y="17515"/>
                  </a:moveTo>
                  <a:lnTo>
                    <a:pt x="42734" y="17515"/>
                  </a:lnTo>
                  <a:lnTo>
                    <a:pt x="23867" y="18220"/>
                  </a:lnTo>
                  <a:lnTo>
                    <a:pt x="4074" y="22982"/>
                  </a:lnTo>
                  <a:lnTo>
                    <a:pt x="2144" y="23982"/>
                  </a:lnTo>
                  <a:lnTo>
                    <a:pt x="857" y="25354"/>
                  </a:lnTo>
                  <a:lnTo>
                    <a:pt x="0" y="26975"/>
                  </a:lnTo>
                  <a:lnTo>
                    <a:pt x="839" y="28760"/>
                  </a:lnTo>
                  <a:lnTo>
                    <a:pt x="5534" y="32625"/>
                  </a:lnTo>
                  <a:lnTo>
                    <a:pt x="29595" y="38768"/>
                  </a:lnTo>
                  <a:lnTo>
                    <a:pt x="63000" y="41072"/>
                  </a:lnTo>
                  <a:lnTo>
                    <a:pt x="83761" y="41686"/>
                  </a:lnTo>
                  <a:lnTo>
                    <a:pt x="112419" y="41390"/>
                  </a:lnTo>
                  <a:lnTo>
                    <a:pt x="146340" y="40487"/>
                  </a:lnTo>
                  <a:lnTo>
                    <a:pt x="183772" y="39180"/>
                  </a:lnTo>
                  <a:lnTo>
                    <a:pt x="229187" y="36897"/>
                  </a:lnTo>
                  <a:lnTo>
                    <a:pt x="279925" y="33965"/>
                  </a:lnTo>
                  <a:lnTo>
                    <a:pt x="334211" y="30598"/>
                  </a:lnTo>
                  <a:lnTo>
                    <a:pt x="397213" y="27648"/>
                  </a:lnTo>
                  <a:lnTo>
                    <a:pt x="466025" y="24976"/>
                  </a:lnTo>
                  <a:lnTo>
                    <a:pt x="538711" y="22490"/>
                  </a:lnTo>
                  <a:lnTo>
                    <a:pt x="619625" y="19420"/>
                  </a:lnTo>
                  <a:lnTo>
                    <a:pt x="706022" y="15963"/>
                  </a:lnTo>
                  <a:lnTo>
                    <a:pt x="796076" y="12247"/>
                  </a:lnTo>
                  <a:lnTo>
                    <a:pt x="892800" y="9064"/>
                  </a:lnTo>
                  <a:lnTo>
                    <a:pt x="993973" y="6237"/>
                  </a:lnTo>
                  <a:lnTo>
                    <a:pt x="1098110" y="3646"/>
                  </a:lnTo>
                  <a:lnTo>
                    <a:pt x="1206340" y="1919"/>
                  </a:lnTo>
                  <a:lnTo>
                    <a:pt x="1317300" y="768"/>
                  </a:lnTo>
                  <a:lnTo>
                    <a:pt x="1430077" y="0"/>
                  </a:lnTo>
                  <a:lnTo>
                    <a:pt x="1544068" y="1605"/>
                  </a:lnTo>
                  <a:lnTo>
                    <a:pt x="1658868" y="4791"/>
                  </a:lnTo>
                  <a:lnTo>
                    <a:pt x="1774207" y="9033"/>
                  </a:lnTo>
                  <a:lnTo>
                    <a:pt x="1889904" y="14683"/>
                  </a:lnTo>
                  <a:lnTo>
                    <a:pt x="2005841" y="21271"/>
                  </a:lnTo>
                  <a:lnTo>
                    <a:pt x="2121939" y="28486"/>
                  </a:lnTo>
                  <a:lnTo>
                    <a:pt x="2229675" y="36117"/>
                  </a:lnTo>
                  <a:lnTo>
                    <a:pt x="2331840" y="44027"/>
                  </a:lnTo>
                  <a:lnTo>
                    <a:pt x="2430288" y="52123"/>
                  </a:lnTo>
                  <a:lnTo>
                    <a:pt x="2517792" y="60343"/>
                  </a:lnTo>
                  <a:lnTo>
                    <a:pt x="2598001" y="68644"/>
                  </a:lnTo>
                  <a:lnTo>
                    <a:pt x="2673344" y="77002"/>
                  </a:lnTo>
                  <a:lnTo>
                    <a:pt x="2723573" y="82573"/>
                  </a:lnTo>
                  <a:lnTo>
                    <a:pt x="2824034" y="9371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4" name="SMARTInkShape-7088"/>
            <p:cNvSpPr/>
            <p:nvPr>
              <p:custDataLst>
                <p:tags r:id="rId142"/>
              </p:custDataLst>
            </p:nvPr>
          </p:nvSpPr>
          <p:spPr>
            <a:xfrm>
              <a:off x="5702300" y="4876800"/>
              <a:ext cx="165101" cy="3145"/>
            </a:xfrm>
            <a:custGeom>
              <a:avLst/>
              <a:gdLst/>
              <a:ahLst/>
              <a:cxnLst/>
              <a:rect l="0" t="0" r="0" b="0"/>
              <a:pathLst>
                <a:path w="165101" h="3145">
                  <a:moveTo>
                    <a:pt x="0" y="0"/>
                  </a:moveTo>
                  <a:lnTo>
                    <a:pt x="0" y="0"/>
                  </a:lnTo>
                  <a:lnTo>
                    <a:pt x="47620" y="0"/>
                  </a:lnTo>
                  <a:lnTo>
                    <a:pt x="90781" y="1881"/>
                  </a:lnTo>
                  <a:lnTo>
                    <a:pt x="123795" y="3144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5" name="SMARTInkShape-7089"/>
            <p:cNvSpPr/>
            <p:nvPr>
              <p:custDataLst>
                <p:tags r:id="rId143"/>
              </p:custDataLst>
            </p:nvPr>
          </p:nvSpPr>
          <p:spPr>
            <a:xfrm>
              <a:off x="5773567" y="4813300"/>
              <a:ext cx="17634" cy="158751"/>
            </a:xfrm>
            <a:custGeom>
              <a:avLst/>
              <a:gdLst/>
              <a:ahLst/>
              <a:cxnLst/>
              <a:rect l="0" t="0" r="0" b="0"/>
              <a:pathLst>
                <a:path w="17634" h="158751">
                  <a:moveTo>
                    <a:pt x="4933" y="0"/>
                  </a:moveTo>
                  <a:lnTo>
                    <a:pt x="4933" y="0"/>
                  </a:lnTo>
                  <a:lnTo>
                    <a:pt x="5638" y="6479"/>
                  </a:lnTo>
                  <a:lnTo>
                    <a:pt x="8304" y="15580"/>
                  </a:lnTo>
                  <a:lnTo>
                    <a:pt x="3983" y="58644"/>
                  </a:lnTo>
                  <a:lnTo>
                    <a:pt x="0" y="105900"/>
                  </a:lnTo>
                  <a:lnTo>
                    <a:pt x="4569" y="133997"/>
                  </a:lnTo>
                  <a:lnTo>
                    <a:pt x="17633" y="158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6" name="SMARTInkShape-7090"/>
            <p:cNvSpPr/>
            <p:nvPr>
              <p:custDataLst>
                <p:tags r:id="rId144"/>
              </p:custDataLst>
            </p:nvPr>
          </p:nvSpPr>
          <p:spPr>
            <a:xfrm>
              <a:off x="5956300" y="4718050"/>
              <a:ext cx="38101" cy="234951"/>
            </a:xfrm>
            <a:custGeom>
              <a:avLst/>
              <a:gdLst/>
              <a:ahLst/>
              <a:cxnLst/>
              <a:rect l="0" t="0" r="0" b="0"/>
              <a:pathLst>
                <a:path w="38101" h="234951">
                  <a:moveTo>
                    <a:pt x="38100" y="0"/>
                  </a:moveTo>
                  <a:lnTo>
                    <a:pt x="38100" y="0"/>
                  </a:lnTo>
                  <a:lnTo>
                    <a:pt x="34729" y="6742"/>
                  </a:lnTo>
                  <a:lnTo>
                    <a:pt x="28640" y="50901"/>
                  </a:lnTo>
                  <a:lnTo>
                    <a:pt x="22990" y="87832"/>
                  </a:lnTo>
                  <a:lnTo>
                    <a:pt x="16847" y="126683"/>
                  </a:lnTo>
                  <a:lnTo>
                    <a:pt x="10557" y="168377"/>
                  </a:lnTo>
                  <a:lnTo>
                    <a:pt x="2817" y="210093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7" name="SMARTInkShape-7091"/>
            <p:cNvSpPr/>
            <p:nvPr>
              <p:custDataLst>
                <p:tags r:id="rId145"/>
              </p:custDataLst>
            </p:nvPr>
          </p:nvSpPr>
          <p:spPr>
            <a:xfrm>
              <a:off x="5829300" y="4739305"/>
              <a:ext cx="241301" cy="35896"/>
            </a:xfrm>
            <a:custGeom>
              <a:avLst/>
              <a:gdLst/>
              <a:ahLst/>
              <a:cxnLst/>
              <a:rect l="0" t="0" r="0" b="0"/>
              <a:pathLst>
                <a:path w="241301" h="35896">
                  <a:moveTo>
                    <a:pt x="0" y="35895"/>
                  </a:moveTo>
                  <a:lnTo>
                    <a:pt x="0" y="35895"/>
                  </a:lnTo>
                  <a:lnTo>
                    <a:pt x="0" y="32524"/>
                  </a:lnTo>
                  <a:lnTo>
                    <a:pt x="6741" y="23686"/>
                  </a:lnTo>
                  <a:lnTo>
                    <a:pt x="27789" y="15501"/>
                  </a:lnTo>
                  <a:lnTo>
                    <a:pt x="59623" y="8956"/>
                  </a:lnTo>
                  <a:lnTo>
                    <a:pt x="101288" y="2756"/>
                  </a:lnTo>
                  <a:lnTo>
                    <a:pt x="145676" y="0"/>
                  </a:lnTo>
                  <a:lnTo>
                    <a:pt x="185629" y="656"/>
                  </a:lnTo>
                  <a:lnTo>
                    <a:pt x="241300" y="414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8" name="SMARTInkShape-7092"/>
            <p:cNvSpPr/>
            <p:nvPr>
              <p:custDataLst>
                <p:tags r:id="rId146"/>
              </p:custDataLst>
            </p:nvPr>
          </p:nvSpPr>
          <p:spPr>
            <a:xfrm>
              <a:off x="5835650" y="4959350"/>
              <a:ext cx="165101" cy="22160"/>
            </a:xfrm>
            <a:custGeom>
              <a:avLst/>
              <a:gdLst/>
              <a:ahLst/>
              <a:cxnLst/>
              <a:rect l="0" t="0" r="0" b="0"/>
              <a:pathLst>
                <a:path w="165101" h="22160">
                  <a:moveTo>
                    <a:pt x="0" y="12700"/>
                  </a:moveTo>
                  <a:lnTo>
                    <a:pt x="0" y="12700"/>
                  </a:lnTo>
                  <a:lnTo>
                    <a:pt x="0" y="16071"/>
                  </a:lnTo>
                  <a:lnTo>
                    <a:pt x="705" y="17064"/>
                  </a:lnTo>
                  <a:lnTo>
                    <a:pt x="1881" y="17726"/>
                  </a:lnTo>
                  <a:lnTo>
                    <a:pt x="15580" y="22159"/>
                  </a:lnTo>
                  <a:lnTo>
                    <a:pt x="60526" y="18065"/>
                  </a:lnTo>
                  <a:lnTo>
                    <a:pt x="98132" y="12409"/>
                  </a:lnTo>
                  <a:lnTo>
                    <a:pt x="144973" y="4175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9" name="SMARTInkShape-7093"/>
            <p:cNvSpPr/>
            <p:nvPr>
              <p:custDataLst>
                <p:tags r:id="rId147"/>
              </p:custDataLst>
            </p:nvPr>
          </p:nvSpPr>
          <p:spPr>
            <a:xfrm>
              <a:off x="6083509" y="4734611"/>
              <a:ext cx="177592" cy="242721"/>
            </a:xfrm>
            <a:custGeom>
              <a:avLst/>
              <a:gdLst/>
              <a:ahLst/>
              <a:cxnLst/>
              <a:rect l="0" t="0" r="0" b="0"/>
              <a:pathLst>
                <a:path w="177592" h="242721">
                  <a:moveTo>
                    <a:pt x="152191" y="8839"/>
                  </a:moveTo>
                  <a:lnTo>
                    <a:pt x="152191" y="8839"/>
                  </a:lnTo>
                  <a:lnTo>
                    <a:pt x="125676" y="0"/>
                  </a:lnTo>
                  <a:lnTo>
                    <a:pt x="111714" y="1618"/>
                  </a:lnTo>
                  <a:lnTo>
                    <a:pt x="76384" y="17526"/>
                  </a:lnTo>
                  <a:lnTo>
                    <a:pt x="42476" y="45045"/>
                  </a:lnTo>
                  <a:lnTo>
                    <a:pt x="12360" y="90122"/>
                  </a:lnTo>
                  <a:lnTo>
                    <a:pt x="1848" y="127279"/>
                  </a:lnTo>
                  <a:lnTo>
                    <a:pt x="0" y="164490"/>
                  </a:lnTo>
                  <a:lnTo>
                    <a:pt x="8586" y="195139"/>
                  </a:lnTo>
                  <a:lnTo>
                    <a:pt x="29335" y="217228"/>
                  </a:lnTo>
                  <a:lnTo>
                    <a:pt x="58784" y="232689"/>
                  </a:lnTo>
                  <a:lnTo>
                    <a:pt x="95390" y="241913"/>
                  </a:lnTo>
                  <a:lnTo>
                    <a:pt x="129533" y="242720"/>
                  </a:lnTo>
                  <a:lnTo>
                    <a:pt x="177591" y="2374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0" name="SMARTInkShape-7094"/>
            <p:cNvSpPr/>
            <p:nvPr>
              <p:custDataLst>
                <p:tags r:id="rId148"/>
              </p:custDataLst>
            </p:nvPr>
          </p:nvSpPr>
          <p:spPr>
            <a:xfrm>
              <a:off x="6210300" y="4794250"/>
              <a:ext cx="165101" cy="171451"/>
            </a:xfrm>
            <a:custGeom>
              <a:avLst/>
              <a:gdLst/>
              <a:ahLst/>
              <a:cxnLst/>
              <a:rect l="0" t="0" r="0" b="0"/>
              <a:pathLst>
                <a:path w="165101" h="171451">
                  <a:moveTo>
                    <a:pt x="0" y="0"/>
                  </a:moveTo>
                  <a:lnTo>
                    <a:pt x="0" y="0"/>
                  </a:lnTo>
                  <a:lnTo>
                    <a:pt x="24419" y="15580"/>
                  </a:lnTo>
                  <a:lnTo>
                    <a:pt x="61451" y="58947"/>
                  </a:lnTo>
                  <a:lnTo>
                    <a:pt x="95113" y="99232"/>
                  </a:lnTo>
                  <a:lnTo>
                    <a:pt x="132486" y="143283"/>
                  </a:lnTo>
                  <a:lnTo>
                    <a:pt x="165100" y="171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1" name="SMARTInkShape-7095"/>
            <p:cNvSpPr/>
            <p:nvPr>
              <p:custDataLst>
                <p:tags r:id="rId149"/>
              </p:custDataLst>
            </p:nvPr>
          </p:nvSpPr>
          <p:spPr>
            <a:xfrm>
              <a:off x="6249146" y="4787900"/>
              <a:ext cx="132605" cy="234951"/>
            </a:xfrm>
            <a:custGeom>
              <a:avLst/>
              <a:gdLst/>
              <a:ahLst/>
              <a:cxnLst/>
              <a:rect l="0" t="0" r="0" b="0"/>
              <a:pathLst>
                <a:path w="132605" h="234951">
                  <a:moveTo>
                    <a:pt x="132604" y="0"/>
                  </a:moveTo>
                  <a:lnTo>
                    <a:pt x="132604" y="0"/>
                  </a:lnTo>
                  <a:lnTo>
                    <a:pt x="119120" y="3371"/>
                  </a:lnTo>
                  <a:lnTo>
                    <a:pt x="106855" y="12552"/>
                  </a:lnTo>
                  <a:lnTo>
                    <a:pt x="71622" y="54925"/>
                  </a:lnTo>
                  <a:lnTo>
                    <a:pt x="39590" y="97962"/>
                  </a:lnTo>
                  <a:lnTo>
                    <a:pt x="14498" y="141993"/>
                  </a:lnTo>
                  <a:lnTo>
                    <a:pt x="400" y="182948"/>
                  </a:lnTo>
                  <a:lnTo>
                    <a:pt x="0" y="205253"/>
                  </a:lnTo>
                  <a:lnTo>
                    <a:pt x="5604" y="234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2" name="SMARTInkShape-7096"/>
            <p:cNvSpPr/>
            <p:nvPr>
              <p:custDataLst>
                <p:tags r:id="rId150"/>
              </p:custDataLst>
            </p:nvPr>
          </p:nvSpPr>
          <p:spPr>
            <a:xfrm>
              <a:off x="6362700" y="4928822"/>
              <a:ext cx="101601" cy="94029"/>
            </a:xfrm>
            <a:custGeom>
              <a:avLst/>
              <a:gdLst/>
              <a:ahLst/>
              <a:cxnLst/>
              <a:rect l="0" t="0" r="0" b="0"/>
              <a:pathLst>
                <a:path w="101601" h="94029">
                  <a:moveTo>
                    <a:pt x="0" y="17828"/>
                  </a:moveTo>
                  <a:lnTo>
                    <a:pt x="0" y="17828"/>
                  </a:lnTo>
                  <a:lnTo>
                    <a:pt x="0" y="14457"/>
                  </a:lnTo>
                  <a:lnTo>
                    <a:pt x="1881" y="10921"/>
                  </a:lnTo>
                  <a:lnTo>
                    <a:pt x="5775" y="6996"/>
                  </a:lnTo>
                  <a:lnTo>
                    <a:pt x="12209" y="2901"/>
                  </a:lnTo>
                  <a:lnTo>
                    <a:pt x="33878" y="0"/>
                  </a:lnTo>
                  <a:lnTo>
                    <a:pt x="48925" y="3084"/>
                  </a:lnTo>
                  <a:lnTo>
                    <a:pt x="61254" y="9158"/>
                  </a:lnTo>
                  <a:lnTo>
                    <a:pt x="69086" y="16562"/>
                  </a:lnTo>
                  <a:lnTo>
                    <a:pt x="70753" y="21922"/>
                  </a:lnTo>
                  <a:lnTo>
                    <a:pt x="70720" y="35405"/>
                  </a:lnTo>
                  <a:lnTo>
                    <a:pt x="64593" y="48923"/>
                  </a:lnTo>
                  <a:lnTo>
                    <a:pt x="49242" y="66552"/>
                  </a:lnTo>
                  <a:lnTo>
                    <a:pt x="35051" y="80713"/>
                  </a:lnTo>
                  <a:lnTo>
                    <a:pt x="30395" y="88110"/>
                  </a:lnTo>
                  <a:lnTo>
                    <a:pt x="30141" y="90083"/>
                  </a:lnTo>
                  <a:lnTo>
                    <a:pt x="30678" y="91398"/>
                  </a:lnTo>
                  <a:lnTo>
                    <a:pt x="68028" y="93682"/>
                  </a:lnTo>
                  <a:lnTo>
                    <a:pt x="101600" y="9402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3" name="SMARTInkShape-7097"/>
            <p:cNvSpPr/>
            <p:nvPr>
              <p:custDataLst>
                <p:tags r:id="rId151"/>
              </p:custDataLst>
            </p:nvPr>
          </p:nvSpPr>
          <p:spPr>
            <a:xfrm>
              <a:off x="6502400" y="4864100"/>
              <a:ext cx="158751" cy="12701"/>
            </a:xfrm>
            <a:custGeom>
              <a:avLst/>
              <a:gdLst/>
              <a:ahLst/>
              <a:cxnLst/>
              <a:rect l="0" t="0" r="0" b="0"/>
              <a:pathLst>
                <a:path w="158751" h="12701">
                  <a:moveTo>
                    <a:pt x="0" y="0"/>
                  </a:moveTo>
                  <a:lnTo>
                    <a:pt x="0" y="0"/>
                  </a:lnTo>
                  <a:lnTo>
                    <a:pt x="42659" y="705"/>
                  </a:lnTo>
                  <a:lnTo>
                    <a:pt x="74699" y="3371"/>
                  </a:lnTo>
                  <a:lnTo>
                    <a:pt x="108223" y="6907"/>
                  </a:lnTo>
                  <a:lnTo>
                    <a:pt x="158750" y="12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4" name="SMARTInkShape-7098"/>
            <p:cNvSpPr/>
            <p:nvPr>
              <p:custDataLst>
                <p:tags r:id="rId152"/>
              </p:custDataLst>
            </p:nvPr>
          </p:nvSpPr>
          <p:spPr>
            <a:xfrm>
              <a:off x="6543479" y="4946650"/>
              <a:ext cx="225622" cy="25401"/>
            </a:xfrm>
            <a:custGeom>
              <a:avLst/>
              <a:gdLst/>
              <a:ahLst/>
              <a:cxnLst/>
              <a:rect l="0" t="0" r="0" b="0"/>
              <a:pathLst>
                <a:path w="225622" h="25401">
                  <a:moveTo>
                    <a:pt x="3371" y="25400"/>
                  </a:moveTo>
                  <a:lnTo>
                    <a:pt x="3371" y="25400"/>
                  </a:lnTo>
                  <a:lnTo>
                    <a:pt x="0" y="25400"/>
                  </a:lnTo>
                  <a:lnTo>
                    <a:pt x="39477" y="18492"/>
                  </a:lnTo>
                  <a:lnTo>
                    <a:pt x="73745" y="14568"/>
                  </a:lnTo>
                  <a:lnTo>
                    <a:pt x="117198" y="10473"/>
                  </a:lnTo>
                  <a:lnTo>
                    <a:pt x="160970" y="6302"/>
                  </a:lnTo>
                  <a:lnTo>
                    <a:pt x="22562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5" name="SMARTInkShape-7099"/>
            <p:cNvSpPr/>
            <p:nvPr>
              <p:custDataLst>
                <p:tags r:id="rId153"/>
              </p:custDataLst>
            </p:nvPr>
          </p:nvSpPr>
          <p:spPr>
            <a:xfrm>
              <a:off x="6753822" y="4847698"/>
              <a:ext cx="78341" cy="180410"/>
            </a:xfrm>
            <a:custGeom>
              <a:avLst/>
              <a:gdLst/>
              <a:ahLst/>
              <a:cxnLst/>
              <a:rect l="0" t="0" r="0" b="0"/>
              <a:pathLst>
                <a:path w="78341" h="180410">
                  <a:moveTo>
                    <a:pt x="59728" y="16402"/>
                  </a:moveTo>
                  <a:lnTo>
                    <a:pt x="59728" y="16402"/>
                  </a:lnTo>
                  <a:lnTo>
                    <a:pt x="30835" y="1323"/>
                  </a:lnTo>
                  <a:lnTo>
                    <a:pt x="25649" y="0"/>
                  </a:lnTo>
                  <a:lnTo>
                    <a:pt x="20781" y="528"/>
                  </a:lnTo>
                  <a:lnTo>
                    <a:pt x="11609" y="4878"/>
                  </a:lnTo>
                  <a:lnTo>
                    <a:pt x="8598" y="8014"/>
                  </a:lnTo>
                  <a:lnTo>
                    <a:pt x="0" y="30645"/>
                  </a:lnTo>
                  <a:lnTo>
                    <a:pt x="716" y="51980"/>
                  </a:lnTo>
                  <a:lnTo>
                    <a:pt x="12139" y="76176"/>
                  </a:lnTo>
                  <a:lnTo>
                    <a:pt x="53035" y="119950"/>
                  </a:lnTo>
                  <a:lnTo>
                    <a:pt x="77063" y="150607"/>
                  </a:lnTo>
                  <a:lnTo>
                    <a:pt x="78340" y="156672"/>
                  </a:lnTo>
                  <a:lnTo>
                    <a:pt x="75997" y="169055"/>
                  </a:lnTo>
                  <a:lnTo>
                    <a:pt x="72691" y="173204"/>
                  </a:lnTo>
                  <a:lnTo>
                    <a:pt x="63373" y="177814"/>
                  </a:lnTo>
                  <a:lnTo>
                    <a:pt x="46226" y="180409"/>
                  </a:lnTo>
                  <a:lnTo>
                    <a:pt x="40849" y="178657"/>
                  </a:lnTo>
                  <a:lnTo>
                    <a:pt x="21628" y="16245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6" name="SMARTInkShape-7100"/>
            <p:cNvSpPr/>
            <p:nvPr>
              <p:custDataLst>
                <p:tags r:id="rId154"/>
              </p:custDataLst>
            </p:nvPr>
          </p:nvSpPr>
          <p:spPr>
            <a:xfrm>
              <a:off x="6718300" y="4857750"/>
              <a:ext cx="177801" cy="6351"/>
            </a:xfrm>
            <a:custGeom>
              <a:avLst/>
              <a:gdLst/>
              <a:ahLst/>
              <a:cxnLst/>
              <a:rect l="0" t="0" r="0" b="0"/>
              <a:pathLst>
                <a:path w="177801" h="6351">
                  <a:moveTo>
                    <a:pt x="0" y="6350"/>
                  </a:moveTo>
                  <a:lnTo>
                    <a:pt x="0" y="6350"/>
                  </a:lnTo>
                  <a:lnTo>
                    <a:pt x="6741" y="2979"/>
                  </a:lnTo>
                  <a:lnTo>
                    <a:pt x="44762" y="588"/>
                  </a:lnTo>
                  <a:lnTo>
                    <a:pt x="78691" y="262"/>
                  </a:lnTo>
                  <a:lnTo>
                    <a:pt x="117289" y="116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7" name="SMARTInkShape-7101"/>
            <p:cNvSpPr/>
            <p:nvPr>
              <p:custDataLst>
                <p:tags r:id="rId155"/>
              </p:custDataLst>
            </p:nvPr>
          </p:nvSpPr>
          <p:spPr>
            <a:xfrm>
              <a:off x="6877050" y="4737100"/>
              <a:ext cx="145964" cy="279401"/>
            </a:xfrm>
            <a:custGeom>
              <a:avLst/>
              <a:gdLst/>
              <a:ahLst/>
              <a:cxnLst/>
              <a:rect l="0" t="0" r="0" b="0"/>
              <a:pathLst>
                <a:path w="145964" h="279401">
                  <a:moveTo>
                    <a:pt x="82550" y="0"/>
                  </a:moveTo>
                  <a:lnTo>
                    <a:pt x="82550" y="0"/>
                  </a:lnTo>
                  <a:lnTo>
                    <a:pt x="113646" y="34623"/>
                  </a:lnTo>
                  <a:lnTo>
                    <a:pt x="133156" y="76659"/>
                  </a:lnTo>
                  <a:lnTo>
                    <a:pt x="145963" y="110976"/>
                  </a:lnTo>
                  <a:lnTo>
                    <a:pt x="145543" y="147394"/>
                  </a:lnTo>
                  <a:lnTo>
                    <a:pt x="141477" y="165996"/>
                  </a:lnTo>
                  <a:lnTo>
                    <a:pt x="121910" y="199836"/>
                  </a:lnTo>
                  <a:lnTo>
                    <a:pt x="81042" y="241008"/>
                  </a:lnTo>
                  <a:lnTo>
                    <a:pt x="52952" y="259515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8" name="SMARTInkShape-7102"/>
            <p:cNvSpPr/>
            <p:nvPr>
              <p:custDataLst>
                <p:tags r:id="rId156"/>
              </p:custDataLst>
            </p:nvPr>
          </p:nvSpPr>
          <p:spPr>
            <a:xfrm>
              <a:off x="7029450" y="4946650"/>
              <a:ext cx="120651" cy="6351"/>
            </a:xfrm>
            <a:custGeom>
              <a:avLst/>
              <a:gdLst/>
              <a:ahLst/>
              <a:cxnLst/>
              <a:rect l="0" t="0" r="0" b="0"/>
              <a:pathLst>
                <a:path w="120651" h="6351">
                  <a:moveTo>
                    <a:pt x="0" y="0"/>
                  </a:moveTo>
                  <a:lnTo>
                    <a:pt x="0" y="0"/>
                  </a:lnTo>
                  <a:lnTo>
                    <a:pt x="40494" y="0"/>
                  </a:lnTo>
                  <a:lnTo>
                    <a:pt x="80906" y="3371"/>
                  </a:lnTo>
                  <a:lnTo>
                    <a:pt x="120650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9" name="SMARTInkShape-7103"/>
            <p:cNvSpPr/>
            <p:nvPr>
              <p:custDataLst>
                <p:tags r:id="rId157"/>
              </p:custDataLst>
            </p:nvPr>
          </p:nvSpPr>
          <p:spPr>
            <a:xfrm>
              <a:off x="7092950" y="4895850"/>
              <a:ext cx="25401" cy="139701"/>
            </a:xfrm>
            <a:custGeom>
              <a:avLst/>
              <a:gdLst/>
              <a:ahLst/>
              <a:cxnLst/>
              <a:rect l="0" t="0" r="0" b="0"/>
              <a:pathLst>
                <a:path w="25401" h="139701">
                  <a:moveTo>
                    <a:pt x="0" y="0"/>
                  </a:moveTo>
                  <a:lnTo>
                    <a:pt x="0" y="0"/>
                  </a:lnTo>
                  <a:lnTo>
                    <a:pt x="0" y="36628"/>
                  </a:lnTo>
                  <a:lnTo>
                    <a:pt x="5775" y="82102"/>
                  </a:lnTo>
                  <a:lnTo>
                    <a:pt x="20394" y="125129"/>
                  </a:lnTo>
                  <a:lnTo>
                    <a:pt x="25400" y="139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0" name="SMARTInkShape-7104"/>
            <p:cNvSpPr/>
            <p:nvPr>
              <p:custDataLst>
                <p:tags r:id="rId158"/>
              </p:custDataLst>
            </p:nvPr>
          </p:nvSpPr>
          <p:spPr>
            <a:xfrm>
              <a:off x="7289800" y="5016500"/>
              <a:ext cx="50801" cy="6351"/>
            </a:xfrm>
            <a:custGeom>
              <a:avLst/>
              <a:gdLst/>
              <a:ahLst/>
              <a:cxnLst/>
              <a:rect l="0" t="0" r="0" b="0"/>
              <a:pathLst>
                <a:path w="50801" h="6351">
                  <a:moveTo>
                    <a:pt x="0" y="0"/>
                  </a:moveTo>
                  <a:lnTo>
                    <a:pt x="0" y="0"/>
                  </a:lnTo>
                  <a:lnTo>
                    <a:pt x="50800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1" name="SMARTInkShape-7105"/>
            <p:cNvSpPr/>
            <p:nvPr>
              <p:custDataLst>
                <p:tags r:id="rId159"/>
              </p:custDataLst>
            </p:nvPr>
          </p:nvSpPr>
          <p:spPr>
            <a:xfrm>
              <a:off x="7505700" y="5041900"/>
              <a:ext cx="44451" cy="1"/>
            </a:xfrm>
            <a:custGeom>
              <a:avLst/>
              <a:gdLst/>
              <a:ahLst/>
              <a:cxnLst/>
              <a:rect l="0" t="0" r="0" b="0"/>
              <a:pathLst>
                <a:path w="44451" h="1">
                  <a:moveTo>
                    <a:pt x="0" y="0"/>
                  </a:moveTo>
                  <a:lnTo>
                    <a:pt x="0" y="0"/>
                  </a:lnTo>
                  <a:lnTo>
                    <a:pt x="444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2" name="SMARTInkShape-7106"/>
            <p:cNvSpPr/>
            <p:nvPr>
              <p:custDataLst>
                <p:tags r:id="rId160"/>
              </p:custDataLst>
            </p:nvPr>
          </p:nvSpPr>
          <p:spPr>
            <a:xfrm>
              <a:off x="7664450" y="5003800"/>
              <a:ext cx="171451" cy="25401"/>
            </a:xfrm>
            <a:custGeom>
              <a:avLst/>
              <a:gdLst/>
              <a:ahLst/>
              <a:cxnLst/>
              <a:rect l="0" t="0" r="0" b="0"/>
              <a:pathLst>
                <a:path w="171451" h="25401">
                  <a:moveTo>
                    <a:pt x="0" y="0"/>
                  </a:moveTo>
                  <a:lnTo>
                    <a:pt x="0" y="0"/>
                  </a:lnTo>
                  <a:lnTo>
                    <a:pt x="45456" y="5069"/>
                  </a:lnTo>
                  <a:lnTo>
                    <a:pt x="75941" y="8838"/>
                  </a:lnTo>
                  <a:lnTo>
                    <a:pt x="112537" y="14748"/>
                  </a:lnTo>
                  <a:lnTo>
                    <a:pt x="171450" y="25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3" name="SMARTInkShape-7107"/>
            <p:cNvSpPr/>
            <p:nvPr>
              <p:custDataLst>
                <p:tags r:id="rId161"/>
              </p:custDataLst>
            </p:nvPr>
          </p:nvSpPr>
          <p:spPr>
            <a:xfrm>
              <a:off x="7747000" y="4914900"/>
              <a:ext cx="44451" cy="209551"/>
            </a:xfrm>
            <a:custGeom>
              <a:avLst/>
              <a:gdLst/>
              <a:ahLst/>
              <a:cxnLst/>
              <a:rect l="0" t="0" r="0" b="0"/>
              <a:pathLst>
                <a:path w="44451" h="209551">
                  <a:moveTo>
                    <a:pt x="0" y="0"/>
                  </a:moveTo>
                  <a:lnTo>
                    <a:pt x="0" y="0"/>
                  </a:lnTo>
                  <a:lnTo>
                    <a:pt x="5775" y="7186"/>
                  </a:lnTo>
                  <a:lnTo>
                    <a:pt x="23765" y="44812"/>
                  </a:lnTo>
                  <a:lnTo>
                    <a:pt x="36126" y="81560"/>
                  </a:lnTo>
                  <a:lnTo>
                    <a:pt x="41983" y="120357"/>
                  </a:lnTo>
                  <a:lnTo>
                    <a:pt x="43720" y="158663"/>
                  </a:lnTo>
                  <a:lnTo>
                    <a:pt x="44450" y="209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4" name="SMARTInkShape-7108"/>
            <p:cNvSpPr/>
            <p:nvPr>
              <p:custDataLst>
                <p:tags r:id="rId162"/>
              </p:custDataLst>
            </p:nvPr>
          </p:nvSpPr>
          <p:spPr>
            <a:xfrm>
              <a:off x="8052683" y="4914900"/>
              <a:ext cx="11818" cy="209551"/>
            </a:xfrm>
            <a:custGeom>
              <a:avLst/>
              <a:gdLst/>
              <a:ahLst/>
              <a:cxnLst/>
              <a:rect l="0" t="0" r="0" b="0"/>
              <a:pathLst>
                <a:path w="11818" h="209551">
                  <a:moveTo>
                    <a:pt x="5467" y="0"/>
                  </a:moveTo>
                  <a:lnTo>
                    <a:pt x="5467" y="0"/>
                  </a:lnTo>
                  <a:lnTo>
                    <a:pt x="2096" y="36628"/>
                  </a:lnTo>
                  <a:lnTo>
                    <a:pt x="0" y="78037"/>
                  </a:lnTo>
                  <a:lnTo>
                    <a:pt x="1391" y="109707"/>
                  </a:lnTo>
                  <a:lnTo>
                    <a:pt x="6141" y="155508"/>
                  </a:lnTo>
                  <a:lnTo>
                    <a:pt x="11069" y="200133"/>
                  </a:lnTo>
                  <a:lnTo>
                    <a:pt x="11817" y="209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5" name="SMARTInkShape-7109"/>
            <p:cNvSpPr/>
            <p:nvPr>
              <p:custDataLst>
                <p:tags r:id="rId163"/>
              </p:custDataLst>
            </p:nvPr>
          </p:nvSpPr>
          <p:spPr>
            <a:xfrm>
              <a:off x="7905750" y="4934212"/>
              <a:ext cx="247651" cy="18789"/>
            </a:xfrm>
            <a:custGeom>
              <a:avLst/>
              <a:gdLst/>
              <a:ahLst/>
              <a:cxnLst/>
              <a:rect l="0" t="0" r="0" b="0"/>
              <a:pathLst>
                <a:path w="247651" h="18789">
                  <a:moveTo>
                    <a:pt x="0" y="6088"/>
                  </a:moveTo>
                  <a:lnTo>
                    <a:pt x="0" y="6088"/>
                  </a:lnTo>
                  <a:lnTo>
                    <a:pt x="3370" y="2717"/>
                  </a:lnTo>
                  <a:lnTo>
                    <a:pt x="43365" y="326"/>
                  </a:lnTo>
                  <a:lnTo>
                    <a:pt x="78070" y="0"/>
                  </a:lnTo>
                  <a:lnTo>
                    <a:pt x="120776" y="3617"/>
                  </a:lnTo>
                  <a:lnTo>
                    <a:pt x="165861" y="9223"/>
                  </a:lnTo>
                  <a:lnTo>
                    <a:pt x="207066" y="14067"/>
                  </a:lnTo>
                  <a:lnTo>
                    <a:pt x="247650" y="187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6" name="SMARTInkShape-7110"/>
            <p:cNvSpPr/>
            <p:nvPr>
              <p:custDataLst>
                <p:tags r:id="rId164"/>
              </p:custDataLst>
            </p:nvPr>
          </p:nvSpPr>
          <p:spPr>
            <a:xfrm>
              <a:off x="7959529" y="5130800"/>
              <a:ext cx="200222" cy="6273"/>
            </a:xfrm>
            <a:custGeom>
              <a:avLst/>
              <a:gdLst/>
              <a:ahLst/>
              <a:cxnLst/>
              <a:rect l="0" t="0" r="0" b="0"/>
              <a:pathLst>
                <a:path w="200222" h="6273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17888" y="4364"/>
                  </a:lnTo>
                  <a:lnTo>
                    <a:pt x="58005" y="5958"/>
                  </a:lnTo>
                  <a:lnTo>
                    <a:pt x="89742" y="6175"/>
                  </a:lnTo>
                  <a:lnTo>
                    <a:pt x="122661" y="6272"/>
                  </a:lnTo>
                  <a:lnTo>
                    <a:pt x="169559" y="2956"/>
                  </a:lnTo>
                  <a:lnTo>
                    <a:pt x="20022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7" name="SMARTInkShape-7111"/>
            <p:cNvSpPr/>
            <p:nvPr>
              <p:custDataLst>
                <p:tags r:id="rId165"/>
              </p:custDataLst>
            </p:nvPr>
          </p:nvSpPr>
          <p:spPr>
            <a:xfrm>
              <a:off x="8283524" y="4919578"/>
              <a:ext cx="149277" cy="236623"/>
            </a:xfrm>
            <a:custGeom>
              <a:avLst/>
              <a:gdLst/>
              <a:ahLst/>
              <a:cxnLst/>
              <a:rect l="0" t="0" r="0" b="0"/>
              <a:pathLst>
                <a:path w="149277" h="236623">
                  <a:moveTo>
                    <a:pt x="149276" y="8022"/>
                  </a:moveTo>
                  <a:lnTo>
                    <a:pt x="149276" y="8022"/>
                  </a:lnTo>
                  <a:lnTo>
                    <a:pt x="145905" y="1280"/>
                  </a:lnTo>
                  <a:lnTo>
                    <a:pt x="141384" y="0"/>
                  </a:lnTo>
                  <a:lnTo>
                    <a:pt x="126953" y="458"/>
                  </a:lnTo>
                  <a:lnTo>
                    <a:pt x="88884" y="14796"/>
                  </a:lnTo>
                  <a:lnTo>
                    <a:pt x="45226" y="50402"/>
                  </a:lnTo>
                  <a:lnTo>
                    <a:pt x="21423" y="82597"/>
                  </a:lnTo>
                  <a:lnTo>
                    <a:pt x="4964" y="117366"/>
                  </a:lnTo>
                  <a:lnTo>
                    <a:pt x="0" y="151634"/>
                  </a:lnTo>
                  <a:lnTo>
                    <a:pt x="5790" y="181916"/>
                  </a:lnTo>
                  <a:lnTo>
                    <a:pt x="18476" y="207370"/>
                  </a:lnTo>
                  <a:lnTo>
                    <a:pt x="35874" y="225737"/>
                  </a:lnTo>
                  <a:lnTo>
                    <a:pt x="59129" y="233431"/>
                  </a:lnTo>
                  <a:lnTo>
                    <a:pt x="98476" y="2366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8" name="SMARTInkShape-7112"/>
            <p:cNvSpPr/>
            <p:nvPr>
              <p:custDataLst>
                <p:tags r:id="rId166"/>
              </p:custDataLst>
            </p:nvPr>
          </p:nvSpPr>
          <p:spPr>
            <a:xfrm>
              <a:off x="8413750" y="4953000"/>
              <a:ext cx="177801" cy="228601"/>
            </a:xfrm>
            <a:custGeom>
              <a:avLst/>
              <a:gdLst/>
              <a:ahLst/>
              <a:cxnLst/>
              <a:rect l="0" t="0" r="0" b="0"/>
              <a:pathLst>
                <a:path w="177801" h="228601">
                  <a:moveTo>
                    <a:pt x="0" y="0"/>
                  </a:moveTo>
                  <a:lnTo>
                    <a:pt x="0" y="0"/>
                  </a:lnTo>
                  <a:lnTo>
                    <a:pt x="39346" y="46087"/>
                  </a:lnTo>
                  <a:lnTo>
                    <a:pt x="78843" y="93149"/>
                  </a:lnTo>
                  <a:lnTo>
                    <a:pt x="106302" y="127007"/>
                  </a:lnTo>
                  <a:lnTo>
                    <a:pt x="139917" y="172157"/>
                  </a:lnTo>
                  <a:lnTo>
                    <a:pt x="170512" y="217718"/>
                  </a:lnTo>
                  <a:lnTo>
                    <a:pt x="177800" y="228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9" name="SMARTInkShape-7113"/>
            <p:cNvSpPr/>
            <p:nvPr>
              <p:custDataLst>
                <p:tags r:id="rId167"/>
              </p:custDataLst>
            </p:nvPr>
          </p:nvSpPr>
          <p:spPr>
            <a:xfrm>
              <a:off x="8474189" y="4997450"/>
              <a:ext cx="123712" cy="184151"/>
            </a:xfrm>
            <a:custGeom>
              <a:avLst/>
              <a:gdLst/>
              <a:ahLst/>
              <a:cxnLst/>
              <a:rect l="0" t="0" r="0" b="0"/>
              <a:pathLst>
                <a:path w="123712" h="184151">
                  <a:moveTo>
                    <a:pt x="123711" y="0"/>
                  </a:moveTo>
                  <a:lnTo>
                    <a:pt x="123711" y="0"/>
                  </a:lnTo>
                  <a:lnTo>
                    <a:pt x="110227" y="6742"/>
                  </a:lnTo>
                  <a:lnTo>
                    <a:pt x="78974" y="42646"/>
                  </a:lnTo>
                  <a:lnTo>
                    <a:pt x="46251" y="81702"/>
                  </a:lnTo>
                  <a:lnTo>
                    <a:pt x="16014" y="119693"/>
                  </a:lnTo>
                  <a:lnTo>
                    <a:pt x="2703" y="142567"/>
                  </a:lnTo>
                  <a:lnTo>
                    <a:pt x="0" y="152195"/>
                  </a:lnTo>
                  <a:lnTo>
                    <a:pt x="3061" y="184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0" name="SMARTInkShape-7114"/>
            <p:cNvSpPr/>
            <p:nvPr>
              <p:custDataLst>
                <p:tags r:id="rId168"/>
              </p:custDataLst>
            </p:nvPr>
          </p:nvSpPr>
          <p:spPr>
            <a:xfrm>
              <a:off x="8630610" y="5135626"/>
              <a:ext cx="100641" cy="77725"/>
            </a:xfrm>
            <a:custGeom>
              <a:avLst/>
              <a:gdLst/>
              <a:ahLst/>
              <a:cxnLst/>
              <a:rect l="0" t="0" r="0" b="0"/>
              <a:pathLst>
                <a:path w="100641" h="77725">
                  <a:moveTo>
                    <a:pt x="11740" y="14224"/>
                  </a:moveTo>
                  <a:lnTo>
                    <a:pt x="11740" y="14224"/>
                  </a:lnTo>
                  <a:lnTo>
                    <a:pt x="11035" y="24363"/>
                  </a:lnTo>
                  <a:lnTo>
                    <a:pt x="6714" y="41836"/>
                  </a:lnTo>
                  <a:lnTo>
                    <a:pt x="3900" y="57448"/>
                  </a:lnTo>
                  <a:lnTo>
                    <a:pt x="0" y="68623"/>
                  </a:lnTo>
                  <a:lnTo>
                    <a:pt x="386" y="68835"/>
                  </a:lnTo>
                  <a:lnTo>
                    <a:pt x="2696" y="67187"/>
                  </a:lnTo>
                  <a:lnTo>
                    <a:pt x="42948" y="19605"/>
                  </a:lnTo>
                  <a:lnTo>
                    <a:pt x="55949" y="6031"/>
                  </a:lnTo>
                  <a:lnTo>
                    <a:pt x="68782" y="0"/>
                  </a:lnTo>
                  <a:lnTo>
                    <a:pt x="73756" y="508"/>
                  </a:lnTo>
                  <a:lnTo>
                    <a:pt x="77779" y="2963"/>
                  </a:lnTo>
                  <a:lnTo>
                    <a:pt x="81166" y="6716"/>
                  </a:lnTo>
                  <a:lnTo>
                    <a:pt x="89302" y="25483"/>
                  </a:lnTo>
                  <a:lnTo>
                    <a:pt x="93852" y="72461"/>
                  </a:lnTo>
                  <a:lnTo>
                    <a:pt x="94703" y="75627"/>
                  </a:lnTo>
                  <a:lnTo>
                    <a:pt x="95974" y="77031"/>
                  </a:lnTo>
                  <a:lnTo>
                    <a:pt x="100640" y="7772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1" name="SMARTInkShape-7115"/>
            <p:cNvSpPr/>
            <p:nvPr>
              <p:custDataLst>
                <p:tags r:id="rId169"/>
              </p:custDataLst>
            </p:nvPr>
          </p:nvSpPr>
          <p:spPr>
            <a:xfrm>
              <a:off x="8782050" y="5070279"/>
              <a:ext cx="114301" cy="16072"/>
            </a:xfrm>
            <a:custGeom>
              <a:avLst/>
              <a:gdLst/>
              <a:ahLst/>
              <a:cxnLst/>
              <a:rect l="0" t="0" r="0" b="0"/>
              <a:pathLst>
                <a:path w="114301" h="16072">
                  <a:moveTo>
                    <a:pt x="0" y="3371"/>
                  </a:moveTo>
                  <a:lnTo>
                    <a:pt x="0" y="3371"/>
                  </a:lnTo>
                  <a:lnTo>
                    <a:pt x="10113" y="0"/>
                  </a:lnTo>
                  <a:lnTo>
                    <a:pt x="53477" y="3385"/>
                  </a:lnTo>
                  <a:lnTo>
                    <a:pt x="114300" y="160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2" name="SMARTInkShape-7116"/>
            <p:cNvSpPr/>
            <p:nvPr>
              <p:custDataLst>
                <p:tags r:id="rId170"/>
              </p:custDataLst>
            </p:nvPr>
          </p:nvSpPr>
          <p:spPr>
            <a:xfrm>
              <a:off x="8826500" y="5181600"/>
              <a:ext cx="95251" cy="1"/>
            </a:xfrm>
            <a:custGeom>
              <a:avLst/>
              <a:gdLst/>
              <a:ahLst/>
              <a:cxnLst/>
              <a:rect l="0" t="0" r="0" b="0"/>
              <a:pathLst>
                <a:path w="95251" h="1">
                  <a:moveTo>
                    <a:pt x="0" y="0"/>
                  </a:moveTo>
                  <a:lnTo>
                    <a:pt x="0" y="0"/>
                  </a:lnTo>
                  <a:lnTo>
                    <a:pt x="44457" y="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3" name="SMARTInkShape-7117"/>
            <p:cNvSpPr/>
            <p:nvPr>
              <p:custDataLst>
                <p:tags r:id="rId171"/>
              </p:custDataLst>
            </p:nvPr>
          </p:nvSpPr>
          <p:spPr>
            <a:xfrm>
              <a:off x="9004988" y="5021509"/>
              <a:ext cx="119963" cy="218330"/>
            </a:xfrm>
            <a:custGeom>
              <a:avLst/>
              <a:gdLst/>
              <a:ahLst/>
              <a:cxnLst/>
              <a:rect l="0" t="0" r="0" b="0"/>
              <a:pathLst>
                <a:path w="119963" h="218330">
                  <a:moveTo>
                    <a:pt x="119962" y="33091"/>
                  </a:moveTo>
                  <a:lnTo>
                    <a:pt x="119962" y="33091"/>
                  </a:lnTo>
                  <a:lnTo>
                    <a:pt x="113219" y="22978"/>
                  </a:lnTo>
                  <a:lnTo>
                    <a:pt x="92172" y="9947"/>
                  </a:lnTo>
                  <a:lnTo>
                    <a:pt x="60222" y="521"/>
                  </a:lnTo>
                  <a:lnTo>
                    <a:pt x="27314" y="0"/>
                  </a:lnTo>
                  <a:lnTo>
                    <a:pt x="11523" y="6390"/>
                  </a:lnTo>
                  <a:lnTo>
                    <a:pt x="5336" y="11056"/>
                  </a:lnTo>
                  <a:lnTo>
                    <a:pt x="1919" y="17695"/>
                  </a:lnTo>
                  <a:lnTo>
                    <a:pt x="0" y="34480"/>
                  </a:lnTo>
                  <a:lnTo>
                    <a:pt x="9628" y="63763"/>
                  </a:lnTo>
                  <a:lnTo>
                    <a:pt x="29258" y="101524"/>
                  </a:lnTo>
                  <a:lnTo>
                    <a:pt x="52948" y="140621"/>
                  </a:lnTo>
                  <a:lnTo>
                    <a:pt x="78345" y="185278"/>
                  </a:lnTo>
                  <a:lnTo>
                    <a:pt x="80768" y="201625"/>
                  </a:lnTo>
                  <a:lnTo>
                    <a:pt x="77606" y="207535"/>
                  </a:lnTo>
                  <a:lnTo>
                    <a:pt x="64682" y="215984"/>
                  </a:lnTo>
                  <a:lnTo>
                    <a:pt x="50945" y="218329"/>
                  </a:lnTo>
                  <a:lnTo>
                    <a:pt x="44316" y="217966"/>
                  </a:lnTo>
                  <a:lnTo>
                    <a:pt x="33190" y="211918"/>
                  </a:lnTo>
                  <a:lnTo>
                    <a:pt x="18362" y="19819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4" name="SMARTInkShape-7118"/>
            <p:cNvSpPr/>
            <p:nvPr>
              <p:custDataLst>
                <p:tags r:id="rId172"/>
              </p:custDataLst>
            </p:nvPr>
          </p:nvSpPr>
          <p:spPr>
            <a:xfrm>
              <a:off x="8997950" y="4997450"/>
              <a:ext cx="196851" cy="50801"/>
            </a:xfrm>
            <a:custGeom>
              <a:avLst/>
              <a:gdLst/>
              <a:ahLst/>
              <a:cxnLst/>
              <a:rect l="0" t="0" r="0" b="0"/>
              <a:pathLst>
                <a:path w="196851" h="50801">
                  <a:moveTo>
                    <a:pt x="0" y="0"/>
                  </a:moveTo>
                  <a:lnTo>
                    <a:pt x="0" y="0"/>
                  </a:lnTo>
                  <a:lnTo>
                    <a:pt x="42375" y="3763"/>
                  </a:lnTo>
                  <a:lnTo>
                    <a:pt x="84991" y="15697"/>
                  </a:lnTo>
                  <a:lnTo>
                    <a:pt x="121735" y="26732"/>
                  </a:lnTo>
                  <a:lnTo>
                    <a:pt x="159231" y="38692"/>
                  </a:lnTo>
                  <a:lnTo>
                    <a:pt x="196850" y="508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5" name="SMARTInkShape-7119"/>
            <p:cNvSpPr/>
            <p:nvPr>
              <p:custDataLst>
                <p:tags r:id="rId173"/>
              </p:custDataLst>
            </p:nvPr>
          </p:nvSpPr>
          <p:spPr>
            <a:xfrm>
              <a:off x="7278865" y="5251450"/>
              <a:ext cx="1496836" cy="95251"/>
            </a:xfrm>
            <a:custGeom>
              <a:avLst/>
              <a:gdLst/>
              <a:ahLst/>
              <a:cxnLst/>
              <a:rect l="0" t="0" r="0" b="0"/>
              <a:pathLst>
                <a:path w="1496836" h="95251">
                  <a:moveTo>
                    <a:pt x="10935" y="0"/>
                  </a:moveTo>
                  <a:lnTo>
                    <a:pt x="10935" y="0"/>
                  </a:lnTo>
                  <a:lnTo>
                    <a:pt x="0" y="0"/>
                  </a:lnTo>
                  <a:lnTo>
                    <a:pt x="34645" y="1411"/>
                  </a:lnTo>
                  <a:lnTo>
                    <a:pt x="78387" y="6742"/>
                  </a:lnTo>
                  <a:lnTo>
                    <a:pt x="110937" y="10139"/>
                  </a:lnTo>
                  <a:lnTo>
                    <a:pt x="149570" y="13815"/>
                  </a:lnTo>
                  <a:lnTo>
                    <a:pt x="192259" y="17676"/>
                  </a:lnTo>
                  <a:lnTo>
                    <a:pt x="246822" y="20956"/>
                  </a:lnTo>
                  <a:lnTo>
                    <a:pt x="309304" y="23849"/>
                  </a:lnTo>
                  <a:lnTo>
                    <a:pt x="377066" y="26482"/>
                  </a:lnTo>
                  <a:lnTo>
                    <a:pt x="452577" y="30356"/>
                  </a:lnTo>
                  <a:lnTo>
                    <a:pt x="533257" y="35053"/>
                  </a:lnTo>
                  <a:lnTo>
                    <a:pt x="617383" y="40303"/>
                  </a:lnTo>
                  <a:lnTo>
                    <a:pt x="703101" y="45918"/>
                  </a:lnTo>
                  <a:lnTo>
                    <a:pt x="789878" y="51779"/>
                  </a:lnTo>
                  <a:lnTo>
                    <a:pt x="877364" y="57803"/>
                  </a:lnTo>
                  <a:lnTo>
                    <a:pt x="963204" y="63935"/>
                  </a:lnTo>
                  <a:lnTo>
                    <a:pt x="1047948" y="70140"/>
                  </a:lnTo>
                  <a:lnTo>
                    <a:pt x="1131960" y="76393"/>
                  </a:lnTo>
                  <a:lnTo>
                    <a:pt x="1209841" y="81268"/>
                  </a:lnTo>
                  <a:lnTo>
                    <a:pt x="1283633" y="85222"/>
                  </a:lnTo>
                  <a:lnTo>
                    <a:pt x="1354700" y="88565"/>
                  </a:lnTo>
                  <a:lnTo>
                    <a:pt x="1402080" y="90794"/>
                  </a:lnTo>
                  <a:lnTo>
                    <a:pt x="1496835" y="95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6" name="SMARTInkShape-7120"/>
            <p:cNvSpPr/>
            <p:nvPr>
              <p:custDataLst>
                <p:tags r:id="rId174"/>
              </p:custDataLst>
            </p:nvPr>
          </p:nvSpPr>
          <p:spPr>
            <a:xfrm>
              <a:off x="9182100" y="5003800"/>
              <a:ext cx="88901" cy="317501"/>
            </a:xfrm>
            <a:custGeom>
              <a:avLst/>
              <a:gdLst/>
              <a:ahLst/>
              <a:cxnLst/>
              <a:rect l="0" t="0" r="0" b="0"/>
              <a:pathLst>
                <a:path w="88901" h="317501">
                  <a:moveTo>
                    <a:pt x="88900" y="0"/>
                  </a:moveTo>
                  <a:lnTo>
                    <a:pt x="88900" y="0"/>
                  </a:lnTo>
                  <a:lnTo>
                    <a:pt x="84537" y="39720"/>
                  </a:lnTo>
                  <a:lnTo>
                    <a:pt x="83433" y="82094"/>
                  </a:lnTo>
                  <a:lnTo>
                    <a:pt x="81728" y="107646"/>
                  </a:lnTo>
                  <a:lnTo>
                    <a:pt x="79179" y="135264"/>
                  </a:lnTo>
                  <a:lnTo>
                    <a:pt x="76069" y="164259"/>
                  </a:lnTo>
                  <a:lnTo>
                    <a:pt x="71880" y="190645"/>
                  </a:lnTo>
                  <a:lnTo>
                    <a:pt x="66970" y="215291"/>
                  </a:lnTo>
                  <a:lnTo>
                    <a:pt x="52341" y="257963"/>
                  </a:lnTo>
                  <a:lnTo>
                    <a:pt x="0" y="317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7" name="SMARTInkShape-7121"/>
            <p:cNvSpPr/>
            <p:nvPr>
              <p:custDataLst>
                <p:tags r:id="rId175"/>
              </p:custDataLst>
            </p:nvPr>
          </p:nvSpPr>
          <p:spPr>
            <a:xfrm>
              <a:off x="5530850" y="4654550"/>
              <a:ext cx="135411" cy="323851"/>
            </a:xfrm>
            <a:custGeom>
              <a:avLst/>
              <a:gdLst/>
              <a:ahLst/>
              <a:cxnLst/>
              <a:rect l="0" t="0" r="0" b="0"/>
              <a:pathLst>
                <a:path w="135411" h="323851">
                  <a:moveTo>
                    <a:pt x="0" y="0"/>
                  </a:moveTo>
                  <a:lnTo>
                    <a:pt x="0" y="0"/>
                  </a:lnTo>
                  <a:lnTo>
                    <a:pt x="10113" y="0"/>
                  </a:lnTo>
                  <a:lnTo>
                    <a:pt x="48408" y="16620"/>
                  </a:lnTo>
                  <a:lnTo>
                    <a:pt x="87877" y="44749"/>
                  </a:lnTo>
                  <a:lnTo>
                    <a:pt x="113845" y="72570"/>
                  </a:lnTo>
                  <a:lnTo>
                    <a:pt x="130091" y="107513"/>
                  </a:lnTo>
                  <a:lnTo>
                    <a:pt x="135410" y="126708"/>
                  </a:lnTo>
                  <a:lnTo>
                    <a:pt x="131914" y="166852"/>
                  </a:lnTo>
                  <a:lnTo>
                    <a:pt x="117895" y="207506"/>
                  </a:lnTo>
                  <a:lnTo>
                    <a:pt x="97553" y="246742"/>
                  </a:lnTo>
                  <a:lnTo>
                    <a:pt x="72520" y="279702"/>
                  </a:lnTo>
                  <a:lnTo>
                    <a:pt x="31750" y="323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8" name="SMARTInkShape-7122"/>
            <p:cNvSpPr/>
            <p:nvPr>
              <p:custDataLst>
                <p:tags r:id="rId176"/>
              </p:custDataLst>
            </p:nvPr>
          </p:nvSpPr>
          <p:spPr>
            <a:xfrm>
              <a:off x="5324279" y="4756150"/>
              <a:ext cx="66872" cy="6351"/>
            </a:xfrm>
            <a:custGeom>
              <a:avLst/>
              <a:gdLst/>
              <a:ahLst/>
              <a:cxnLst/>
              <a:rect l="0" t="0" r="0" b="0"/>
              <a:pathLst>
                <a:path w="66872" h="6351">
                  <a:moveTo>
                    <a:pt x="3371" y="6350"/>
                  </a:moveTo>
                  <a:lnTo>
                    <a:pt x="3371" y="6350"/>
                  </a:lnTo>
                  <a:lnTo>
                    <a:pt x="0" y="2979"/>
                  </a:lnTo>
                  <a:lnTo>
                    <a:pt x="418" y="1986"/>
                  </a:lnTo>
                  <a:lnTo>
                    <a:pt x="4647" y="883"/>
                  </a:lnTo>
                  <a:lnTo>
                    <a:pt x="45904" y="77"/>
                  </a:lnTo>
                  <a:lnTo>
                    <a:pt x="6687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9" name="SMARTInkShape-7123"/>
            <p:cNvSpPr/>
            <p:nvPr>
              <p:custDataLst>
                <p:tags r:id="rId177"/>
              </p:custDataLst>
            </p:nvPr>
          </p:nvSpPr>
          <p:spPr>
            <a:xfrm>
              <a:off x="5294218" y="4744856"/>
              <a:ext cx="109633" cy="214495"/>
            </a:xfrm>
            <a:custGeom>
              <a:avLst/>
              <a:gdLst/>
              <a:ahLst/>
              <a:cxnLst/>
              <a:rect l="0" t="0" r="0" b="0"/>
              <a:pathLst>
                <a:path w="109633" h="214495">
                  <a:moveTo>
                    <a:pt x="109632" y="17644"/>
                  </a:moveTo>
                  <a:lnTo>
                    <a:pt x="109632" y="17644"/>
                  </a:lnTo>
                  <a:lnTo>
                    <a:pt x="83117" y="3338"/>
                  </a:lnTo>
                  <a:lnTo>
                    <a:pt x="58109" y="0"/>
                  </a:lnTo>
                  <a:lnTo>
                    <a:pt x="31728" y="2381"/>
                  </a:lnTo>
                  <a:lnTo>
                    <a:pt x="18329" y="9450"/>
                  </a:lnTo>
                  <a:lnTo>
                    <a:pt x="8375" y="19647"/>
                  </a:lnTo>
                  <a:lnTo>
                    <a:pt x="1599" y="31234"/>
                  </a:lnTo>
                  <a:lnTo>
                    <a:pt x="0" y="45321"/>
                  </a:lnTo>
                  <a:lnTo>
                    <a:pt x="560" y="53029"/>
                  </a:lnTo>
                  <a:lnTo>
                    <a:pt x="6828" y="67237"/>
                  </a:lnTo>
                  <a:lnTo>
                    <a:pt x="24139" y="87136"/>
                  </a:lnTo>
                  <a:lnTo>
                    <a:pt x="67172" y="124267"/>
                  </a:lnTo>
                  <a:lnTo>
                    <a:pt x="92308" y="155619"/>
                  </a:lnTo>
                  <a:lnTo>
                    <a:pt x="95966" y="162544"/>
                  </a:lnTo>
                  <a:lnTo>
                    <a:pt x="96288" y="169982"/>
                  </a:lnTo>
                  <a:lnTo>
                    <a:pt x="91001" y="185774"/>
                  </a:lnTo>
                  <a:lnTo>
                    <a:pt x="79714" y="198437"/>
                  </a:lnTo>
                  <a:lnTo>
                    <a:pt x="72754" y="203790"/>
                  </a:lnTo>
                  <a:lnTo>
                    <a:pt x="55611" y="209736"/>
                  </a:lnTo>
                  <a:lnTo>
                    <a:pt x="27082" y="2144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0" name="SMARTInkShape-7124"/>
            <p:cNvSpPr/>
            <p:nvPr>
              <p:custDataLst>
                <p:tags r:id="rId178"/>
              </p:custDataLst>
            </p:nvPr>
          </p:nvSpPr>
          <p:spPr>
            <a:xfrm>
              <a:off x="4972050" y="4921250"/>
              <a:ext cx="215901" cy="12701"/>
            </a:xfrm>
            <a:custGeom>
              <a:avLst/>
              <a:gdLst/>
              <a:ahLst/>
              <a:cxnLst/>
              <a:rect l="0" t="0" r="0" b="0"/>
              <a:pathLst>
                <a:path w="215901" h="12701">
                  <a:moveTo>
                    <a:pt x="0" y="12700"/>
                  </a:moveTo>
                  <a:lnTo>
                    <a:pt x="0" y="12700"/>
                  </a:lnTo>
                  <a:lnTo>
                    <a:pt x="47089" y="12700"/>
                  </a:lnTo>
                  <a:lnTo>
                    <a:pt x="80901" y="11994"/>
                  </a:lnTo>
                  <a:lnTo>
                    <a:pt x="119447" y="9329"/>
                  </a:lnTo>
                  <a:lnTo>
                    <a:pt x="158215" y="5792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1" name="SMARTInkShape-7125"/>
            <p:cNvSpPr/>
            <p:nvPr>
              <p:custDataLst>
                <p:tags r:id="rId179"/>
              </p:custDataLst>
            </p:nvPr>
          </p:nvSpPr>
          <p:spPr>
            <a:xfrm>
              <a:off x="4965700" y="4851400"/>
              <a:ext cx="133351" cy="6351"/>
            </a:xfrm>
            <a:custGeom>
              <a:avLst/>
              <a:gdLst/>
              <a:ahLst/>
              <a:cxnLst/>
              <a:rect l="0" t="0" r="0" b="0"/>
              <a:pathLst>
                <a:path w="133351" h="6351">
                  <a:moveTo>
                    <a:pt x="0" y="6350"/>
                  </a:moveTo>
                  <a:lnTo>
                    <a:pt x="0" y="6350"/>
                  </a:lnTo>
                  <a:lnTo>
                    <a:pt x="44257" y="1324"/>
                  </a:lnTo>
                  <a:lnTo>
                    <a:pt x="86256" y="392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2" name="SMARTInkShape-7126"/>
            <p:cNvSpPr/>
            <p:nvPr>
              <p:custDataLst>
                <p:tags r:id="rId180"/>
              </p:custDataLst>
            </p:nvPr>
          </p:nvSpPr>
          <p:spPr>
            <a:xfrm>
              <a:off x="4857750" y="4908550"/>
              <a:ext cx="19051" cy="88901"/>
            </a:xfrm>
            <a:custGeom>
              <a:avLst/>
              <a:gdLst/>
              <a:ahLst/>
              <a:cxnLst/>
              <a:rect l="0" t="0" r="0" b="0"/>
              <a:pathLst>
                <a:path w="19051" h="88901">
                  <a:moveTo>
                    <a:pt x="0" y="0"/>
                  </a:moveTo>
                  <a:lnTo>
                    <a:pt x="0" y="0"/>
                  </a:lnTo>
                  <a:lnTo>
                    <a:pt x="5026" y="45503"/>
                  </a:lnTo>
                  <a:lnTo>
                    <a:pt x="7173" y="61145"/>
                  </a:lnTo>
                  <a:lnTo>
                    <a:pt x="19050" y="88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3" name="SMARTInkShape-7127"/>
            <p:cNvSpPr/>
            <p:nvPr>
              <p:custDataLst>
                <p:tags r:id="rId181"/>
              </p:custDataLst>
            </p:nvPr>
          </p:nvSpPr>
          <p:spPr>
            <a:xfrm>
              <a:off x="4711700" y="4727092"/>
              <a:ext cx="139701" cy="219559"/>
            </a:xfrm>
            <a:custGeom>
              <a:avLst/>
              <a:gdLst/>
              <a:ahLst/>
              <a:cxnLst/>
              <a:rect l="0" t="0" r="0" b="0"/>
              <a:pathLst>
                <a:path w="139701" h="219559">
                  <a:moveTo>
                    <a:pt x="139700" y="3658"/>
                  </a:moveTo>
                  <a:lnTo>
                    <a:pt x="139700" y="3658"/>
                  </a:lnTo>
                  <a:lnTo>
                    <a:pt x="132958" y="287"/>
                  </a:lnTo>
                  <a:lnTo>
                    <a:pt x="130266" y="0"/>
                  </a:lnTo>
                  <a:lnTo>
                    <a:pt x="125394" y="1561"/>
                  </a:lnTo>
                  <a:lnTo>
                    <a:pt x="101309" y="24933"/>
                  </a:lnTo>
                  <a:lnTo>
                    <a:pt x="77603" y="58410"/>
                  </a:lnTo>
                  <a:lnTo>
                    <a:pt x="52000" y="102745"/>
                  </a:lnTo>
                  <a:lnTo>
                    <a:pt x="24502" y="146767"/>
                  </a:lnTo>
                  <a:lnTo>
                    <a:pt x="5257" y="194283"/>
                  </a:lnTo>
                  <a:lnTo>
                    <a:pt x="0" y="2195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4" name="SMARTInkShape-7128"/>
            <p:cNvSpPr/>
            <p:nvPr>
              <p:custDataLst>
                <p:tags r:id="rId182"/>
              </p:custDataLst>
            </p:nvPr>
          </p:nvSpPr>
          <p:spPr>
            <a:xfrm>
              <a:off x="4654550" y="4743450"/>
              <a:ext cx="165101" cy="165921"/>
            </a:xfrm>
            <a:custGeom>
              <a:avLst/>
              <a:gdLst/>
              <a:ahLst/>
              <a:cxnLst/>
              <a:rect l="0" t="0" r="0" b="0"/>
              <a:pathLst>
                <a:path w="165101" h="165921">
                  <a:moveTo>
                    <a:pt x="0" y="0"/>
                  </a:moveTo>
                  <a:lnTo>
                    <a:pt x="0" y="0"/>
                  </a:lnTo>
                  <a:lnTo>
                    <a:pt x="29886" y="21048"/>
                  </a:lnTo>
                  <a:lnTo>
                    <a:pt x="62557" y="64417"/>
                  </a:lnTo>
                  <a:lnTo>
                    <a:pt x="100368" y="110718"/>
                  </a:lnTo>
                  <a:lnTo>
                    <a:pt x="141655" y="154044"/>
                  </a:lnTo>
                  <a:lnTo>
                    <a:pt x="150682" y="163244"/>
                  </a:lnTo>
                  <a:lnTo>
                    <a:pt x="154076" y="165274"/>
                  </a:lnTo>
                  <a:lnTo>
                    <a:pt x="157046" y="165920"/>
                  </a:lnTo>
                  <a:lnTo>
                    <a:pt x="165100" y="165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5" name="SMARTInkShape-7129"/>
            <p:cNvSpPr/>
            <p:nvPr>
              <p:custDataLst>
                <p:tags r:id="rId183"/>
              </p:custDataLst>
            </p:nvPr>
          </p:nvSpPr>
          <p:spPr>
            <a:xfrm>
              <a:off x="4526433" y="4671373"/>
              <a:ext cx="121768" cy="275278"/>
            </a:xfrm>
            <a:custGeom>
              <a:avLst/>
              <a:gdLst/>
              <a:ahLst/>
              <a:cxnLst/>
              <a:rect l="0" t="0" r="0" b="0"/>
              <a:pathLst>
                <a:path w="121768" h="275278">
                  <a:moveTo>
                    <a:pt x="121767" y="14927"/>
                  </a:moveTo>
                  <a:lnTo>
                    <a:pt x="121767" y="14927"/>
                  </a:lnTo>
                  <a:lnTo>
                    <a:pt x="107019" y="2062"/>
                  </a:lnTo>
                  <a:lnTo>
                    <a:pt x="103469" y="0"/>
                  </a:lnTo>
                  <a:lnTo>
                    <a:pt x="98985" y="37"/>
                  </a:lnTo>
                  <a:lnTo>
                    <a:pt x="88359" y="3840"/>
                  </a:lnTo>
                  <a:lnTo>
                    <a:pt x="67104" y="24028"/>
                  </a:lnTo>
                  <a:lnTo>
                    <a:pt x="39562" y="65837"/>
                  </a:lnTo>
                  <a:lnTo>
                    <a:pt x="21261" y="104111"/>
                  </a:lnTo>
                  <a:lnTo>
                    <a:pt x="6541" y="146286"/>
                  </a:lnTo>
                  <a:lnTo>
                    <a:pt x="0" y="188550"/>
                  </a:lnTo>
                  <a:lnTo>
                    <a:pt x="6501" y="221445"/>
                  </a:lnTo>
                  <a:lnTo>
                    <a:pt x="13172" y="235155"/>
                  </a:lnTo>
                  <a:lnTo>
                    <a:pt x="33756" y="254152"/>
                  </a:lnTo>
                  <a:lnTo>
                    <a:pt x="59367" y="265888"/>
                  </a:lnTo>
                  <a:lnTo>
                    <a:pt x="115417" y="27527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6" name="SMARTInkShape-7130"/>
            <p:cNvSpPr/>
            <p:nvPr>
              <p:custDataLst>
                <p:tags r:id="rId184"/>
              </p:custDataLst>
            </p:nvPr>
          </p:nvSpPr>
          <p:spPr>
            <a:xfrm>
              <a:off x="4165600" y="4927600"/>
              <a:ext cx="260351" cy="31751"/>
            </a:xfrm>
            <a:custGeom>
              <a:avLst/>
              <a:gdLst/>
              <a:ahLst/>
              <a:cxnLst/>
              <a:rect l="0" t="0" r="0" b="0"/>
              <a:pathLst>
                <a:path w="260351" h="31751">
                  <a:moveTo>
                    <a:pt x="0" y="31750"/>
                  </a:moveTo>
                  <a:lnTo>
                    <a:pt x="0" y="31750"/>
                  </a:lnTo>
                  <a:lnTo>
                    <a:pt x="45468" y="25975"/>
                  </a:lnTo>
                  <a:lnTo>
                    <a:pt x="82061" y="19541"/>
                  </a:lnTo>
                  <a:lnTo>
                    <a:pt x="127959" y="11977"/>
                  </a:lnTo>
                  <a:lnTo>
                    <a:pt x="153039" y="7985"/>
                  </a:lnTo>
                  <a:lnTo>
                    <a:pt x="197839" y="3548"/>
                  </a:lnTo>
                  <a:lnTo>
                    <a:pt x="2603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7" name="SMARTInkShape-7131"/>
            <p:cNvSpPr/>
            <p:nvPr>
              <p:custDataLst>
                <p:tags r:id="rId185"/>
              </p:custDataLst>
            </p:nvPr>
          </p:nvSpPr>
          <p:spPr>
            <a:xfrm>
              <a:off x="4122033" y="4669791"/>
              <a:ext cx="310268" cy="73660"/>
            </a:xfrm>
            <a:custGeom>
              <a:avLst/>
              <a:gdLst/>
              <a:ahLst/>
              <a:cxnLst/>
              <a:rect l="0" t="0" r="0" b="0"/>
              <a:pathLst>
                <a:path w="310268" h="73660">
                  <a:moveTo>
                    <a:pt x="5467" y="73659"/>
                  </a:moveTo>
                  <a:lnTo>
                    <a:pt x="5467" y="73659"/>
                  </a:lnTo>
                  <a:lnTo>
                    <a:pt x="441" y="61725"/>
                  </a:lnTo>
                  <a:lnTo>
                    <a:pt x="0" y="59353"/>
                  </a:lnTo>
                  <a:lnTo>
                    <a:pt x="411" y="57066"/>
                  </a:lnTo>
                  <a:lnTo>
                    <a:pt x="2749" y="52644"/>
                  </a:lnTo>
                  <a:lnTo>
                    <a:pt x="21517" y="42816"/>
                  </a:lnTo>
                  <a:lnTo>
                    <a:pt x="50936" y="33140"/>
                  </a:lnTo>
                  <a:lnTo>
                    <a:pt x="92703" y="22490"/>
                  </a:lnTo>
                  <a:lnTo>
                    <a:pt x="118658" y="17674"/>
                  </a:lnTo>
                  <a:lnTo>
                    <a:pt x="146544" y="13052"/>
                  </a:lnTo>
                  <a:lnTo>
                    <a:pt x="172191" y="9265"/>
                  </a:lnTo>
                  <a:lnTo>
                    <a:pt x="219502" y="3177"/>
                  </a:lnTo>
                  <a:lnTo>
                    <a:pt x="256521" y="0"/>
                  </a:lnTo>
                  <a:lnTo>
                    <a:pt x="291755" y="93"/>
                  </a:lnTo>
                  <a:lnTo>
                    <a:pt x="310267" y="38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8" name="SMARTInkShape-7132"/>
            <p:cNvSpPr/>
            <p:nvPr>
              <p:custDataLst>
                <p:tags r:id="rId186"/>
              </p:custDataLst>
            </p:nvPr>
          </p:nvSpPr>
          <p:spPr>
            <a:xfrm>
              <a:off x="4324873" y="4690638"/>
              <a:ext cx="43928" cy="243313"/>
            </a:xfrm>
            <a:custGeom>
              <a:avLst/>
              <a:gdLst/>
              <a:ahLst/>
              <a:cxnLst/>
              <a:rect l="0" t="0" r="0" b="0"/>
              <a:pathLst>
                <a:path w="43928" h="243313">
                  <a:moveTo>
                    <a:pt x="12177" y="33762"/>
                  </a:moveTo>
                  <a:lnTo>
                    <a:pt x="12177" y="33762"/>
                  </a:lnTo>
                  <a:lnTo>
                    <a:pt x="3449" y="19258"/>
                  </a:lnTo>
                  <a:lnTo>
                    <a:pt x="0" y="1192"/>
                  </a:lnTo>
                  <a:lnTo>
                    <a:pt x="530" y="53"/>
                  </a:lnTo>
                  <a:lnTo>
                    <a:pt x="1591" y="0"/>
                  </a:lnTo>
                  <a:lnTo>
                    <a:pt x="3002" y="671"/>
                  </a:lnTo>
                  <a:lnTo>
                    <a:pt x="11732" y="11727"/>
                  </a:lnTo>
                  <a:lnTo>
                    <a:pt x="22254" y="56116"/>
                  </a:lnTo>
                  <a:lnTo>
                    <a:pt x="26768" y="88852"/>
                  </a:lnTo>
                  <a:lnTo>
                    <a:pt x="31127" y="122688"/>
                  </a:lnTo>
                  <a:lnTo>
                    <a:pt x="35666" y="169706"/>
                  </a:lnTo>
                  <a:lnTo>
                    <a:pt x="37200" y="216778"/>
                  </a:lnTo>
                  <a:lnTo>
                    <a:pt x="43927" y="24331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SMARTInkShape-Group1311"/>
          <p:cNvGrpSpPr/>
          <p:nvPr/>
        </p:nvGrpSpPr>
        <p:grpSpPr>
          <a:xfrm>
            <a:off x="4369683" y="5207000"/>
            <a:ext cx="462668" cy="355601"/>
            <a:chOff x="4369683" y="5207000"/>
            <a:chExt cx="462668" cy="355601"/>
          </a:xfrm>
        </p:grpSpPr>
        <p:sp>
          <p:nvSpPr>
            <p:cNvPr id="1330" name="SMARTInkShape-7133"/>
            <p:cNvSpPr/>
            <p:nvPr>
              <p:custDataLst>
                <p:tags r:id="rId139"/>
              </p:custDataLst>
            </p:nvPr>
          </p:nvSpPr>
          <p:spPr>
            <a:xfrm>
              <a:off x="4369683" y="5207000"/>
              <a:ext cx="462668" cy="30607"/>
            </a:xfrm>
            <a:custGeom>
              <a:avLst/>
              <a:gdLst/>
              <a:ahLst/>
              <a:cxnLst/>
              <a:rect l="0" t="0" r="0" b="0"/>
              <a:pathLst>
                <a:path w="462668" h="30607">
                  <a:moveTo>
                    <a:pt x="5467" y="19050"/>
                  </a:moveTo>
                  <a:lnTo>
                    <a:pt x="5467" y="19050"/>
                  </a:lnTo>
                  <a:lnTo>
                    <a:pt x="0" y="19050"/>
                  </a:lnTo>
                  <a:lnTo>
                    <a:pt x="2749" y="22421"/>
                  </a:lnTo>
                  <a:lnTo>
                    <a:pt x="44650" y="29176"/>
                  </a:lnTo>
                  <a:lnTo>
                    <a:pt x="87322" y="30606"/>
                  </a:lnTo>
                  <a:lnTo>
                    <a:pt x="115070" y="30282"/>
                  </a:lnTo>
                  <a:lnTo>
                    <a:pt x="146269" y="29360"/>
                  </a:lnTo>
                  <a:lnTo>
                    <a:pt x="179768" y="28040"/>
                  </a:lnTo>
                  <a:lnTo>
                    <a:pt x="216212" y="25749"/>
                  </a:lnTo>
                  <a:lnTo>
                    <a:pt x="254619" y="22810"/>
                  </a:lnTo>
                  <a:lnTo>
                    <a:pt x="294335" y="19440"/>
                  </a:lnTo>
                  <a:lnTo>
                    <a:pt x="330691" y="15782"/>
                  </a:lnTo>
                  <a:lnTo>
                    <a:pt x="364805" y="11933"/>
                  </a:lnTo>
                  <a:lnTo>
                    <a:pt x="397425" y="7955"/>
                  </a:lnTo>
                  <a:lnTo>
                    <a:pt x="46266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1" name="SMARTInkShape-7134"/>
            <p:cNvSpPr/>
            <p:nvPr>
              <p:custDataLst>
                <p:tags r:id="rId140"/>
              </p:custDataLst>
            </p:nvPr>
          </p:nvSpPr>
          <p:spPr>
            <a:xfrm>
              <a:off x="4508500" y="5376844"/>
              <a:ext cx="209551" cy="185757"/>
            </a:xfrm>
            <a:custGeom>
              <a:avLst/>
              <a:gdLst/>
              <a:ahLst/>
              <a:cxnLst/>
              <a:rect l="0" t="0" r="0" b="0"/>
              <a:pathLst>
                <a:path w="209551" h="185757">
                  <a:moveTo>
                    <a:pt x="0" y="14306"/>
                  </a:moveTo>
                  <a:lnTo>
                    <a:pt x="0" y="14306"/>
                  </a:lnTo>
                  <a:lnTo>
                    <a:pt x="5026" y="2373"/>
                  </a:lnTo>
                  <a:lnTo>
                    <a:pt x="5467" y="0"/>
                  </a:lnTo>
                  <a:lnTo>
                    <a:pt x="6467" y="536"/>
                  </a:lnTo>
                  <a:lnTo>
                    <a:pt x="18481" y="25559"/>
                  </a:lnTo>
                  <a:lnTo>
                    <a:pt x="24033" y="67329"/>
                  </a:lnTo>
                  <a:lnTo>
                    <a:pt x="25129" y="110701"/>
                  </a:lnTo>
                  <a:lnTo>
                    <a:pt x="25364" y="131056"/>
                  </a:lnTo>
                  <a:lnTo>
                    <a:pt x="29161" y="92392"/>
                  </a:lnTo>
                  <a:lnTo>
                    <a:pt x="36949" y="70177"/>
                  </a:lnTo>
                  <a:lnTo>
                    <a:pt x="69559" y="23275"/>
                  </a:lnTo>
                  <a:lnTo>
                    <a:pt x="76712" y="19579"/>
                  </a:lnTo>
                  <a:lnTo>
                    <a:pt x="84302" y="18527"/>
                  </a:lnTo>
                  <a:lnTo>
                    <a:pt x="92185" y="19236"/>
                  </a:lnTo>
                  <a:lnTo>
                    <a:pt x="106588" y="25670"/>
                  </a:lnTo>
                  <a:lnTo>
                    <a:pt x="143194" y="53788"/>
                  </a:lnTo>
                  <a:lnTo>
                    <a:pt x="178834" y="89818"/>
                  </a:lnTo>
                  <a:lnTo>
                    <a:pt x="202723" y="131773"/>
                  </a:lnTo>
                  <a:lnTo>
                    <a:pt x="208162" y="155178"/>
                  </a:lnTo>
                  <a:lnTo>
                    <a:pt x="209550" y="1857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33" name="SMARTInkShape-7135"/>
          <p:cNvSpPr/>
          <p:nvPr>
            <p:custDataLst>
              <p:tags r:id="rId2"/>
            </p:custDataLst>
          </p:nvPr>
        </p:nvSpPr>
        <p:spPr>
          <a:xfrm>
            <a:off x="2121325" y="4535518"/>
            <a:ext cx="164676" cy="226983"/>
          </a:xfrm>
          <a:custGeom>
            <a:avLst/>
            <a:gdLst/>
            <a:ahLst/>
            <a:cxnLst/>
            <a:rect l="0" t="0" r="0" b="0"/>
            <a:pathLst>
              <a:path w="164676" h="226983">
                <a:moveTo>
                  <a:pt x="44025" y="87282"/>
                </a:moveTo>
                <a:lnTo>
                  <a:pt x="44025" y="87282"/>
                </a:lnTo>
                <a:lnTo>
                  <a:pt x="31848" y="81193"/>
                </a:lnTo>
                <a:lnTo>
                  <a:pt x="28109" y="87751"/>
                </a:lnTo>
                <a:lnTo>
                  <a:pt x="21230" y="118524"/>
                </a:lnTo>
                <a:lnTo>
                  <a:pt x="15377" y="162755"/>
                </a:lnTo>
                <a:lnTo>
                  <a:pt x="1011" y="204266"/>
                </a:lnTo>
                <a:lnTo>
                  <a:pt x="532" y="204783"/>
                </a:lnTo>
                <a:lnTo>
                  <a:pt x="213" y="204421"/>
                </a:lnTo>
                <a:lnTo>
                  <a:pt x="0" y="203475"/>
                </a:lnTo>
                <a:lnTo>
                  <a:pt x="18472" y="156624"/>
                </a:lnTo>
                <a:lnTo>
                  <a:pt x="27729" y="125156"/>
                </a:lnTo>
                <a:lnTo>
                  <a:pt x="38899" y="87652"/>
                </a:lnTo>
                <a:lnTo>
                  <a:pt x="50919" y="53109"/>
                </a:lnTo>
                <a:lnTo>
                  <a:pt x="69586" y="15303"/>
                </a:lnTo>
                <a:lnTo>
                  <a:pt x="81491" y="3081"/>
                </a:lnTo>
                <a:lnTo>
                  <a:pt x="86641" y="809"/>
                </a:lnTo>
                <a:lnTo>
                  <a:pt x="91486" y="0"/>
                </a:lnTo>
                <a:lnTo>
                  <a:pt x="96127" y="1577"/>
                </a:lnTo>
                <a:lnTo>
                  <a:pt x="105046" y="8974"/>
                </a:lnTo>
                <a:lnTo>
                  <a:pt x="121372" y="38523"/>
                </a:lnTo>
                <a:lnTo>
                  <a:pt x="129672" y="70314"/>
                </a:lnTo>
                <a:lnTo>
                  <a:pt x="136418" y="107258"/>
                </a:lnTo>
                <a:lnTo>
                  <a:pt x="144120" y="144844"/>
                </a:lnTo>
                <a:lnTo>
                  <a:pt x="152247" y="178952"/>
                </a:lnTo>
                <a:lnTo>
                  <a:pt x="164675" y="22698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SMARTInkShape-Group1313"/>
          <p:cNvGrpSpPr/>
          <p:nvPr/>
        </p:nvGrpSpPr>
        <p:grpSpPr>
          <a:xfrm>
            <a:off x="3400229" y="4410434"/>
            <a:ext cx="447872" cy="771167"/>
            <a:chOff x="3400229" y="4410434"/>
            <a:chExt cx="447872" cy="771167"/>
          </a:xfrm>
        </p:grpSpPr>
        <p:sp>
          <p:nvSpPr>
            <p:cNvPr id="1334" name="SMARTInkShape-7136"/>
            <p:cNvSpPr/>
            <p:nvPr>
              <p:custDataLst>
                <p:tags r:id="rId135"/>
              </p:custDataLst>
            </p:nvPr>
          </p:nvSpPr>
          <p:spPr>
            <a:xfrm>
              <a:off x="3486150" y="5031906"/>
              <a:ext cx="292101" cy="9995"/>
            </a:xfrm>
            <a:custGeom>
              <a:avLst/>
              <a:gdLst/>
              <a:ahLst/>
              <a:cxnLst/>
              <a:rect l="0" t="0" r="0" b="0"/>
              <a:pathLst>
                <a:path w="292101" h="9995">
                  <a:moveTo>
                    <a:pt x="0" y="9994"/>
                  </a:moveTo>
                  <a:lnTo>
                    <a:pt x="0" y="9994"/>
                  </a:lnTo>
                  <a:lnTo>
                    <a:pt x="3371" y="6623"/>
                  </a:lnTo>
                  <a:lnTo>
                    <a:pt x="15580" y="4527"/>
                  </a:lnTo>
                  <a:lnTo>
                    <a:pt x="61769" y="3818"/>
                  </a:lnTo>
                  <a:lnTo>
                    <a:pt x="99890" y="3722"/>
                  </a:lnTo>
                  <a:lnTo>
                    <a:pt x="123037" y="2990"/>
                  </a:lnTo>
                  <a:lnTo>
                    <a:pt x="148347" y="1796"/>
                  </a:lnTo>
                  <a:lnTo>
                    <a:pt x="175098" y="295"/>
                  </a:lnTo>
                  <a:lnTo>
                    <a:pt x="199989" y="0"/>
                  </a:lnTo>
                  <a:lnTo>
                    <a:pt x="246457" y="1553"/>
                  </a:lnTo>
                  <a:lnTo>
                    <a:pt x="292100" y="36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5" name="SMARTInkShape-7137"/>
            <p:cNvSpPr/>
            <p:nvPr>
              <p:custDataLst>
                <p:tags r:id="rId136"/>
              </p:custDataLst>
            </p:nvPr>
          </p:nvSpPr>
          <p:spPr>
            <a:xfrm>
              <a:off x="3486150" y="5130800"/>
              <a:ext cx="361951" cy="50801"/>
            </a:xfrm>
            <a:custGeom>
              <a:avLst/>
              <a:gdLst/>
              <a:ahLst/>
              <a:cxnLst/>
              <a:rect l="0" t="0" r="0" b="0"/>
              <a:pathLst>
                <a:path w="361951" h="50801">
                  <a:moveTo>
                    <a:pt x="0" y="50800"/>
                  </a:moveTo>
                  <a:lnTo>
                    <a:pt x="0" y="50800"/>
                  </a:lnTo>
                  <a:lnTo>
                    <a:pt x="40425" y="45025"/>
                  </a:lnTo>
                  <a:lnTo>
                    <a:pt x="85465" y="38591"/>
                  </a:lnTo>
                  <a:lnTo>
                    <a:pt x="113421" y="34192"/>
                  </a:lnTo>
                  <a:lnTo>
                    <a:pt x="144052" y="29146"/>
                  </a:lnTo>
                  <a:lnTo>
                    <a:pt x="176469" y="23664"/>
                  </a:lnTo>
                  <a:lnTo>
                    <a:pt x="211486" y="18598"/>
                  </a:lnTo>
                  <a:lnTo>
                    <a:pt x="248234" y="13810"/>
                  </a:lnTo>
                  <a:lnTo>
                    <a:pt x="286139" y="9206"/>
                  </a:lnTo>
                  <a:lnTo>
                    <a:pt x="3619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6" name="SMARTInkShape-7138"/>
            <p:cNvSpPr/>
            <p:nvPr>
              <p:custDataLst>
                <p:tags r:id="rId137"/>
              </p:custDataLst>
            </p:nvPr>
          </p:nvSpPr>
          <p:spPr>
            <a:xfrm>
              <a:off x="3400229" y="4410434"/>
              <a:ext cx="258997" cy="250467"/>
            </a:xfrm>
            <a:custGeom>
              <a:avLst/>
              <a:gdLst/>
              <a:ahLst/>
              <a:cxnLst/>
              <a:rect l="0" t="0" r="0" b="0"/>
              <a:pathLst>
                <a:path w="258997" h="250467">
                  <a:moveTo>
                    <a:pt x="3371" y="104416"/>
                  </a:moveTo>
                  <a:lnTo>
                    <a:pt x="3371" y="104416"/>
                  </a:lnTo>
                  <a:lnTo>
                    <a:pt x="0" y="97674"/>
                  </a:lnTo>
                  <a:lnTo>
                    <a:pt x="227" y="88719"/>
                  </a:lnTo>
                  <a:lnTo>
                    <a:pt x="3385" y="77684"/>
                  </a:lnTo>
                  <a:lnTo>
                    <a:pt x="29019" y="34488"/>
                  </a:lnTo>
                  <a:lnTo>
                    <a:pt x="33170" y="28164"/>
                  </a:lnTo>
                  <a:lnTo>
                    <a:pt x="47189" y="19256"/>
                  </a:lnTo>
                  <a:lnTo>
                    <a:pt x="80560" y="8392"/>
                  </a:lnTo>
                  <a:lnTo>
                    <a:pt x="124314" y="0"/>
                  </a:lnTo>
                  <a:lnTo>
                    <a:pt x="168557" y="1276"/>
                  </a:lnTo>
                  <a:lnTo>
                    <a:pt x="196732" y="8481"/>
                  </a:lnTo>
                  <a:lnTo>
                    <a:pt x="221013" y="21091"/>
                  </a:lnTo>
                  <a:lnTo>
                    <a:pt x="247774" y="50800"/>
                  </a:lnTo>
                  <a:lnTo>
                    <a:pt x="256633" y="74236"/>
                  </a:lnTo>
                  <a:lnTo>
                    <a:pt x="258996" y="86413"/>
                  </a:lnTo>
                  <a:lnTo>
                    <a:pt x="254095" y="111231"/>
                  </a:lnTo>
                  <a:lnTo>
                    <a:pt x="233587" y="149004"/>
                  </a:lnTo>
                  <a:lnTo>
                    <a:pt x="214345" y="172211"/>
                  </a:lnTo>
                  <a:lnTo>
                    <a:pt x="179006" y="197881"/>
                  </a:lnTo>
                  <a:lnTo>
                    <a:pt x="138980" y="222342"/>
                  </a:lnTo>
                  <a:lnTo>
                    <a:pt x="92271" y="25046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7" name="SMARTInkShape-7139"/>
            <p:cNvSpPr/>
            <p:nvPr>
              <p:custDataLst>
                <p:tags r:id="rId138"/>
              </p:custDataLst>
            </p:nvPr>
          </p:nvSpPr>
          <p:spPr>
            <a:xfrm>
              <a:off x="3562350" y="48196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SMARTInkShape-Group1314"/>
          <p:cNvGrpSpPr/>
          <p:nvPr/>
        </p:nvGrpSpPr>
        <p:grpSpPr>
          <a:xfrm>
            <a:off x="2019300" y="4814183"/>
            <a:ext cx="1100333" cy="555664"/>
            <a:chOff x="2019300" y="4814183"/>
            <a:chExt cx="1100333" cy="555664"/>
          </a:xfrm>
        </p:grpSpPr>
        <p:sp>
          <p:nvSpPr>
            <p:cNvPr id="1339" name="SMARTInkShape-7140"/>
            <p:cNvSpPr/>
            <p:nvPr>
              <p:custDataLst>
                <p:tags r:id="rId129"/>
              </p:custDataLst>
            </p:nvPr>
          </p:nvSpPr>
          <p:spPr>
            <a:xfrm>
              <a:off x="2019300" y="4869237"/>
              <a:ext cx="238589" cy="500610"/>
            </a:xfrm>
            <a:custGeom>
              <a:avLst/>
              <a:gdLst/>
              <a:ahLst/>
              <a:cxnLst/>
              <a:rect l="0" t="0" r="0" b="0"/>
              <a:pathLst>
                <a:path w="238589" h="500610">
                  <a:moveTo>
                    <a:pt x="63500" y="185363"/>
                  </a:moveTo>
                  <a:lnTo>
                    <a:pt x="63500" y="185363"/>
                  </a:lnTo>
                  <a:lnTo>
                    <a:pt x="63500" y="166436"/>
                  </a:lnTo>
                  <a:lnTo>
                    <a:pt x="66871" y="173092"/>
                  </a:lnTo>
                  <a:lnTo>
                    <a:pt x="72960" y="211750"/>
                  </a:lnTo>
                  <a:lnTo>
                    <a:pt x="75240" y="254799"/>
                  </a:lnTo>
                  <a:lnTo>
                    <a:pt x="77655" y="293365"/>
                  </a:lnTo>
                  <a:lnTo>
                    <a:pt x="81080" y="335669"/>
                  </a:lnTo>
                  <a:lnTo>
                    <a:pt x="84954" y="377990"/>
                  </a:lnTo>
                  <a:lnTo>
                    <a:pt x="89028" y="416555"/>
                  </a:lnTo>
                  <a:lnTo>
                    <a:pt x="93190" y="450393"/>
                  </a:lnTo>
                  <a:lnTo>
                    <a:pt x="100769" y="497792"/>
                  </a:lnTo>
                  <a:lnTo>
                    <a:pt x="101231" y="500609"/>
                  </a:lnTo>
                  <a:lnTo>
                    <a:pt x="87736" y="456739"/>
                  </a:lnTo>
                  <a:lnTo>
                    <a:pt x="79916" y="413219"/>
                  </a:lnTo>
                  <a:lnTo>
                    <a:pt x="75855" y="383833"/>
                  </a:lnTo>
                  <a:lnTo>
                    <a:pt x="71737" y="351543"/>
                  </a:lnTo>
                  <a:lnTo>
                    <a:pt x="69697" y="316612"/>
                  </a:lnTo>
                  <a:lnTo>
                    <a:pt x="69042" y="279917"/>
                  </a:lnTo>
                  <a:lnTo>
                    <a:pt x="69311" y="242049"/>
                  </a:lnTo>
                  <a:lnTo>
                    <a:pt x="70196" y="207631"/>
                  </a:lnTo>
                  <a:lnTo>
                    <a:pt x="71492" y="175514"/>
                  </a:lnTo>
                  <a:lnTo>
                    <a:pt x="73061" y="144931"/>
                  </a:lnTo>
                  <a:lnTo>
                    <a:pt x="76224" y="118897"/>
                  </a:lnTo>
                  <a:lnTo>
                    <a:pt x="85383" y="74919"/>
                  </a:lnTo>
                  <a:lnTo>
                    <a:pt x="109181" y="28540"/>
                  </a:lnTo>
                  <a:lnTo>
                    <a:pt x="130369" y="9595"/>
                  </a:lnTo>
                  <a:lnTo>
                    <a:pt x="141946" y="2568"/>
                  </a:lnTo>
                  <a:lnTo>
                    <a:pt x="154603" y="0"/>
                  </a:lnTo>
                  <a:lnTo>
                    <a:pt x="181836" y="2790"/>
                  </a:lnTo>
                  <a:lnTo>
                    <a:pt x="204759" y="16730"/>
                  </a:lnTo>
                  <a:lnTo>
                    <a:pt x="222943" y="38448"/>
                  </a:lnTo>
                  <a:lnTo>
                    <a:pt x="235728" y="66916"/>
                  </a:lnTo>
                  <a:lnTo>
                    <a:pt x="238588" y="100264"/>
                  </a:lnTo>
                  <a:lnTo>
                    <a:pt x="230384" y="147213"/>
                  </a:lnTo>
                  <a:lnTo>
                    <a:pt x="225556" y="159930"/>
                  </a:lnTo>
                  <a:lnTo>
                    <a:pt x="203258" y="181585"/>
                  </a:lnTo>
                  <a:lnTo>
                    <a:pt x="171476" y="199206"/>
                  </a:lnTo>
                  <a:lnTo>
                    <a:pt x="133832" y="211741"/>
                  </a:lnTo>
                  <a:lnTo>
                    <a:pt x="95464" y="218254"/>
                  </a:lnTo>
                  <a:lnTo>
                    <a:pt x="59362" y="220442"/>
                  </a:lnTo>
                  <a:lnTo>
                    <a:pt x="12980" y="217980"/>
                  </a:lnTo>
                  <a:lnTo>
                    <a:pt x="0" y="2171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0" name="SMARTInkShape-7141"/>
            <p:cNvSpPr/>
            <p:nvPr>
              <p:custDataLst>
                <p:tags r:id="rId130"/>
              </p:custDataLst>
            </p:nvPr>
          </p:nvSpPr>
          <p:spPr>
            <a:xfrm>
              <a:off x="2260600" y="5105662"/>
              <a:ext cx="139701" cy="146630"/>
            </a:xfrm>
            <a:custGeom>
              <a:avLst/>
              <a:gdLst/>
              <a:ahLst/>
              <a:cxnLst/>
              <a:rect l="0" t="0" r="0" b="0"/>
              <a:pathLst>
                <a:path w="139701" h="146630">
                  <a:moveTo>
                    <a:pt x="0" y="6088"/>
                  </a:moveTo>
                  <a:lnTo>
                    <a:pt x="0" y="6088"/>
                  </a:lnTo>
                  <a:lnTo>
                    <a:pt x="3371" y="2717"/>
                  </a:lnTo>
                  <a:lnTo>
                    <a:pt x="6908" y="1062"/>
                  </a:lnTo>
                  <a:lnTo>
                    <a:pt x="14927" y="0"/>
                  </a:lnTo>
                  <a:lnTo>
                    <a:pt x="27941" y="6557"/>
                  </a:lnTo>
                  <a:lnTo>
                    <a:pt x="55666" y="36624"/>
                  </a:lnTo>
                  <a:lnTo>
                    <a:pt x="84138" y="78417"/>
                  </a:lnTo>
                  <a:lnTo>
                    <a:pt x="114953" y="123850"/>
                  </a:lnTo>
                  <a:lnTo>
                    <a:pt x="134020" y="145991"/>
                  </a:lnTo>
                  <a:lnTo>
                    <a:pt x="135913" y="146629"/>
                  </a:lnTo>
                  <a:lnTo>
                    <a:pt x="137175" y="145643"/>
                  </a:lnTo>
                  <a:lnTo>
                    <a:pt x="139700" y="1394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1" name="SMARTInkShape-7142"/>
            <p:cNvSpPr/>
            <p:nvPr>
              <p:custDataLst>
                <p:tags r:id="rId131"/>
              </p:custDataLst>
            </p:nvPr>
          </p:nvSpPr>
          <p:spPr>
            <a:xfrm>
              <a:off x="2279650" y="5087233"/>
              <a:ext cx="101601" cy="170568"/>
            </a:xfrm>
            <a:custGeom>
              <a:avLst/>
              <a:gdLst/>
              <a:ahLst/>
              <a:cxnLst/>
              <a:rect l="0" t="0" r="0" b="0"/>
              <a:pathLst>
                <a:path w="101601" h="170568">
                  <a:moveTo>
                    <a:pt x="101600" y="5467"/>
                  </a:moveTo>
                  <a:lnTo>
                    <a:pt x="101600" y="5467"/>
                  </a:lnTo>
                  <a:lnTo>
                    <a:pt x="98229" y="2096"/>
                  </a:lnTo>
                  <a:lnTo>
                    <a:pt x="94692" y="441"/>
                  </a:lnTo>
                  <a:lnTo>
                    <a:pt x="92762" y="0"/>
                  </a:lnTo>
                  <a:lnTo>
                    <a:pt x="86853" y="7035"/>
                  </a:lnTo>
                  <a:lnTo>
                    <a:pt x="57325" y="53337"/>
                  </a:lnTo>
                  <a:lnTo>
                    <a:pt x="33997" y="93186"/>
                  </a:lnTo>
                  <a:lnTo>
                    <a:pt x="8675" y="139289"/>
                  </a:lnTo>
                  <a:lnTo>
                    <a:pt x="1033" y="153844"/>
                  </a:lnTo>
                  <a:lnTo>
                    <a:pt x="0" y="1705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2" name="SMARTInkShape-7143"/>
            <p:cNvSpPr/>
            <p:nvPr>
              <p:custDataLst>
                <p:tags r:id="rId132"/>
              </p:custDataLst>
            </p:nvPr>
          </p:nvSpPr>
          <p:spPr>
            <a:xfrm>
              <a:off x="2466336" y="4840338"/>
              <a:ext cx="175265" cy="347613"/>
            </a:xfrm>
            <a:custGeom>
              <a:avLst/>
              <a:gdLst/>
              <a:ahLst/>
              <a:cxnLst/>
              <a:rect l="0" t="0" r="0" b="0"/>
              <a:pathLst>
                <a:path w="175265" h="347613">
                  <a:moveTo>
                    <a:pt x="175264" y="36462"/>
                  </a:moveTo>
                  <a:lnTo>
                    <a:pt x="175264" y="36462"/>
                  </a:lnTo>
                  <a:lnTo>
                    <a:pt x="175264" y="3892"/>
                  </a:lnTo>
                  <a:lnTo>
                    <a:pt x="174558" y="2047"/>
                  </a:lnTo>
                  <a:lnTo>
                    <a:pt x="173383" y="819"/>
                  </a:lnTo>
                  <a:lnTo>
                    <a:pt x="171893" y="0"/>
                  </a:lnTo>
                  <a:lnTo>
                    <a:pt x="159684" y="2218"/>
                  </a:lnTo>
                  <a:lnTo>
                    <a:pt x="139289" y="14086"/>
                  </a:lnTo>
                  <a:lnTo>
                    <a:pt x="96270" y="54385"/>
                  </a:lnTo>
                  <a:lnTo>
                    <a:pt x="69365" y="86055"/>
                  </a:lnTo>
                  <a:lnTo>
                    <a:pt x="44707" y="121298"/>
                  </a:lnTo>
                  <a:lnTo>
                    <a:pt x="23399" y="158128"/>
                  </a:lnTo>
                  <a:lnTo>
                    <a:pt x="6874" y="195664"/>
                  </a:lnTo>
                  <a:lnTo>
                    <a:pt x="0" y="231631"/>
                  </a:lnTo>
                  <a:lnTo>
                    <a:pt x="708" y="265021"/>
                  </a:lnTo>
                  <a:lnTo>
                    <a:pt x="8078" y="293971"/>
                  </a:lnTo>
                  <a:lnTo>
                    <a:pt x="24053" y="317187"/>
                  </a:lnTo>
                  <a:lnTo>
                    <a:pt x="34240" y="327328"/>
                  </a:lnTo>
                  <a:lnTo>
                    <a:pt x="60611" y="340478"/>
                  </a:lnTo>
                  <a:lnTo>
                    <a:pt x="90440" y="347264"/>
                  </a:lnTo>
                  <a:lnTo>
                    <a:pt x="149864" y="34761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3" name="SMARTInkShape-7144"/>
            <p:cNvSpPr/>
            <p:nvPr>
              <p:custDataLst>
                <p:tags r:id="rId133"/>
              </p:custDataLst>
            </p:nvPr>
          </p:nvSpPr>
          <p:spPr>
            <a:xfrm>
              <a:off x="2726959" y="4896134"/>
              <a:ext cx="168642" cy="224374"/>
            </a:xfrm>
            <a:custGeom>
              <a:avLst/>
              <a:gdLst/>
              <a:ahLst/>
              <a:cxnLst/>
              <a:rect l="0" t="0" r="0" b="0"/>
              <a:pathLst>
                <a:path w="168642" h="224374">
                  <a:moveTo>
                    <a:pt x="168641" y="12416"/>
                  </a:moveTo>
                  <a:lnTo>
                    <a:pt x="168641" y="12416"/>
                  </a:lnTo>
                  <a:lnTo>
                    <a:pt x="165270" y="9045"/>
                  </a:lnTo>
                  <a:lnTo>
                    <a:pt x="161733" y="7390"/>
                  </a:lnTo>
                  <a:lnTo>
                    <a:pt x="122817" y="0"/>
                  </a:lnTo>
                  <a:lnTo>
                    <a:pt x="89086" y="5547"/>
                  </a:lnTo>
                  <a:lnTo>
                    <a:pt x="42619" y="26860"/>
                  </a:lnTo>
                  <a:lnTo>
                    <a:pt x="21783" y="44682"/>
                  </a:lnTo>
                  <a:lnTo>
                    <a:pt x="3512" y="68963"/>
                  </a:lnTo>
                  <a:lnTo>
                    <a:pt x="0" y="78940"/>
                  </a:lnTo>
                  <a:lnTo>
                    <a:pt x="475" y="83577"/>
                  </a:lnTo>
                  <a:lnTo>
                    <a:pt x="4765" y="92491"/>
                  </a:lnTo>
                  <a:lnTo>
                    <a:pt x="9494" y="97394"/>
                  </a:lnTo>
                  <a:lnTo>
                    <a:pt x="11743" y="98701"/>
                  </a:lnTo>
                  <a:lnTo>
                    <a:pt x="21650" y="100541"/>
                  </a:lnTo>
                  <a:lnTo>
                    <a:pt x="27582" y="99091"/>
                  </a:lnTo>
                  <a:lnTo>
                    <a:pt x="40051" y="91145"/>
                  </a:lnTo>
                  <a:lnTo>
                    <a:pt x="62293" y="88949"/>
                  </a:lnTo>
                  <a:lnTo>
                    <a:pt x="70340" y="90646"/>
                  </a:lnTo>
                  <a:lnTo>
                    <a:pt x="76974" y="94457"/>
                  </a:lnTo>
                  <a:lnTo>
                    <a:pt x="84626" y="100854"/>
                  </a:lnTo>
                  <a:lnTo>
                    <a:pt x="96867" y="119131"/>
                  </a:lnTo>
                  <a:lnTo>
                    <a:pt x="102689" y="139050"/>
                  </a:lnTo>
                  <a:lnTo>
                    <a:pt x="104926" y="177483"/>
                  </a:lnTo>
                  <a:lnTo>
                    <a:pt x="101283" y="188320"/>
                  </a:lnTo>
                  <a:lnTo>
                    <a:pt x="98335" y="193186"/>
                  </a:lnTo>
                  <a:lnTo>
                    <a:pt x="80704" y="206775"/>
                  </a:lnTo>
                  <a:lnTo>
                    <a:pt x="41725" y="223678"/>
                  </a:lnTo>
                  <a:lnTo>
                    <a:pt x="28979" y="224373"/>
                  </a:lnTo>
                  <a:lnTo>
                    <a:pt x="22616" y="223571"/>
                  </a:lnTo>
                  <a:lnTo>
                    <a:pt x="13665" y="218916"/>
                  </a:lnTo>
                  <a:lnTo>
                    <a:pt x="3541" y="20926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4" name="SMARTInkShape-7145"/>
            <p:cNvSpPr/>
            <p:nvPr>
              <p:custDataLst>
                <p:tags r:id="rId134"/>
              </p:custDataLst>
            </p:nvPr>
          </p:nvSpPr>
          <p:spPr>
            <a:xfrm>
              <a:off x="2997200" y="4814183"/>
              <a:ext cx="122433" cy="386468"/>
            </a:xfrm>
            <a:custGeom>
              <a:avLst/>
              <a:gdLst/>
              <a:ahLst/>
              <a:cxnLst/>
              <a:rect l="0" t="0" r="0" b="0"/>
              <a:pathLst>
                <a:path w="122433" h="3864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2117" y="1103"/>
                  </a:lnTo>
                  <a:lnTo>
                    <a:pt x="10113" y="0"/>
                  </a:lnTo>
                  <a:lnTo>
                    <a:pt x="22604" y="7036"/>
                  </a:lnTo>
                  <a:lnTo>
                    <a:pt x="60360" y="44661"/>
                  </a:lnTo>
                  <a:lnTo>
                    <a:pt x="83977" y="78860"/>
                  </a:lnTo>
                  <a:lnTo>
                    <a:pt x="105762" y="120636"/>
                  </a:lnTo>
                  <a:lnTo>
                    <a:pt x="120148" y="167425"/>
                  </a:lnTo>
                  <a:lnTo>
                    <a:pt x="122432" y="191756"/>
                  </a:lnTo>
                  <a:lnTo>
                    <a:pt x="121838" y="216442"/>
                  </a:lnTo>
                  <a:lnTo>
                    <a:pt x="119326" y="241368"/>
                  </a:lnTo>
                  <a:lnTo>
                    <a:pt x="101482" y="285994"/>
                  </a:lnTo>
                  <a:lnTo>
                    <a:pt x="74031" y="324879"/>
                  </a:lnTo>
                  <a:lnTo>
                    <a:pt x="29226" y="366337"/>
                  </a:lnTo>
                  <a:lnTo>
                    <a:pt x="6350" y="3864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46" name="SMARTInkShape-7146"/>
          <p:cNvSpPr/>
          <p:nvPr>
            <p:custDataLst>
              <p:tags r:id="rId3"/>
            </p:custDataLst>
          </p:nvPr>
        </p:nvSpPr>
        <p:spPr>
          <a:xfrm>
            <a:off x="422707" y="4"/>
            <a:ext cx="4759666" cy="1078574"/>
          </a:xfrm>
          <a:custGeom>
            <a:avLst/>
            <a:gdLst/>
            <a:ahLst/>
            <a:cxnLst/>
            <a:rect l="0" t="0" r="0" b="0"/>
            <a:pathLst>
              <a:path w="4759666" h="1078574">
                <a:moveTo>
                  <a:pt x="148793" y="977896"/>
                </a:moveTo>
                <a:lnTo>
                  <a:pt x="148793" y="977896"/>
                </a:lnTo>
                <a:lnTo>
                  <a:pt x="187093" y="977896"/>
                </a:lnTo>
                <a:lnTo>
                  <a:pt x="230697" y="981659"/>
                </a:lnTo>
                <a:lnTo>
                  <a:pt x="267745" y="985918"/>
                </a:lnTo>
                <a:lnTo>
                  <a:pt x="312433" y="985460"/>
                </a:lnTo>
                <a:lnTo>
                  <a:pt x="339025" y="985055"/>
                </a:lnTo>
                <a:lnTo>
                  <a:pt x="368042" y="984785"/>
                </a:lnTo>
                <a:lnTo>
                  <a:pt x="398676" y="984606"/>
                </a:lnTo>
                <a:lnTo>
                  <a:pt x="431798" y="983075"/>
                </a:lnTo>
                <a:lnTo>
                  <a:pt x="466580" y="980643"/>
                </a:lnTo>
                <a:lnTo>
                  <a:pt x="502468" y="977611"/>
                </a:lnTo>
                <a:lnTo>
                  <a:pt x="541209" y="974883"/>
                </a:lnTo>
                <a:lnTo>
                  <a:pt x="581854" y="972360"/>
                </a:lnTo>
                <a:lnTo>
                  <a:pt x="623767" y="969972"/>
                </a:lnTo>
                <a:lnTo>
                  <a:pt x="668642" y="967674"/>
                </a:lnTo>
                <a:lnTo>
                  <a:pt x="715492" y="965437"/>
                </a:lnTo>
                <a:lnTo>
                  <a:pt x="763659" y="963240"/>
                </a:lnTo>
                <a:lnTo>
                  <a:pt x="814115" y="961775"/>
                </a:lnTo>
                <a:lnTo>
                  <a:pt x="866096" y="960799"/>
                </a:lnTo>
                <a:lnTo>
                  <a:pt x="919095" y="960148"/>
                </a:lnTo>
                <a:lnTo>
                  <a:pt x="972772" y="960419"/>
                </a:lnTo>
                <a:lnTo>
                  <a:pt x="1026901" y="961306"/>
                </a:lnTo>
                <a:lnTo>
                  <a:pt x="1081332" y="962603"/>
                </a:lnTo>
                <a:lnTo>
                  <a:pt x="1138080" y="964173"/>
                </a:lnTo>
                <a:lnTo>
                  <a:pt x="1196373" y="965925"/>
                </a:lnTo>
                <a:lnTo>
                  <a:pt x="1255697" y="967799"/>
                </a:lnTo>
                <a:lnTo>
                  <a:pt x="1315001" y="969048"/>
                </a:lnTo>
                <a:lnTo>
                  <a:pt x="1374293" y="969880"/>
                </a:lnTo>
                <a:lnTo>
                  <a:pt x="1433576" y="970436"/>
                </a:lnTo>
                <a:lnTo>
                  <a:pt x="1492148" y="972217"/>
                </a:lnTo>
                <a:lnTo>
                  <a:pt x="1550246" y="974815"/>
                </a:lnTo>
                <a:lnTo>
                  <a:pt x="1608029" y="977959"/>
                </a:lnTo>
                <a:lnTo>
                  <a:pt x="1667011" y="981466"/>
                </a:lnTo>
                <a:lnTo>
                  <a:pt x="1726794" y="985215"/>
                </a:lnTo>
                <a:lnTo>
                  <a:pt x="1787110" y="989125"/>
                </a:lnTo>
                <a:lnTo>
                  <a:pt x="1846371" y="993143"/>
                </a:lnTo>
                <a:lnTo>
                  <a:pt x="1904928" y="997233"/>
                </a:lnTo>
                <a:lnTo>
                  <a:pt x="1963017" y="1001371"/>
                </a:lnTo>
                <a:lnTo>
                  <a:pt x="2020087" y="1005540"/>
                </a:lnTo>
                <a:lnTo>
                  <a:pt x="2076478" y="1009731"/>
                </a:lnTo>
                <a:lnTo>
                  <a:pt x="2132416" y="1013936"/>
                </a:lnTo>
                <a:lnTo>
                  <a:pt x="2188053" y="1018150"/>
                </a:lnTo>
                <a:lnTo>
                  <a:pt x="2243489" y="1022371"/>
                </a:lnTo>
                <a:lnTo>
                  <a:pt x="2298790" y="1026596"/>
                </a:lnTo>
                <a:lnTo>
                  <a:pt x="2354002" y="1030824"/>
                </a:lnTo>
                <a:lnTo>
                  <a:pt x="2409155" y="1035053"/>
                </a:lnTo>
                <a:lnTo>
                  <a:pt x="2464268" y="1039284"/>
                </a:lnTo>
                <a:lnTo>
                  <a:pt x="2517942" y="1042810"/>
                </a:lnTo>
                <a:lnTo>
                  <a:pt x="2570660" y="1045867"/>
                </a:lnTo>
                <a:lnTo>
                  <a:pt x="2622737" y="1048610"/>
                </a:lnTo>
                <a:lnTo>
                  <a:pt x="2674389" y="1051850"/>
                </a:lnTo>
                <a:lnTo>
                  <a:pt x="2725757" y="1055421"/>
                </a:lnTo>
                <a:lnTo>
                  <a:pt x="2776936" y="1059212"/>
                </a:lnTo>
                <a:lnTo>
                  <a:pt x="2826577" y="1062446"/>
                </a:lnTo>
                <a:lnTo>
                  <a:pt x="2875193" y="1065307"/>
                </a:lnTo>
                <a:lnTo>
                  <a:pt x="2923126" y="1067920"/>
                </a:lnTo>
                <a:lnTo>
                  <a:pt x="2969899" y="1069662"/>
                </a:lnTo>
                <a:lnTo>
                  <a:pt x="3015897" y="1070823"/>
                </a:lnTo>
                <a:lnTo>
                  <a:pt x="3061379" y="1071598"/>
                </a:lnTo>
                <a:lnTo>
                  <a:pt x="3105106" y="1072114"/>
                </a:lnTo>
                <a:lnTo>
                  <a:pt x="3147662" y="1072458"/>
                </a:lnTo>
                <a:lnTo>
                  <a:pt x="3189439" y="1072687"/>
                </a:lnTo>
                <a:lnTo>
                  <a:pt x="3231401" y="1073546"/>
                </a:lnTo>
                <a:lnTo>
                  <a:pt x="3273488" y="1074824"/>
                </a:lnTo>
                <a:lnTo>
                  <a:pt x="3315656" y="1076381"/>
                </a:lnTo>
                <a:lnTo>
                  <a:pt x="3357174" y="1077419"/>
                </a:lnTo>
                <a:lnTo>
                  <a:pt x="3398258" y="1078111"/>
                </a:lnTo>
                <a:lnTo>
                  <a:pt x="3439053" y="1078573"/>
                </a:lnTo>
                <a:lnTo>
                  <a:pt x="3478950" y="1078175"/>
                </a:lnTo>
                <a:lnTo>
                  <a:pt x="3518247" y="1077204"/>
                </a:lnTo>
                <a:lnTo>
                  <a:pt x="3557145" y="1075852"/>
                </a:lnTo>
                <a:lnTo>
                  <a:pt x="3597189" y="1074950"/>
                </a:lnTo>
                <a:lnTo>
                  <a:pt x="3637996" y="1074348"/>
                </a:lnTo>
                <a:lnTo>
                  <a:pt x="3679312" y="1073948"/>
                </a:lnTo>
                <a:lnTo>
                  <a:pt x="3719555" y="1072975"/>
                </a:lnTo>
                <a:lnTo>
                  <a:pt x="3759083" y="1071621"/>
                </a:lnTo>
                <a:lnTo>
                  <a:pt x="3798137" y="1070012"/>
                </a:lnTo>
                <a:lnTo>
                  <a:pt x="3837578" y="1068235"/>
                </a:lnTo>
                <a:lnTo>
                  <a:pt x="3877277" y="1066344"/>
                </a:lnTo>
                <a:lnTo>
                  <a:pt x="3917149" y="1064378"/>
                </a:lnTo>
                <a:lnTo>
                  <a:pt x="3956430" y="1062362"/>
                </a:lnTo>
                <a:lnTo>
                  <a:pt x="3995318" y="1060312"/>
                </a:lnTo>
                <a:lnTo>
                  <a:pt x="4033943" y="1058240"/>
                </a:lnTo>
                <a:lnTo>
                  <a:pt x="4073804" y="1056153"/>
                </a:lnTo>
                <a:lnTo>
                  <a:pt x="4114489" y="1054056"/>
                </a:lnTo>
                <a:lnTo>
                  <a:pt x="4155724" y="1051953"/>
                </a:lnTo>
                <a:lnTo>
                  <a:pt x="4195915" y="1049139"/>
                </a:lnTo>
                <a:lnTo>
                  <a:pt x="4235407" y="1045853"/>
                </a:lnTo>
                <a:lnTo>
                  <a:pt x="4274435" y="1042250"/>
                </a:lnTo>
                <a:lnTo>
                  <a:pt x="4311744" y="1038438"/>
                </a:lnTo>
                <a:lnTo>
                  <a:pt x="4347905" y="1034485"/>
                </a:lnTo>
                <a:lnTo>
                  <a:pt x="4383301" y="1030439"/>
                </a:lnTo>
                <a:lnTo>
                  <a:pt x="4417481" y="1025624"/>
                </a:lnTo>
                <a:lnTo>
                  <a:pt x="4450852" y="1020298"/>
                </a:lnTo>
                <a:lnTo>
                  <a:pt x="4483682" y="1014631"/>
                </a:lnTo>
                <a:lnTo>
                  <a:pt x="4514035" y="1008736"/>
                </a:lnTo>
                <a:lnTo>
                  <a:pt x="4542738" y="1002689"/>
                </a:lnTo>
                <a:lnTo>
                  <a:pt x="4570340" y="996542"/>
                </a:lnTo>
                <a:lnTo>
                  <a:pt x="4616060" y="982185"/>
                </a:lnTo>
                <a:lnTo>
                  <a:pt x="4653784" y="964280"/>
                </a:lnTo>
                <a:lnTo>
                  <a:pt x="4697411" y="926433"/>
                </a:lnTo>
                <a:lnTo>
                  <a:pt x="4728132" y="883233"/>
                </a:lnTo>
                <a:lnTo>
                  <a:pt x="4743810" y="851392"/>
                </a:lnTo>
                <a:lnTo>
                  <a:pt x="4754070" y="814663"/>
                </a:lnTo>
                <a:lnTo>
                  <a:pt x="4759572" y="774820"/>
                </a:lnTo>
                <a:lnTo>
                  <a:pt x="4759665" y="733594"/>
                </a:lnTo>
                <a:lnTo>
                  <a:pt x="4755473" y="689871"/>
                </a:lnTo>
                <a:lnTo>
                  <a:pt x="4746789" y="643157"/>
                </a:lnTo>
                <a:lnTo>
                  <a:pt x="4739535" y="617859"/>
                </a:lnTo>
                <a:lnTo>
                  <a:pt x="4731171" y="591821"/>
                </a:lnTo>
                <a:lnTo>
                  <a:pt x="4721362" y="566702"/>
                </a:lnTo>
                <a:lnTo>
                  <a:pt x="4710589" y="542194"/>
                </a:lnTo>
                <a:lnTo>
                  <a:pt x="4699173" y="518095"/>
                </a:lnTo>
                <a:lnTo>
                  <a:pt x="4671438" y="470621"/>
                </a:lnTo>
                <a:lnTo>
                  <a:pt x="4638179" y="423652"/>
                </a:lnTo>
                <a:lnTo>
                  <a:pt x="4597528" y="376906"/>
                </a:lnTo>
                <a:lnTo>
                  <a:pt x="4551708" y="334023"/>
                </a:lnTo>
                <a:lnTo>
                  <a:pt x="4527637" y="313697"/>
                </a:lnTo>
                <a:lnTo>
                  <a:pt x="4503122" y="294502"/>
                </a:lnTo>
                <a:lnTo>
                  <a:pt x="4478312" y="276061"/>
                </a:lnTo>
                <a:lnTo>
                  <a:pt x="4453306" y="258123"/>
                </a:lnTo>
                <a:lnTo>
                  <a:pt x="4426052" y="241225"/>
                </a:lnTo>
                <a:lnTo>
                  <a:pt x="4397299" y="225021"/>
                </a:lnTo>
                <a:lnTo>
                  <a:pt x="4367548" y="209279"/>
                </a:lnTo>
                <a:lnTo>
                  <a:pt x="4335012" y="194552"/>
                </a:lnTo>
                <a:lnTo>
                  <a:pt x="4300622" y="180500"/>
                </a:lnTo>
                <a:lnTo>
                  <a:pt x="4264996" y="166898"/>
                </a:lnTo>
                <a:lnTo>
                  <a:pt x="4226428" y="153598"/>
                </a:lnTo>
                <a:lnTo>
                  <a:pt x="4185900" y="140497"/>
                </a:lnTo>
                <a:lnTo>
                  <a:pt x="4144064" y="127530"/>
                </a:lnTo>
                <a:lnTo>
                  <a:pt x="4100652" y="115358"/>
                </a:lnTo>
                <a:lnTo>
                  <a:pt x="4056187" y="103715"/>
                </a:lnTo>
                <a:lnTo>
                  <a:pt x="4011024" y="92425"/>
                </a:lnTo>
                <a:lnTo>
                  <a:pt x="3962569" y="82782"/>
                </a:lnTo>
                <a:lnTo>
                  <a:pt x="3911921" y="74237"/>
                </a:lnTo>
                <a:lnTo>
                  <a:pt x="3859812" y="66423"/>
                </a:lnTo>
                <a:lnTo>
                  <a:pt x="3806022" y="59097"/>
                </a:lnTo>
                <a:lnTo>
                  <a:pt x="3751113" y="52097"/>
                </a:lnTo>
                <a:lnTo>
                  <a:pt x="3695456" y="45313"/>
                </a:lnTo>
                <a:lnTo>
                  <a:pt x="3637890" y="39380"/>
                </a:lnTo>
                <a:lnTo>
                  <a:pt x="3579052" y="34013"/>
                </a:lnTo>
                <a:lnTo>
                  <a:pt x="3519366" y="29024"/>
                </a:lnTo>
                <a:lnTo>
                  <a:pt x="3459114" y="24287"/>
                </a:lnTo>
                <a:lnTo>
                  <a:pt x="3398485" y="19718"/>
                </a:lnTo>
                <a:lnTo>
                  <a:pt x="3337604" y="15260"/>
                </a:lnTo>
                <a:lnTo>
                  <a:pt x="3274439" y="11583"/>
                </a:lnTo>
                <a:lnTo>
                  <a:pt x="3209752" y="8426"/>
                </a:lnTo>
                <a:lnTo>
                  <a:pt x="3144049" y="5616"/>
                </a:lnTo>
                <a:lnTo>
                  <a:pt x="3078375" y="3743"/>
                </a:lnTo>
                <a:lnTo>
                  <a:pt x="3012719" y="2494"/>
                </a:lnTo>
                <a:lnTo>
                  <a:pt x="2947077" y="1661"/>
                </a:lnTo>
                <a:lnTo>
                  <a:pt x="2882149" y="1106"/>
                </a:lnTo>
                <a:lnTo>
                  <a:pt x="2817697" y="736"/>
                </a:lnTo>
                <a:lnTo>
                  <a:pt x="2753562" y="489"/>
                </a:lnTo>
                <a:lnTo>
                  <a:pt x="2689639" y="325"/>
                </a:lnTo>
                <a:lnTo>
                  <a:pt x="2625857" y="215"/>
                </a:lnTo>
                <a:lnTo>
                  <a:pt x="2562169" y="142"/>
                </a:lnTo>
                <a:lnTo>
                  <a:pt x="2497133" y="93"/>
                </a:lnTo>
                <a:lnTo>
                  <a:pt x="2431197" y="61"/>
                </a:lnTo>
                <a:lnTo>
                  <a:pt x="2364663" y="39"/>
                </a:lnTo>
                <a:lnTo>
                  <a:pt x="2298434" y="25"/>
                </a:lnTo>
                <a:lnTo>
                  <a:pt x="2232409" y="15"/>
                </a:lnTo>
                <a:lnTo>
                  <a:pt x="2166520" y="9"/>
                </a:lnTo>
                <a:lnTo>
                  <a:pt x="2101428" y="5"/>
                </a:lnTo>
                <a:lnTo>
                  <a:pt x="2036866" y="2"/>
                </a:lnTo>
                <a:lnTo>
                  <a:pt x="1972658" y="0"/>
                </a:lnTo>
                <a:lnTo>
                  <a:pt x="1907276" y="704"/>
                </a:lnTo>
                <a:lnTo>
                  <a:pt x="1841109" y="1879"/>
                </a:lnTo>
                <a:lnTo>
                  <a:pt x="1774420" y="3368"/>
                </a:lnTo>
                <a:lnTo>
                  <a:pt x="1710206" y="5772"/>
                </a:lnTo>
                <a:lnTo>
                  <a:pt x="1647640" y="8785"/>
                </a:lnTo>
                <a:lnTo>
                  <a:pt x="1586175" y="12206"/>
                </a:lnTo>
                <a:lnTo>
                  <a:pt x="1526147" y="15897"/>
                </a:lnTo>
                <a:lnTo>
                  <a:pt x="1467079" y="19769"/>
                </a:lnTo>
                <a:lnTo>
                  <a:pt x="1408651" y="23761"/>
                </a:lnTo>
                <a:lnTo>
                  <a:pt x="1349942" y="28539"/>
                </a:lnTo>
                <a:lnTo>
                  <a:pt x="1291048" y="33842"/>
                </a:lnTo>
                <a:lnTo>
                  <a:pt x="1232030" y="39493"/>
                </a:lnTo>
                <a:lnTo>
                  <a:pt x="1175045" y="46083"/>
                </a:lnTo>
                <a:lnTo>
                  <a:pt x="1119417" y="53298"/>
                </a:lnTo>
                <a:lnTo>
                  <a:pt x="1064692" y="60931"/>
                </a:lnTo>
                <a:lnTo>
                  <a:pt x="1012687" y="68136"/>
                </a:lnTo>
                <a:lnTo>
                  <a:pt x="962494" y="75056"/>
                </a:lnTo>
                <a:lnTo>
                  <a:pt x="913511" y="81786"/>
                </a:lnTo>
                <a:lnTo>
                  <a:pt x="865332" y="89095"/>
                </a:lnTo>
                <a:lnTo>
                  <a:pt x="817692" y="96790"/>
                </a:lnTo>
                <a:lnTo>
                  <a:pt x="770409" y="104742"/>
                </a:lnTo>
                <a:lnTo>
                  <a:pt x="726187" y="112865"/>
                </a:lnTo>
                <a:lnTo>
                  <a:pt x="684005" y="121103"/>
                </a:lnTo>
                <a:lnTo>
                  <a:pt x="643185" y="129418"/>
                </a:lnTo>
                <a:lnTo>
                  <a:pt x="603976" y="138488"/>
                </a:lnTo>
                <a:lnTo>
                  <a:pt x="565843" y="148063"/>
                </a:lnTo>
                <a:lnTo>
                  <a:pt x="528426" y="157974"/>
                </a:lnTo>
                <a:lnTo>
                  <a:pt x="492193" y="168109"/>
                </a:lnTo>
                <a:lnTo>
                  <a:pt x="456749" y="178394"/>
                </a:lnTo>
                <a:lnTo>
                  <a:pt x="421830" y="188778"/>
                </a:lnTo>
                <a:lnTo>
                  <a:pt x="389379" y="199228"/>
                </a:lnTo>
                <a:lnTo>
                  <a:pt x="358572" y="209723"/>
                </a:lnTo>
                <a:lnTo>
                  <a:pt x="328863" y="220247"/>
                </a:lnTo>
                <a:lnTo>
                  <a:pt x="300589" y="232202"/>
                </a:lnTo>
                <a:lnTo>
                  <a:pt x="273274" y="245111"/>
                </a:lnTo>
                <a:lnTo>
                  <a:pt x="246597" y="258656"/>
                </a:lnTo>
                <a:lnTo>
                  <a:pt x="200023" y="286876"/>
                </a:lnTo>
                <a:lnTo>
                  <a:pt x="159567" y="316587"/>
                </a:lnTo>
                <a:lnTo>
                  <a:pt x="125124" y="348607"/>
                </a:lnTo>
                <a:lnTo>
                  <a:pt x="84708" y="394996"/>
                </a:lnTo>
                <a:lnTo>
                  <a:pt x="53762" y="440021"/>
                </a:lnTo>
                <a:lnTo>
                  <a:pt x="37412" y="473551"/>
                </a:lnTo>
                <a:lnTo>
                  <a:pt x="23796" y="508915"/>
                </a:lnTo>
                <a:lnTo>
                  <a:pt x="13041" y="543447"/>
                </a:lnTo>
                <a:lnTo>
                  <a:pt x="7320" y="577609"/>
                </a:lnTo>
                <a:lnTo>
                  <a:pt x="4072" y="611608"/>
                </a:lnTo>
                <a:lnTo>
                  <a:pt x="276" y="645533"/>
                </a:lnTo>
                <a:lnTo>
                  <a:pt x="0" y="679425"/>
                </a:lnTo>
                <a:lnTo>
                  <a:pt x="1524" y="713303"/>
                </a:lnTo>
                <a:lnTo>
                  <a:pt x="2201" y="747175"/>
                </a:lnTo>
                <a:lnTo>
                  <a:pt x="12695" y="794607"/>
                </a:lnTo>
                <a:lnTo>
                  <a:pt x="29210" y="839941"/>
                </a:lnTo>
                <a:lnTo>
                  <a:pt x="50880" y="881281"/>
                </a:lnTo>
                <a:lnTo>
                  <a:pt x="78546" y="923713"/>
                </a:lnTo>
                <a:lnTo>
                  <a:pt x="120205" y="962725"/>
                </a:lnTo>
                <a:lnTo>
                  <a:pt x="156785" y="986963"/>
                </a:lnTo>
                <a:lnTo>
                  <a:pt x="199296" y="1003003"/>
                </a:lnTo>
                <a:lnTo>
                  <a:pt x="230976" y="1009751"/>
                </a:lnTo>
                <a:lnTo>
                  <a:pt x="267633" y="1009458"/>
                </a:lnTo>
                <a:lnTo>
                  <a:pt x="306739" y="1003918"/>
                </a:lnTo>
                <a:lnTo>
                  <a:pt x="345286" y="994400"/>
                </a:lnTo>
                <a:lnTo>
                  <a:pt x="387347" y="981233"/>
                </a:lnTo>
                <a:lnTo>
                  <a:pt x="431911" y="966679"/>
                </a:lnTo>
                <a:lnTo>
                  <a:pt x="477588" y="953155"/>
                </a:lnTo>
                <a:lnTo>
                  <a:pt x="518115" y="940089"/>
                </a:lnTo>
                <a:lnTo>
                  <a:pt x="574243" y="920746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MARTInkShape-Group1316"/>
          <p:cNvGrpSpPr/>
          <p:nvPr/>
        </p:nvGrpSpPr>
        <p:grpSpPr>
          <a:xfrm>
            <a:off x="10764099" y="4447979"/>
            <a:ext cx="608752" cy="308172"/>
            <a:chOff x="10764099" y="4447979"/>
            <a:chExt cx="608752" cy="308172"/>
          </a:xfrm>
        </p:grpSpPr>
        <p:sp>
          <p:nvSpPr>
            <p:cNvPr id="1347" name="SMARTInkShape-7147"/>
            <p:cNvSpPr/>
            <p:nvPr>
              <p:custDataLst>
                <p:tags r:id="rId123"/>
              </p:custDataLst>
            </p:nvPr>
          </p:nvSpPr>
          <p:spPr>
            <a:xfrm>
              <a:off x="11250937" y="4464050"/>
              <a:ext cx="121914" cy="171451"/>
            </a:xfrm>
            <a:custGeom>
              <a:avLst/>
              <a:gdLst/>
              <a:ahLst/>
              <a:cxnLst/>
              <a:rect l="0" t="0" r="0" b="0"/>
              <a:pathLst>
                <a:path w="121914" h="171451">
                  <a:moveTo>
                    <a:pt x="109213" y="0"/>
                  </a:moveTo>
                  <a:lnTo>
                    <a:pt x="109213" y="0"/>
                  </a:lnTo>
                  <a:lnTo>
                    <a:pt x="93633" y="24418"/>
                  </a:lnTo>
                  <a:lnTo>
                    <a:pt x="47427" y="70836"/>
                  </a:lnTo>
                  <a:lnTo>
                    <a:pt x="15554" y="112378"/>
                  </a:lnTo>
                  <a:lnTo>
                    <a:pt x="2127" y="137249"/>
                  </a:lnTo>
                  <a:lnTo>
                    <a:pt x="0" y="147548"/>
                  </a:lnTo>
                  <a:lnTo>
                    <a:pt x="422" y="151281"/>
                  </a:lnTo>
                  <a:lnTo>
                    <a:pt x="3524" y="154477"/>
                  </a:lnTo>
                  <a:lnTo>
                    <a:pt x="14499" y="159908"/>
                  </a:lnTo>
                  <a:lnTo>
                    <a:pt x="59598" y="166298"/>
                  </a:lnTo>
                  <a:lnTo>
                    <a:pt x="100980" y="170432"/>
                  </a:lnTo>
                  <a:lnTo>
                    <a:pt x="121913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8" name="SMARTInkShape-7148"/>
            <p:cNvSpPr/>
            <p:nvPr>
              <p:custDataLst>
                <p:tags r:id="rId124"/>
              </p:custDataLst>
            </p:nvPr>
          </p:nvSpPr>
          <p:spPr>
            <a:xfrm>
              <a:off x="11309350" y="4584700"/>
              <a:ext cx="50801" cy="171451"/>
            </a:xfrm>
            <a:custGeom>
              <a:avLst/>
              <a:gdLst/>
              <a:ahLst/>
              <a:cxnLst/>
              <a:rect l="0" t="0" r="0" b="0"/>
              <a:pathLst>
                <a:path w="50801" h="171451">
                  <a:moveTo>
                    <a:pt x="50800" y="0"/>
                  </a:moveTo>
                  <a:lnTo>
                    <a:pt x="50800" y="0"/>
                  </a:lnTo>
                  <a:lnTo>
                    <a:pt x="40687" y="0"/>
                  </a:lnTo>
                  <a:lnTo>
                    <a:pt x="36298" y="2117"/>
                  </a:lnTo>
                  <a:lnTo>
                    <a:pt x="27655" y="10113"/>
                  </a:lnTo>
                  <a:lnTo>
                    <a:pt x="18229" y="33257"/>
                  </a:lnTo>
                  <a:lnTo>
                    <a:pt x="10967" y="69199"/>
                  </a:lnTo>
                  <a:lnTo>
                    <a:pt x="4346" y="111128"/>
                  </a:lnTo>
                  <a:lnTo>
                    <a:pt x="858" y="155876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9" name="SMARTInkShape-7149"/>
            <p:cNvSpPr/>
            <p:nvPr>
              <p:custDataLst>
                <p:tags r:id="rId125"/>
              </p:custDataLst>
            </p:nvPr>
          </p:nvSpPr>
          <p:spPr>
            <a:xfrm>
              <a:off x="11049816" y="4476750"/>
              <a:ext cx="62685" cy="140823"/>
            </a:xfrm>
            <a:custGeom>
              <a:avLst/>
              <a:gdLst/>
              <a:ahLst/>
              <a:cxnLst/>
              <a:rect l="0" t="0" r="0" b="0"/>
              <a:pathLst>
                <a:path w="62685" h="140823">
                  <a:moveTo>
                    <a:pt x="62684" y="0"/>
                  </a:moveTo>
                  <a:lnTo>
                    <a:pt x="62684" y="0"/>
                  </a:lnTo>
                  <a:lnTo>
                    <a:pt x="46782" y="18018"/>
                  </a:lnTo>
                  <a:lnTo>
                    <a:pt x="28838" y="54568"/>
                  </a:lnTo>
                  <a:lnTo>
                    <a:pt x="8491" y="98973"/>
                  </a:lnTo>
                  <a:lnTo>
                    <a:pt x="0" y="138520"/>
                  </a:lnTo>
                  <a:lnTo>
                    <a:pt x="434" y="140324"/>
                  </a:lnTo>
                  <a:lnTo>
                    <a:pt x="1426" y="140822"/>
                  </a:lnTo>
                  <a:lnTo>
                    <a:pt x="5534" y="139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0" name="SMARTInkShape-7150"/>
            <p:cNvSpPr/>
            <p:nvPr>
              <p:custDataLst>
                <p:tags r:id="rId126"/>
              </p:custDataLst>
            </p:nvPr>
          </p:nvSpPr>
          <p:spPr>
            <a:xfrm>
              <a:off x="11009933" y="4578373"/>
              <a:ext cx="204168" cy="6328"/>
            </a:xfrm>
            <a:custGeom>
              <a:avLst/>
              <a:gdLst/>
              <a:ahLst/>
              <a:cxnLst/>
              <a:rect l="0" t="0" r="0" b="0"/>
              <a:pathLst>
                <a:path w="204168" h="6328">
                  <a:moveTo>
                    <a:pt x="7317" y="6327"/>
                  </a:moveTo>
                  <a:lnTo>
                    <a:pt x="7317" y="6327"/>
                  </a:lnTo>
                  <a:lnTo>
                    <a:pt x="574" y="2956"/>
                  </a:lnTo>
                  <a:lnTo>
                    <a:pt x="0" y="1963"/>
                  </a:lnTo>
                  <a:lnTo>
                    <a:pt x="1027" y="1301"/>
                  </a:lnTo>
                  <a:lnTo>
                    <a:pt x="41922" y="93"/>
                  </a:lnTo>
                  <a:lnTo>
                    <a:pt x="72791" y="28"/>
                  </a:lnTo>
                  <a:lnTo>
                    <a:pt x="112381" y="0"/>
                  </a:lnTo>
                  <a:lnTo>
                    <a:pt x="150202" y="1868"/>
                  </a:lnTo>
                  <a:lnTo>
                    <a:pt x="204167" y="63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1" name="SMARTInkShape-7151"/>
            <p:cNvSpPr/>
            <p:nvPr>
              <p:custDataLst>
                <p:tags r:id="rId127"/>
              </p:custDataLst>
            </p:nvPr>
          </p:nvSpPr>
          <p:spPr>
            <a:xfrm>
              <a:off x="11042650" y="4528694"/>
              <a:ext cx="101601" cy="11557"/>
            </a:xfrm>
            <a:custGeom>
              <a:avLst/>
              <a:gdLst/>
              <a:ahLst/>
              <a:cxnLst/>
              <a:rect l="0" t="0" r="0" b="0"/>
              <a:pathLst>
                <a:path w="101601" h="11557">
                  <a:moveTo>
                    <a:pt x="0" y="11556"/>
                  </a:moveTo>
                  <a:lnTo>
                    <a:pt x="0" y="11556"/>
                  </a:lnTo>
                  <a:lnTo>
                    <a:pt x="0" y="8185"/>
                  </a:lnTo>
                  <a:lnTo>
                    <a:pt x="3763" y="4648"/>
                  </a:lnTo>
                  <a:lnTo>
                    <a:pt x="10138" y="1430"/>
                  </a:lnTo>
                  <a:lnTo>
                    <a:pt x="17677" y="0"/>
                  </a:lnTo>
                  <a:lnTo>
                    <a:pt x="63217" y="5390"/>
                  </a:lnTo>
                  <a:lnTo>
                    <a:pt x="101600" y="115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2" name="SMARTInkShape-7152"/>
            <p:cNvSpPr/>
            <p:nvPr>
              <p:custDataLst>
                <p:tags r:id="rId128"/>
              </p:custDataLst>
            </p:nvPr>
          </p:nvSpPr>
          <p:spPr>
            <a:xfrm>
              <a:off x="10764099" y="4447979"/>
              <a:ext cx="189652" cy="155772"/>
            </a:xfrm>
            <a:custGeom>
              <a:avLst/>
              <a:gdLst/>
              <a:ahLst/>
              <a:cxnLst/>
              <a:rect l="0" t="0" r="0" b="0"/>
              <a:pathLst>
                <a:path w="189652" h="155772">
                  <a:moveTo>
                    <a:pt x="157901" y="3371"/>
                  </a:moveTo>
                  <a:lnTo>
                    <a:pt x="157901" y="3371"/>
                  </a:lnTo>
                  <a:lnTo>
                    <a:pt x="157899" y="0"/>
                  </a:lnTo>
                  <a:lnTo>
                    <a:pt x="157196" y="8454"/>
                  </a:lnTo>
                  <a:lnTo>
                    <a:pt x="142321" y="49274"/>
                  </a:lnTo>
                  <a:lnTo>
                    <a:pt x="118557" y="82980"/>
                  </a:lnTo>
                  <a:lnTo>
                    <a:pt x="85800" y="108568"/>
                  </a:lnTo>
                  <a:lnTo>
                    <a:pt x="38216" y="129697"/>
                  </a:lnTo>
                  <a:lnTo>
                    <a:pt x="18396" y="133599"/>
                  </a:lnTo>
                  <a:lnTo>
                    <a:pt x="11274" y="132523"/>
                  </a:lnTo>
                  <a:lnTo>
                    <a:pt x="5821" y="129689"/>
                  </a:lnTo>
                  <a:lnTo>
                    <a:pt x="1480" y="125683"/>
                  </a:lnTo>
                  <a:lnTo>
                    <a:pt x="0" y="120896"/>
                  </a:lnTo>
                  <a:lnTo>
                    <a:pt x="2114" y="109932"/>
                  </a:lnTo>
                  <a:lnTo>
                    <a:pt x="21354" y="88488"/>
                  </a:lnTo>
                  <a:lnTo>
                    <a:pt x="49395" y="74374"/>
                  </a:lnTo>
                  <a:lnTo>
                    <a:pt x="80048" y="69094"/>
                  </a:lnTo>
                  <a:lnTo>
                    <a:pt x="114842" y="77642"/>
                  </a:lnTo>
                  <a:lnTo>
                    <a:pt x="133825" y="89768"/>
                  </a:lnTo>
                  <a:lnTo>
                    <a:pt x="154530" y="112461"/>
                  </a:lnTo>
                  <a:lnTo>
                    <a:pt x="177918" y="146618"/>
                  </a:lnTo>
                  <a:lnTo>
                    <a:pt x="189651" y="1557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SMARTInkShape-Group1317"/>
          <p:cNvGrpSpPr/>
          <p:nvPr/>
        </p:nvGrpSpPr>
        <p:grpSpPr>
          <a:xfrm>
            <a:off x="9284764" y="4365633"/>
            <a:ext cx="1234290" cy="213680"/>
            <a:chOff x="9284764" y="4365633"/>
            <a:chExt cx="1234290" cy="213680"/>
          </a:xfrm>
        </p:grpSpPr>
        <p:sp>
          <p:nvSpPr>
            <p:cNvPr id="1354" name="SMARTInkShape-7153"/>
            <p:cNvSpPr/>
            <p:nvPr>
              <p:custDataLst>
                <p:tags r:id="rId116"/>
              </p:custDataLst>
            </p:nvPr>
          </p:nvSpPr>
          <p:spPr>
            <a:xfrm>
              <a:off x="9639360" y="4400550"/>
              <a:ext cx="76141" cy="158751"/>
            </a:xfrm>
            <a:custGeom>
              <a:avLst/>
              <a:gdLst/>
              <a:ahLst/>
              <a:cxnLst/>
              <a:rect l="0" t="0" r="0" b="0"/>
              <a:pathLst>
                <a:path w="76141" h="158751">
                  <a:moveTo>
                    <a:pt x="76140" y="0"/>
                  </a:moveTo>
                  <a:lnTo>
                    <a:pt x="76140" y="0"/>
                  </a:lnTo>
                  <a:lnTo>
                    <a:pt x="66001" y="11550"/>
                  </a:lnTo>
                  <a:lnTo>
                    <a:pt x="42916" y="54271"/>
                  </a:lnTo>
                  <a:lnTo>
                    <a:pt x="23062" y="100875"/>
                  </a:lnTo>
                  <a:lnTo>
                    <a:pt x="32" y="144142"/>
                  </a:lnTo>
                  <a:lnTo>
                    <a:pt x="0" y="149012"/>
                  </a:lnTo>
                  <a:lnTo>
                    <a:pt x="2098" y="152259"/>
                  </a:lnTo>
                  <a:lnTo>
                    <a:pt x="12640" y="158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5" name="SMARTInkShape-7154"/>
            <p:cNvSpPr/>
            <p:nvPr>
              <p:custDataLst>
                <p:tags r:id="rId117"/>
              </p:custDataLst>
            </p:nvPr>
          </p:nvSpPr>
          <p:spPr>
            <a:xfrm>
              <a:off x="9839130" y="4389256"/>
              <a:ext cx="92286" cy="170148"/>
            </a:xfrm>
            <a:custGeom>
              <a:avLst/>
              <a:gdLst/>
              <a:ahLst/>
              <a:cxnLst/>
              <a:rect l="0" t="0" r="0" b="0"/>
              <a:pathLst>
                <a:path w="92286" h="170148">
                  <a:moveTo>
                    <a:pt x="3370" y="17644"/>
                  </a:moveTo>
                  <a:lnTo>
                    <a:pt x="3370" y="17644"/>
                  </a:lnTo>
                  <a:lnTo>
                    <a:pt x="0" y="10902"/>
                  </a:lnTo>
                  <a:lnTo>
                    <a:pt x="1123" y="8210"/>
                  </a:lnTo>
                  <a:lnTo>
                    <a:pt x="8017" y="3338"/>
                  </a:lnTo>
                  <a:lnTo>
                    <a:pt x="27168" y="0"/>
                  </a:lnTo>
                  <a:lnTo>
                    <a:pt x="65335" y="5686"/>
                  </a:lnTo>
                  <a:lnTo>
                    <a:pt x="78183" y="10213"/>
                  </a:lnTo>
                  <a:lnTo>
                    <a:pt x="88597" y="16928"/>
                  </a:lnTo>
                  <a:lnTo>
                    <a:pt x="91231" y="20695"/>
                  </a:lnTo>
                  <a:lnTo>
                    <a:pt x="92285" y="24616"/>
                  </a:lnTo>
                  <a:lnTo>
                    <a:pt x="92279" y="28642"/>
                  </a:lnTo>
                  <a:lnTo>
                    <a:pt x="88511" y="36878"/>
                  </a:lnTo>
                  <a:lnTo>
                    <a:pt x="85530" y="41050"/>
                  </a:lnTo>
                  <a:lnTo>
                    <a:pt x="76575" y="47567"/>
                  </a:lnTo>
                  <a:lnTo>
                    <a:pt x="41686" y="64104"/>
                  </a:lnTo>
                  <a:lnTo>
                    <a:pt x="40909" y="66961"/>
                  </a:lnTo>
                  <a:lnTo>
                    <a:pt x="41802" y="70278"/>
                  </a:lnTo>
                  <a:lnTo>
                    <a:pt x="43807" y="73899"/>
                  </a:lnTo>
                  <a:lnTo>
                    <a:pt x="51681" y="79805"/>
                  </a:lnTo>
                  <a:lnTo>
                    <a:pt x="61531" y="86193"/>
                  </a:lnTo>
                  <a:lnTo>
                    <a:pt x="83659" y="113559"/>
                  </a:lnTo>
                  <a:lnTo>
                    <a:pt x="88442" y="125889"/>
                  </a:lnTo>
                  <a:lnTo>
                    <a:pt x="89717" y="132141"/>
                  </a:lnTo>
                  <a:lnTo>
                    <a:pt x="87373" y="144731"/>
                  </a:lnTo>
                  <a:lnTo>
                    <a:pt x="80920" y="156677"/>
                  </a:lnTo>
                  <a:lnTo>
                    <a:pt x="70998" y="166690"/>
                  </a:lnTo>
                  <a:lnTo>
                    <a:pt x="64684" y="169218"/>
                  </a:lnTo>
                  <a:lnTo>
                    <a:pt x="50142" y="170147"/>
                  </a:lnTo>
                  <a:lnTo>
                    <a:pt x="38032" y="166328"/>
                  </a:lnTo>
                  <a:lnTo>
                    <a:pt x="32828" y="163332"/>
                  </a:lnTo>
                  <a:lnTo>
                    <a:pt x="30064" y="159926"/>
                  </a:lnTo>
                  <a:lnTo>
                    <a:pt x="28927" y="156243"/>
                  </a:lnTo>
                  <a:lnTo>
                    <a:pt x="28770" y="1446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6" name="SMARTInkShape-7155"/>
            <p:cNvSpPr/>
            <p:nvPr>
              <p:custDataLst>
                <p:tags r:id="rId118"/>
              </p:custDataLst>
            </p:nvPr>
          </p:nvSpPr>
          <p:spPr>
            <a:xfrm>
              <a:off x="10117636" y="4465916"/>
              <a:ext cx="245565" cy="85716"/>
            </a:xfrm>
            <a:custGeom>
              <a:avLst/>
              <a:gdLst/>
              <a:ahLst/>
              <a:cxnLst/>
              <a:rect l="0" t="0" r="0" b="0"/>
              <a:pathLst>
                <a:path w="245565" h="85716">
                  <a:moveTo>
                    <a:pt x="93164" y="23534"/>
                  </a:moveTo>
                  <a:lnTo>
                    <a:pt x="93164" y="23534"/>
                  </a:lnTo>
                  <a:lnTo>
                    <a:pt x="96534" y="20163"/>
                  </a:lnTo>
                  <a:lnTo>
                    <a:pt x="98190" y="16626"/>
                  </a:lnTo>
                  <a:lnTo>
                    <a:pt x="98631" y="14695"/>
                  </a:lnTo>
                  <a:lnTo>
                    <a:pt x="98220" y="13408"/>
                  </a:lnTo>
                  <a:lnTo>
                    <a:pt x="97240" y="12550"/>
                  </a:lnTo>
                  <a:lnTo>
                    <a:pt x="95882" y="11978"/>
                  </a:lnTo>
                  <a:lnTo>
                    <a:pt x="87926" y="2332"/>
                  </a:lnTo>
                  <a:lnTo>
                    <a:pt x="81193" y="0"/>
                  </a:lnTo>
                  <a:lnTo>
                    <a:pt x="62726" y="2058"/>
                  </a:lnTo>
                  <a:lnTo>
                    <a:pt x="39382" y="10507"/>
                  </a:lnTo>
                  <a:lnTo>
                    <a:pt x="17962" y="25318"/>
                  </a:lnTo>
                  <a:lnTo>
                    <a:pt x="4952" y="43113"/>
                  </a:lnTo>
                  <a:lnTo>
                    <a:pt x="0" y="61791"/>
                  </a:lnTo>
                  <a:lnTo>
                    <a:pt x="2127" y="66677"/>
                  </a:lnTo>
                  <a:lnTo>
                    <a:pt x="12013" y="73988"/>
                  </a:lnTo>
                  <a:lnTo>
                    <a:pt x="25817" y="75827"/>
                  </a:lnTo>
                  <a:lnTo>
                    <a:pt x="57675" y="71257"/>
                  </a:lnTo>
                  <a:lnTo>
                    <a:pt x="70571" y="63795"/>
                  </a:lnTo>
                  <a:lnTo>
                    <a:pt x="89744" y="46527"/>
                  </a:lnTo>
                  <a:lnTo>
                    <a:pt x="94702" y="44337"/>
                  </a:lnTo>
                  <a:lnTo>
                    <a:pt x="95600" y="44458"/>
                  </a:lnTo>
                  <a:lnTo>
                    <a:pt x="95493" y="45244"/>
                  </a:lnTo>
                  <a:lnTo>
                    <a:pt x="94717" y="46474"/>
                  </a:lnTo>
                  <a:lnTo>
                    <a:pt x="93624" y="51576"/>
                  </a:lnTo>
                  <a:lnTo>
                    <a:pt x="96671" y="60927"/>
                  </a:lnTo>
                  <a:lnTo>
                    <a:pt x="99735" y="63279"/>
                  </a:lnTo>
                  <a:lnTo>
                    <a:pt x="108785" y="65893"/>
                  </a:lnTo>
                  <a:lnTo>
                    <a:pt x="144221" y="67800"/>
                  </a:lnTo>
                  <a:lnTo>
                    <a:pt x="154896" y="64140"/>
                  </a:lnTo>
                  <a:lnTo>
                    <a:pt x="166506" y="57034"/>
                  </a:lnTo>
                  <a:lnTo>
                    <a:pt x="167458" y="57155"/>
                  </a:lnTo>
                  <a:lnTo>
                    <a:pt x="168095" y="57943"/>
                  </a:lnTo>
                  <a:lnTo>
                    <a:pt x="168800" y="61404"/>
                  </a:lnTo>
                  <a:lnTo>
                    <a:pt x="169358" y="85715"/>
                  </a:lnTo>
                  <a:lnTo>
                    <a:pt x="170067" y="85450"/>
                  </a:lnTo>
                  <a:lnTo>
                    <a:pt x="172734" y="83272"/>
                  </a:lnTo>
                  <a:lnTo>
                    <a:pt x="198444" y="41646"/>
                  </a:lnTo>
                  <a:lnTo>
                    <a:pt x="226707" y="11587"/>
                  </a:lnTo>
                  <a:lnTo>
                    <a:pt x="228759" y="10631"/>
                  </a:lnTo>
                  <a:lnTo>
                    <a:pt x="230127" y="10698"/>
                  </a:lnTo>
                  <a:lnTo>
                    <a:pt x="233530" y="14537"/>
                  </a:lnTo>
                  <a:lnTo>
                    <a:pt x="235424" y="17536"/>
                  </a:lnTo>
                  <a:lnTo>
                    <a:pt x="235648" y="26513"/>
                  </a:lnTo>
                  <a:lnTo>
                    <a:pt x="233414" y="49522"/>
                  </a:lnTo>
                  <a:lnTo>
                    <a:pt x="234990" y="58132"/>
                  </a:lnTo>
                  <a:lnTo>
                    <a:pt x="239843" y="66946"/>
                  </a:lnTo>
                  <a:lnTo>
                    <a:pt x="245564" y="743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7" name="SMARTInkShape-7156"/>
            <p:cNvSpPr/>
            <p:nvPr>
              <p:custDataLst>
                <p:tags r:id="rId119"/>
              </p:custDataLst>
            </p:nvPr>
          </p:nvSpPr>
          <p:spPr>
            <a:xfrm>
              <a:off x="10412620" y="4365633"/>
              <a:ext cx="106434" cy="213680"/>
            </a:xfrm>
            <a:custGeom>
              <a:avLst/>
              <a:gdLst/>
              <a:ahLst/>
              <a:cxnLst/>
              <a:rect l="0" t="0" r="0" b="0"/>
              <a:pathLst>
                <a:path w="106434" h="213680">
                  <a:moveTo>
                    <a:pt x="77580" y="149217"/>
                  </a:moveTo>
                  <a:lnTo>
                    <a:pt x="77580" y="149217"/>
                  </a:lnTo>
                  <a:lnTo>
                    <a:pt x="56531" y="131540"/>
                  </a:lnTo>
                  <a:lnTo>
                    <a:pt x="43060" y="129131"/>
                  </a:lnTo>
                  <a:lnTo>
                    <a:pt x="14785" y="133333"/>
                  </a:lnTo>
                  <a:lnTo>
                    <a:pt x="9612" y="137217"/>
                  </a:lnTo>
                  <a:lnTo>
                    <a:pt x="1979" y="149058"/>
                  </a:lnTo>
                  <a:lnTo>
                    <a:pt x="0" y="163729"/>
                  </a:lnTo>
                  <a:lnTo>
                    <a:pt x="2177" y="179655"/>
                  </a:lnTo>
                  <a:lnTo>
                    <a:pt x="7850" y="196140"/>
                  </a:lnTo>
                  <a:lnTo>
                    <a:pt x="16955" y="207231"/>
                  </a:lnTo>
                  <a:lnTo>
                    <a:pt x="22346" y="211176"/>
                  </a:lnTo>
                  <a:lnTo>
                    <a:pt x="35862" y="213679"/>
                  </a:lnTo>
                  <a:lnTo>
                    <a:pt x="43420" y="213358"/>
                  </a:lnTo>
                  <a:lnTo>
                    <a:pt x="57458" y="207357"/>
                  </a:lnTo>
                  <a:lnTo>
                    <a:pt x="64165" y="202794"/>
                  </a:lnTo>
                  <a:lnTo>
                    <a:pt x="75382" y="186434"/>
                  </a:lnTo>
                  <a:lnTo>
                    <a:pt x="84363" y="162936"/>
                  </a:lnTo>
                  <a:lnTo>
                    <a:pt x="90707" y="131325"/>
                  </a:lnTo>
                  <a:lnTo>
                    <a:pt x="97761" y="92346"/>
                  </a:lnTo>
                  <a:lnTo>
                    <a:pt x="104187" y="53385"/>
                  </a:lnTo>
                  <a:lnTo>
                    <a:pt x="106433" y="7156"/>
                  </a:lnTo>
                  <a:lnTo>
                    <a:pt x="105283" y="1592"/>
                  </a:lnTo>
                  <a:lnTo>
                    <a:pt x="102397" y="0"/>
                  </a:lnTo>
                  <a:lnTo>
                    <a:pt x="98358" y="1056"/>
                  </a:lnTo>
                  <a:lnTo>
                    <a:pt x="93549" y="3876"/>
                  </a:lnTo>
                  <a:lnTo>
                    <a:pt x="76666" y="28071"/>
                  </a:lnTo>
                  <a:lnTo>
                    <a:pt x="65002" y="72166"/>
                  </a:lnTo>
                  <a:lnTo>
                    <a:pt x="68932" y="109092"/>
                  </a:lnTo>
                  <a:lnTo>
                    <a:pt x="83930" y="1682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8" name="SMARTInkShape-7157"/>
            <p:cNvSpPr/>
            <p:nvPr>
              <p:custDataLst>
                <p:tags r:id="rId120"/>
              </p:custDataLst>
            </p:nvPr>
          </p:nvSpPr>
          <p:spPr>
            <a:xfrm>
              <a:off x="9600233" y="4540250"/>
              <a:ext cx="191468" cy="6351"/>
            </a:xfrm>
            <a:custGeom>
              <a:avLst/>
              <a:gdLst/>
              <a:ahLst/>
              <a:cxnLst/>
              <a:rect l="0" t="0" r="0" b="0"/>
              <a:pathLst>
                <a:path w="191468" h="6351">
                  <a:moveTo>
                    <a:pt x="7317" y="6350"/>
                  </a:moveTo>
                  <a:lnTo>
                    <a:pt x="7317" y="6350"/>
                  </a:lnTo>
                  <a:lnTo>
                    <a:pt x="574" y="2979"/>
                  </a:lnTo>
                  <a:lnTo>
                    <a:pt x="0" y="1986"/>
                  </a:lnTo>
                  <a:lnTo>
                    <a:pt x="1027" y="1324"/>
                  </a:lnTo>
                  <a:lnTo>
                    <a:pt x="43802" y="116"/>
                  </a:lnTo>
                  <a:lnTo>
                    <a:pt x="75744" y="51"/>
                  </a:lnTo>
                  <a:lnTo>
                    <a:pt x="111107" y="23"/>
                  </a:lnTo>
                  <a:lnTo>
                    <a:pt x="144229" y="10"/>
                  </a:lnTo>
                  <a:lnTo>
                    <a:pt x="19146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9" name="SMARTInkShape-7158"/>
            <p:cNvSpPr/>
            <p:nvPr>
              <p:custDataLst>
                <p:tags r:id="rId121"/>
              </p:custDataLst>
            </p:nvPr>
          </p:nvSpPr>
          <p:spPr>
            <a:xfrm>
              <a:off x="9568483" y="4467764"/>
              <a:ext cx="178768" cy="15337"/>
            </a:xfrm>
            <a:custGeom>
              <a:avLst/>
              <a:gdLst/>
              <a:ahLst/>
              <a:cxnLst/>
              <a:rect l="0" t="0" r="0" b="0"/>
              <a:pathLst>
                <a:path w="178768" h="15337">
                  <a:moveTo>
                    <a:pt x="7317" y="15336"/>
                  </a:moveTo>
                  <a:lnTo>
                    <a:pt x="7317" y="15336"/>
                  </a:lnTo>
                  <a:lnTo>
                    <a:pt x="574" y="11965"/>
                  </a:lnTo>
                  <a:lnTo>
                    <a:pt x="0" y="10267"/>
                  </a:lnTo>
                  <a:lnTo>
                    <a:pt x="1027" y="8428"/>
                  </a:lnTo>
                  <a:lnTo>
                    <a:pt x="3123" y="6497"/>
                  </a:lnTo>
                  <a:lnTo>
                    <a:pt x="26301" y="409"/>
                  </a:lnTo>
                  <a:lnTo>
                    <a:pt x="59499" y="0"/>
                  </a:lnTo>
                  <a:lnTo>
                    <a:pt x="100357" y="2170"/>
                  </a:lnTo>
                  <a:lnTo>
                    <a:pt x="139685" y="5486"/>
                  </a:lnTo>
                  <a:lnTo>
                    <a:pt x="178767" y="89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0" name="SMARTInkShape-7159"/>
            <p:cNvSpPr/>
            <p:nvPr>
              <p:custDataLst>
                <p:tags r:id="rId122"/>
              </p:custDataLst>
            </p:nvPr>
          </p:nvSpPr>
          <p:spPr>
            <a:xfrm>
              <a:off x="9284764" y="4388733"/>
              <a:ext cx="157687" cy="151518"/>
            </a:xfrm>
            <a:custGeom>
              <a:avLst/>
              <a:gdLst/>
              <a:ahLst/>
              <a:cxnLst/>
              <a:rect l="0" t="0" r="0" b="0"/>
              <a:pathLst>
                <a:path w="157687" h="151518">
                  <a:moveTo>
                    <a:pt x="157686" y="5467"/>
                  </a:moveTo>
                  <a:lnTo>
                    <a:pt x="157686" y="5467"/>
                  </a:lnTo>
                  <a:lnTo>
                    <a:pt x="157684" y="0"/>
                  </a:lnTo>
                  <a:lnTo>
                    <a:pt x="154315" y="29080"/>
                  </a:lnTo>
                  <a:lnTo>
                    <a:pt x="138733" y="59500"/>
                  </a:lnTo>
                  <a:lnTo>
                    <a:pt x="109501" y="88583"/>
                  </a:lnTo>
                  <a:lnTo>
                    <a:pt x="70656" y="111704"/>
                  </a:lnTo>
                  <a:lnTo>
                    <a:pt x="31240" y="125217"/>
                  </a:lnTo>
                  <a:lnTo>
                    <a:pt x="13058" y="125483"/>
                  </a:lnTo>
                  <a:lnTo>
                    <a:pt x="6234" y="123576"/>
                  </a:lnTo>
                  <a:lnTo>
                    <a:pt x="2390" y="120191"/>
                  </a:lnTo>
                  <a:lnTo>
                    <a:pt x="532" y="115816"/>
                  </a:lnTo>
                  <a:lnTo>
                    <a:pt x="0" y="110783"/>
                  </a:lnTo>
                  <a:lnTo>
                    <a:pt x="2467" y="105311"/>
                  </a:lnTo>
                  <a:lnTo>
                    <a:pt x="12734" y="93586"/>
                  </a:lnTo>
                  <a:lnTo>
                    <a:pt x="37753" y="78457"/>
                  </a:lnTo>
                  <a:lnTo>
                    <a:pt x="57346" y="75066"/>
                  </a:lnTo>
                  <a:lnTo>
                    <a:pt x="91926" y="78639"/>
                  </a:lnTo>
                  <a:lnTo>
                    <a:pt x="115937" y="94253"/>
                  </a:lnTo>
                  <a:lnTo>
                    <a:pt x="134186" y="113383"/>
                  </a:lnTo>
                  <a:lnTo>
                    <a:pt x="157686" y="1515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SMARTInkShape-Group1318"/>
          <p:cNvGrpSpPr/>
          <p:nvPr/>
        </p:nvGrpSpPr>
        <p:grpSpPr>
          <a:xfrm>
            <a:off x="8569129" y="4253421"/>
            <a:ext cx="289122" cy="286830"/>
            <a:chOff x="8569129" y="4253421"/>
            <a:chExt cx="289122" cy="286830"/>
          </a:xfrm>
        </p:grpSpPr>
        <p:sp>
          <p:nvSpPr>
            <p:cNvPr id="1362" name="SMARTInkShape-7160"/>
            <p:cNvSpPr/>
            <p:nvPr>
              <p:custDataLst>
                <p:tags r:id="rId112"/>
              </p:custDataLst>
            </p:nvPr>
          </p:nvSpPr>
          <p:spPr>
            <a:xfrm>
              <a:off x="8649484" y="4421299"/>
              <a:ext cx="208767" cy="30052"/>
            </a:xfrm>
            <a:custGeom>
              <a:avLst/>
              <a:gdLst/>
              <a:ahLst/>
              <a:cxnLst/>
              <a:rect l="0" t="0" r="0" b="0"/>
              <a:pathLst>
                <a:path w="208767" h="30052">
                  <a:moveTo>
                    <a:pt x="18266" y="30051"/>
                  </a:moveTo>
                  <a:lnTo>
                    <a:pt x="18266" y="30051"/>
                  </a:lnTo>
                  <a:lnTo>
                    <a:pt x="1864" y="24584"/>
                  </a:lnTo>
                  <a:lnTo>
                    <a:pt x="981" y="23584"/>
                  </a:lnTo>
                  <a:lnTo>
                    <a:pt x="0" y="20591"/>
                  </a:lnTo>
                  <a:lnTo>
                    <a:pt x="7090" y="15027"/>
                  </a:lnTo>
                  <a:lnTo>
                    <a:pt x="12933" y="11570"/>
                  </a:lnTo>
                  <a:lnTo>
                    <a:pt x="48122" y="3330"/>
                  </a:lnTo>
                  <a:lnTo>
                    <a:pt x="85863" y="536"/>
                  </a:lnTo>
                  <a:lnTo>
                    <a:pt x="128742" y="0"/>
                  </a:lnTo>
                  <a:lnTo>
                    <a:pt x="168965" y="2113"/>
                  </a:lnTo>
                  <a:lnTo>
                    <a:pt x="208766" y="46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3" name="SMARTInkShape-7161"/>
            <p:cNvSpPr/>
            <p:nvPr>
              <p:custDataLst>
                <p:tags r:id="rId113"/>
              </p:custDataLst>
            </p:nvPr>
          </p:nvSpPr>
          <p:spPr>
            <a:xfrm>
              <a:off x="8678114" y="4253421"/>
              <a:ext cx="84887" cy="274130"/>
            </a:xfrm>
            <a:custGeom>
              <a:avLst/>
              <a:gdLst/>
              <a:ahLst/>
              <a:cxnLst/>
              <a:rect l="0" t="0" r="0" b="0"/>
              <a:pathLst>
                <a:path w="84887" h="274130">
                  <a:moveTo>
                    <a:pt x="84886" y="39179"/>
                  </a:moveTo>
                  <a:lnTo>
                    <a:pt x="84886" y="39179"/>
                  </a:lnTo>
                  <a:lnTo>
                    <a:pt x="78143" y="25695"/>
                  </a:lnTo>
                  <a:lnTo>
                    <a:pt x="67308" y="15312"/>
                  </a:lnTo>
                  <a:lnTo>
                    <a:pt x="44097" y="519"/>
                  </a:lnTo>
                  <a:lnTo>
                    <a:pt x="40055" y="0"/>
                  </a:lnTo>
                  <a:lnTo>
                    <a:pt x="36656" y="1065"/>
                  </a:lnTo>
                  <a:lnTo>
                    <a:pt x="29582" y="7424"/>
                  </a:lnTo>
                  <a:lnTo>
                    <a:pt x="19384" y="19656"/>
                  </a:lnTo>
                  <a:lnTo>
                    <a:pt x="8484" y="49152"/>
                  </a:lnTo>
                  <a:lnTo>
                    <a:pt x="786" y="94815"/>
                  </a:lnTo>
                  <a:lnTo>
                    <a:pt x="0" y="130228"/>
                  </a:lnTo>
                  <a:lnTo>
                    <a:pt x="2710" y="166429"/>
                  </a:lnTo>
                  <a:lnTo>
                    <a:pt x="8615" y="201333"/>
                  </a:lnTo>
                  <a:lnTo>
                    <a:pt x="19876" y="242603"/>
                  </a:lnTo>
                  <a:lnTo>
                    <a:pt x="26889" y="270828"/>
                  </a:lnTo>
                  <a:lnTo>
                    <a:pt x="28582" y="272634"/>
                  </a:lnTo>
                  <a:lnTo>
                    <a:pt x="34086" y="2741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4" name="SMARTInkShape-7162"/>
            <p:cNvSpPr/>
            <p:nvPr>
              <p:custDataLst>
                <p:tags r:id="rId114"/>
              </p:custDataLst>
            </p:nvPr>
          </p:nvSpPr>
          <p:spPr>
            <a:xfrm>
              <a:off x="8569129" y="4356100"/>
              <a:ext cx="35122" cy="6351"/>
            </a:xfrm>
            <a:custGeom>
              <a:avLst/>
              <a:gdLst/>
              <a:ahLst/>
              <a:cxnLst/>
              <a:rect l="0" t="0" r="0" b="0"/>
              <a:pathLst>
                <a:path w="35122" h="6351">
                  <a:moveTo>
                    <a:pt x="3371" y="6350"/>
                  </a:moveTo>
                  <a:lnTo>
                    <a:pt x="3371" y="6350"/>
                  </a:lnTo>
                  <a:lnTo>
                    <a:pt x="0" y="2979"/>
                  </a:lnTo>
                  <a:lnTo>
                    <a:pt x="418" y="1986"/>
                  </a:lnTo>
                  <a:lnTo>
                    <a:pt x="4645" y="883"/>
                  </a:lnTo>
                  <a:lnTo>
                    <a:pt x="3512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5" name="SMARTInkShape-7163"/>
            <p:cNvSpPr/>
            <p:nvPr>
              <p:custDataLst>
                <p:tags r:id="rId115"/>
              </p:custDataLst>
            </p:nvPr>
          </p:nvSpPr>
          <p:spPr>
            <a:xfrm>
              <a:off x="8572500" y="4451350"/>
              <a:ext cx="25401" cy="88901"/>
            </a:xfrm>
            <a:custGeom>
              <a:avLst/>
              <a:gdLst/>
              <a:ahLst/>
              <a:cxnLst/>
              <a:rect l="0" t="0" r="0" b="0"/>
              <a:pathLst>
                <a:path w="25401" h="88901">
                  <a:moveTo>
                    <a:pt x="0" y="0"/>
                  </a:moveTo>
                  <a:lnTo>
                    <a:pt x="0" y="0"/>
                  </a:lnTo>
                  <a:lnTo>
                    <a:pt x="1411" y="17325"/>
                  </a:lnTo>
                  <a:lnTo>
                    <a:pt x="14305" y="61182"/>
                  </a:lnTo>
                  <a:lnTo>
                    <a:pt x="25400" y="88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67" name="SMARTInkShape-7164"/>
          <p:cNvSpPr/>
          <p:nvPr>
            <p:custDataLst>
              <p:tags r:id="rId4"/>
            </p:custDataLst>
          </p:nvPr>
        </p:nvSpPr>
        <p:spPr>
          <a:xfrm>
            <a:off x="7744513" y="4295292"/>
            <a:ext cx="206979" cy="211996"/>
          </a:xfrm>
          <a:custGeom>
            <a:avLst/>
            <a:gdLst/>
            <a:ahLst/>
            <a:cxnLst/>
            <a:rect l="0" t="0" r="0" b="0"/>
            <a:pathLst>
              <a:path w="206979" h="211996">
                <a:moveTo>
                  <a:pt x="65987" y="3658"/>
                </a:moveTo>
                <a:lnTo>
                  <a:pt x="65987" y="3658"/>
                </a:lnTo>
                <a:lnTo>
                  <a:pt x="62616" y="3658"/>
                </a:lnTo>
                <a:lnTo>
                  <a:pt x="59079" y="1776"/>
                </a:lnTo>
                <a:lnTo>
                  <a:pt x="57148" y="287"/>
                </a:lnTo>
                <a:lnTo>
                  <a:pt x="54450" y="0"/>
                </a:lnTo>
                <a:lnTo>
                  <a:pt x="47689" y="1562"/>
                </a:lnTo>
                <a:lnTo>
                  <a:pt x="32578" y="13150"/>
                </a:lnTo>
                <a:lnTo>
                  <a:pt x="18067" y="43473"/>
                </a:lnTo>
                <a:lnTo>
                  <a:pt x="4829" y="87108"/>
                </a:lnTo>
                <a:lnTo>
                  <a:pt x="0" y="119298"/>
                </a:lnTo>
                <a:lnTo>
                  <a:pt x="676" y="151009"/>
                </a:lnTo>
                <a:lnTo>
                  <a:pt x="10384" y="179214"/>
                </a:lnTo>
                <a:lnTo>
                  <a:pt x="27869" y="198335"/>
                </a:lnTo>
                <a:lnTo>
                  <a:pt x="38458" y="205409"/>
                </a:lnTo>
                <a:lnTo>
                  <a:pt x="61513" y="211388"/>
                </a:lnTo>
                <a:lnTo>
                  <a:pt x="73588" y="211995"/>
                </a:lnTo>
                <a:lnTo>
                  <a:pt x="114178" y="199364"/>
                </a:lnTo>
                <a:lnTo>
                  <a:pt x="160856" y="171006"/>
                </a:lnTo>
                <a:lnTo>
                  <a:pt x="196951" y="129051"/>
                </a:lnTo>
                <a:lnTo>
                  <a:pt x="206978" y="93490"/>
                </a:lnTo>
                <a:lnTo>
                  <a:pt x="206966" y="56989"/>
                </a:lnTo>
                <a:lnTo>
                  <a:pt x="197553" y="26655"/>
                </a:lnTo>
                <a:lnTo>
                  <a:pt x="188976" y="16872"/>
                </a:lnTo>
                <a:lnTo>
                  <a:pt x="166275" y="6003"/>
                </a:lnTo>
                <a:lnTo>
                  <a:pt x="118985" y="6626"/>
                </a:lnTo>
                <a:lnTo>
                  <a:pt x="71498" y="22490"/>
                </a:lnTo>
                <a:lnTo>
                  <a:pt x="40587" y="3540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SMARTInkShape-Group1320"/>
          <p:cNvGrpSpPr/>
          <p:nvPr/>
        </p:nvGrpSpPr>
        <p:grpSpPr>
          <a:xfrm>
            <a:off x="9302790" y="3537833"/>
            <a:ext cx="596861" cy="278518"/>
            <a:chOff x="9302790" y="3537833"/>
            <a:chExt cx="596861" cy="278518"/>
          </a:xfrm>
        </p:grpSpPr>
        <p:sp>
          <p:nvSpPr>
            <p:cNvPr id="1368" name="SMARTInkShape-7165"/>
            <p:cNvSpPr/>
            <p:nvPr>
              <p:custDataLst>
                <p:tags r:id="rId107"/>
              </p:custDataLst>
            </p:nvPr>
          </p:nvSpPr>
          <p:spPr>
            <a:xfrm>
              <a:off x="9855200" y="3676650"/>
              <a:ext cx="31751" cy="139701"/>
            </a:xfrm>
            <a:custGeom>
              <a:avLst/>
              <a:gdLst/>
              <a:ahLst/>
              <a:cxnLst/>
              <a:rect l="0" t="0" r="0" b="0"/>
              <a:pathLst>
                <a:path w="31751" h="139701">
                  <a:moveTo>
                    <a:pt x="31750" y="0"/>
                  </a:moveTo>
                  <a:lnTo>
                    <a:pt x="31750" y="0"/>
                  </a:lnTo>
                  <a:lnTo>
                    <a:pt x="28379" y="0"/>
                  </a:lnTo>
                  <a:lnTo>
                    <a:pt x="24843" y="3763"/>
                  </a:lnTo>
                  <a:lnTo>
                    <a:pt x="22911" y="6742"/>
                  </a:lnTo>
                  <a:lnTo>
                    <a:pt x="16017" y="45434"/>
                  </a:lnTo>
                  <a:lnTo>
                    <a:pt x="12648" y="88938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9" name="SMARTInkShape-7166"/>
            <p:cNvSpPr/>
            <p:nvPr>
              <p:custDataLst>
                <p:tags r:id="rId108"/>
              </p:custDataLst>
            </p:nvPr>
          </p:nvSpPr>
          <p:spPr>
            <a:xfrm>
              <a:off x="9806065" y="3537833"/>
              <a:ext cx="93586" cy="179065"/>
            </a:xfrm>
            <a:custGeom>
              <a:avLst/>
              <a:gdLst/>
              <a:ahLst/>
              <a:cxnLst/>
              <a:rect l="0" t="0" r="0" b="0"/>
              <a:pathLst>
                <a:path w="93586" h="179065">
                  <a:moveTo>
                    <a:pt x="36435" y="5467"/>
                  </a:moveTo>
                  <a:lnTo>
                    <a:pt x="36435" y="5467"/>
                  </a:lnTo>
                  <a:lnTo>
                    <a:pt x="36435" y="2096"/>
                  </a:lnTo>
                  <a:lnTo>
                    <a:pt x="37140" y="1103"/>
                  </a:lnTo>
                  <a:lnTo>
                    <a:pt x="38316" y="441"/>
                  </a:lnTo>
                  <a:lnTo>
                    <a:pt x="39806" y="0"/>
                  </a:lnTo>
                  <a:lnTo>
                    <a:pt x="41504" y="1116"/>
                  </a:lnTo>
                  <a:lnTo>
                    <a:pt x="45274" y="6120"/>
                  </a:lnTo>
                  <a:lnTo>
                    <a:pt x="44618" y="26984"/>
                  </a:lnTo>
                  <a:lnTo>
                    <a:pt x="36667" y="70708"/>
                  </a:lnTo>
                  <a:lnTo>
                    <a:pt x="18057" y="118229"/>
                  </a:lnTo>
                  <a:lnTo>
                    <a:pt x="833" y="165554"/>
                  </a:lnTo>
                  <a:lnTo>
                    <a:pt x="0" y="169342"/>
                  </a:lnTo>
                  <a:lnTo>
                    <a:pt x="856" y="172572"/>
                  </a:lnTo>
                  <a:lnTo>
                    <a:pt x="5569" y="178044"/>
                  </a:lnTo>
                  <a:lnTo>
                    <a:pt x="16132" y="179064"/>
                  </a:lnTo>
                  <a:lnTo>
                    <a:pt x="58520" y="177105"/>
                  </a:lnTo>
                  <a:lnTo>
                    <a:pt x="75434" y="175091"/>
                  </a:lnTo>
                  <a:lnTo>
                    <a:pt x="93585" y="1705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0" name="SMARTInkShape-7167"/>
            <p:cNvSpPr/>
            <p:nvPr>
              <p:custDataLst>
                <p:tags r:id="rId109"/>
              </p:custDataLst>
            </p:nvPr>
          </p:nvSpPr>
          <p:spPr>
            <a:xfrm>
              <a:off x="9598130" y="3721100"/>
              <a:ext cx="79271" cy="6351"/>
            </a:xfrm>
            <a:custGeom>
              <a:avLst/>
              <a:gdLst/>
              <a:ahLst/>
              <a:cxnLst/>
              <a:rect l="0" t="0" r="0" b="0"/>
              <a:pathLst>
                <a:path w="79271" h="6351">
                  <a:moveTo>
                    <a:pt x="9420" y="0"/>
                  </a:moveTo>
                  <a:lnTo>
                    <a:pt x="9420" y="0"/>
                  </a:lnTo>
                  <a:lnTo>
                    <a:pt x="6049" y="0"/>
                  </a:lnTo>
                  <a:lnTo>
                    <a:pt x="2513" y="1881"/>
                  </a:lnTo>
                  <a:lnTo>
                    <a:pt x="581" y="3371"/>
                  </a:lnTo>
                  <a:lnTo>
                    <a:pt x="0" y="4364"/>
                  </a:lnTo>
                  <a:lnTo>
                    <a:pt x="317" y="5026"/>
                  </a:lnTo>
                  <a:lnTo>
                    <a:pt x="1237" y="5467"/>
                  </a:lnTo>
                  <a:lnTo>
                    <a:pt x="48547" y="6298"/>
                  </a:lnTo>
                  <a:lnTo>
                    <a:pt x="7927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1" name="SMARTInkShape-7168"/>
            <p:cNvSpPr/>
            <p:nvPr>
              <p:custDataLst>
                <p:tags r:id="rId110"/>
              </p:custDataLst>
            </p:nvPr>
          </p:nvSpPr>
          <p:spPr>
            <a:xfrm>
              <a:off x="9569450" y="3666693"/>
              <a:ext cx="95251" cy="9958"/>
            </a:xfrm>
            <a:custGeom>
              <a:avLst/>
              <a:gdLst/>
              <a:ahLst/>
              <a:cxnLst/>
              <a:rect l="0" t="0" r="0" b="0"/>
              <a:pathLst>
                <a:path w="95251" h="9958">
                  <a:moveTo>
                    <a:pt x="0" y="9957"/>
                  </a:moveTo>
                  <a:lnTo>
                    <a:pt x="0" y="9957"/>
                  </a:lnTo>
                  <a:lnTo>
                    <a:pt x="3370" y="6586"/>
                  </a:lnTo>
                  <a:lnTo>
                    <a:pt x="26039" y="4195"/>
                  </a:lnTo>
                  <a:lnTo>
                    <a:pt x="72916" y="0"/>
                  </a:lnTo>
                  <a:lnTo>
                    <a:pt x="95250" y="36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2" name="SMARTInkShape-7169"/>
            <p:cNvSpPr/>
            <p:nvPr>
              <p:custDataLst>
                <p:tags r:id="rId111"/>
              </p:custDataLst>
            </p:nvPr>
          </p:nvSpPr>
          <p:spPr>
            <a:xfrm>
              <a:off x="9302790" y="3571391"/>
              <a:ext cx="126961" cy="168760"/>
            </a:xfrm>
            <a:custGeom>
              <a:avLst/>
              <a:gdLst/>
              <a:ahLst/>
              <a:cxnLst/>
              <a:rect l="0" t="0" r="0" b="0"/>
              <a:pathLst>
                <a:path w="126961" h="168760">
                  <a:moveTo>
                    <a:pt x="120610" y="3659"/>
                  </a:moveTo>
                  <a:lnTo>
                    <a:pt x="120610" y="3659"/>
                  </a:lnTo>
                  <a:lnTo>
                    <a:pt x="123980" y="3659"/>
                  </a:lnTo>
                  <a:lnTo>
                    <a:pt x="124973" y="2953"/>
                  </a:lnTo>
                  <a:lnTo>
                    <a:pt x="125636" y="1777"/>
                  </a:lnTo>
                  <a:lnTo>
                    <a:pt x="126077" y="288"/>
                  </a:lnTo>
                  <a:lnTo>
                    <a:pt x="126372" y="0"/>
                  </a:lnTo>
                  <a:lnTo>
                    <a:pt x="126567" y="515"/>
                  </a:lnTo>
                  <a:lnTo>
                    <a:pt x="126938" y="22426"/>
                  </a:lnTo>
                  <a:lnTo>
                    <a:pt x="116840" y="51788"/>
                  </a:lnTo>
                  <a:lnTo>
                    <a:pt x="83621" y="98930"/>
                  </a:lnTo>
                  <a:lnTo>
                    <a:pt x="40786" y="139182"/>
                  </a:lnTo>
                  <a:lnTo>
                    <a:pt x="23750" y="151380"/>
                  </a:lnTo>
                  <a:lnTo>
                    <a:pt x="11473" y="154450"/>
                  </a:lnTo>
                  <a:lnTo>
                    <a:pt x="6932" y="151459"/>
                  </a:lnTo>
                  <a:lnTo>
                    <a:pt x="0" y="138727"/>
                  </a:lnTo>
                  <a:lnTo>
                    <a:pt x="212" y="123191"/>
                  </a:lnTo>
                  <a:lnTo>
                    <a:pt x="5717" y="107584"/>
                  </a:lnTo>
                  <a:lnTo>
                    <a:pt x="15218" y="93592"/>
                  </a:lnTo>
                  <a:lnTo>
                    <a:pt x="24614" y="85963"/>
                  </a:lnTo>
                  <a:lnTo>
                    <a:pt x="29096" y="83928"/>
                  </a:lnTo>
                  <a:lnTo>
                    <a:pt x="41602" y="83549"/>
                  </a:lnTo>
                  <a:lnTo>
                    <a:pt x="56567" y="87143"/>
                  </a:lnTo>
                  <a:lnTo>
                    <a:pt x="79449" y="101067"/>
                  </a:lnTo>
                  <a:lnTo>
                    <a:pt x="95791" y="119304"/>
                  </a:lnTo>
                  <a:lnTo>
                    <a:pt x="126960" y="1687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SMARTInkShape-Group1321"/>
          <p:cNvGrpSpPr/>
          <p:nvPr/>
        </p:nvGrpSpPr>
        <p:grpSpPr>
          <a:xfrm>
            <a:off x="8521202" y="3475272"/>
            <a:ext cx="190999" cy="264879"/>
            <a:chOff x="8521202" y="3475272"/>
            <a:chExt cx="190999" cy="264879"/>
          </a:xfrm>
        </p:grpSpPr>
        <p:sp>
          <p:nvSpPr>
            <p:cNvPr id="1374" name="SMARTInkShape-7170"/>
            <p:cNvSpPr/>
            <p:nvPr>
              <p:custDataLst>
                <p:tags r:id="rId103"/>
              </p:custDataLst>
            </p:nvPr>
          </p:nvSpPr>
          <p:spPr>
            <a:xfrm>
              <a:off x="8601435" y="3475272"/>
              <a:ext cx="72666" cy="264879"/>
            </a:xfrm>
            <a:custGeom>
              <a:avLst/>
              <a:gdLst/>
              <a:ahLst/>
              <a:cxnLst/>
              <a:rect l="0" t="0" r="0" b="0"/>
              <a:pathLst>
                <a:path w="72666" h="264879">
                  <a:moveTo>
                    <a:pt x="72665" y="36278"/>
                  </a:moveTo>
                  <a:lnTo>
                    <a:pt x="72665" y="36278"/>
                  </a:lnTo>
                  <a:lnTo>
                    <a:pt x="60455" y="15230"/>
                  </a:lnTo>
                  <a:lnTo>
                    <a:pt x="48899" y="4328"/>
                  </a:lnTo>
                  <a:lnTo>
                    <a:pt x="40700" y="911"/>
                  </a:lnTo>
                  <a:lnTo>
                    <a:pt x="36539" y="0"/>
                  </a:lnTo>
                  <a:lnTo>
                    <a:pt x="32352" y="804"/>
                  </a:lnTo>
                  <a:lnTo>
                    <a:pt x="23939" y="5460"/>
                  </a:lnTo>
                  <a:lnTo>
                    <a:pt x="11270" y="26127"/>
                  </a:lnTo>
                  <a:lnTo>
                    <a:pt x="5320" y="64707"/>
                  </a:lnTo>
                  <a:lnTo>
                    <a:pt x="186" y="111886"/>
                  </a:lnTo>
                  <a:lnTo>
                    <a:pt x="0" y="146787"/>
                  </a:lnTo>
                  <a:lnTo>
                    <a:pt x="2269" y="182054"/>
                  </a:lnTo>
                  <a:lnTo>
                    <a:pt x="6810" y="226854"/>
                  </a:lnTo>
                  <a:lnTo>
                    <a:pt x="9165" y="2648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5" name="SMARTInkShape-7171"/>
            <p:cNvSpPr/>
            <p:nvPr>
              <p:custDataLst>
                <p:tags r:id="rId104"/>
              </p:custDataLst>
            </p:nvPr>
          </p:nvSpPr>
          <p:spPr>
            <a:xfrm>
              <a:off x="8524980" y="3506965"/>
              <a:ext cx="9421" cy="10936"/>
            </a:xfrm>
            <a:custGeom>
              <a:avLst/>
              <a:gdLst/>
              <a:ahLst/>
              <a:cxnLst/>
              <a:rect l="0" t="0" r="0" b="0"/>
              <a:pathLst>
                <a:path w="9421" h="10936">
                  <a:moveTo>
                    <a:pt x="9420" y="10935"/>
                  </a:moveTo>
                  <a:lnTo>
                    <a:pt x="9420" y="10935"/>
                  </a:lnTo>
                  <a:lnTo>
                    <a:pt x="6049" y="4193"/>
                  </a:lnTo>
                  <a:lnTo>
                    <a:pt x="4351" y="2207"/>
                  </a:lnTo>
                  <a:lnTo>
                    <a:pt x="581" y="0"/>
                  </a:lnTo>
                  <a:lnTo>
                    <a:pt x="0" y="117"/>
                  </a:lnTo>
                  <a:lnTo>
                    <a:pt x="317" y="901"/>
                  </a:lnTo>
                  <a:lnTo>
                    <a:pt x="3070" y="45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6" name="SMARTInkShape-7172"/>
            <p:cNvSpPr/>
            <p:nvPr>
              <p:custDataLst>
                <p:tags r:id="rId105"/>
              </p:custDataLst>
            </p:nvPr>
          </p:nvSpPr>
          <p:spPr>
            <a:xfrm>
              <a:off x="8537091" y="3638550"/>
              <a:ext cx="3660" cy="76201"/>
            </a:xfrm>
            <a:custGeom>
              <a:avLst/>
              <a:gdLst/>
              <a:ahLst/>
              <a:cxnLst/>
              <a:rect l="0" t="0" r="0" b="0"/>
              <a:pathLst>
                <a:path w="3660" h="76201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705"/>
                  </a:lnTo>
                  <a:lnTo>
                    <a:pt x="2261" y="5775"/>
                  </a:lnTo>
                  <a:lnTo>
                    <a:pt x="3576" y="50805"/>
                  </a:lnTo>
                  <a:lnTo>
                    <a:pt x="3659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7" name="SMARTInkShape-7173"/>
            <p:cNvSpPr/>
            <p:nvPr>
              <p:custDataLst>
                <p:tags r:id="rId106"/>
              </p:custDataLst>
            </p:nvPr>
          </p:nvSpPr>
          <p:spPr>
            <a:xfrm>
              <a:off x="8521202" y="3632200"/>
              <a:ext cx="190999" cy="31751"/>
            </a:xfrm>
            <a:custGeom>
              <a:avLst/>
              <a:gdLst/>
              <a:ahLst/>
              <a:cxnLst/>
              <a:rect l="0" t="0" r="0" b="0"/>
              <a:pathLst>
                <a:path w="190999" h="31751">
                  <a:moveTo>
                    <a:pt x="13198" y="31750"/>
                  </a:moveTo>
                  <a:lnTo>
                    <a:pt x="13198" y="31750"/>
                  </a:lnTo>
                  <a:lnTo>
                    <a:pt x="811" y="27386"/>
                  </a:lnTo>
                  <a:lnTo>
                    <a:pt x="0" y="26724"/>
                  </a:lnTo>
                  <a:lnTo>
                    <a:pt x="167" y="26283"/>
                  </a:lnTo>
                  <a:lnTo>
                    <a:pt x="40851" y="18921"/>
                  </a:lnTo>
                  <a:lnTo>
                    <a:pt x="79582" y="15465"/>
                  </a:lnTo>
                  <a:lnTo>
                    <a:pt x="118902" y="12517"/>
                  </a:lnTo>
                  <a:lnTo>
                    <a:pt x="155190" y="6504"/>
                  </a:lnTo>
                  <a:lnTo>
                    <a:pt x="19099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SMARTInkShape-Group1322"/>
          <p:cNvGrpSpPr/>
          <p:nvPr/>
        </p:nvGrpSpPr>
        <p:grpSpPr>
          <a:xfrm>
            <a:off x="7337471" y="2902426"/>
            <a:ext cx="596315" cy="901225"/>
            <a:chOff x="7337471" y="2902426"/>
            <a:chExt cx="596315" cy="901225"/>
          </a:xfrm>
        </p:grpSpPr>
        <p:sp>
          <p:nvSpPr>
            <p:cNvPr id="1379" name="SMARTInkShape-7174"/>
            <p:cNvSpPr/>
            <p:nvPr>
              <p:custDataLst>
                <p:tags r:id="rId99"/>
              </p:custDataLst>
            </p:nvPr>
          </p:nvSpPr>
          <p:spPr>
            <a:xfrm>
              <a:off x="7829550" y="3608443"/>
              <a:ext cx="104236" cy="195208"/>
            </a:xfrm>
            <a:custGeom>
              <a:avLst/>
              <a:gdLst/>
              <a:ahLst/>
              <a:cxnLst/>
              <a:rect l="0" t="0" r="0" b="0"/>
              <a:pathLst>
                <a:path w="104236" h="195208">
                  <a:moveTo>
                    <a:pt x="38100" y="17407"/>
                  </a:moveTo>
                  <a:lnTo>
                    <a:pt x="38100" y="17407"/>
                  </a:lnTo>
                  <a:lnTo>
                    <a:pt x="38100" y="10665"/>
                  </a:lnTo>
                  <a:lnTo>
                    <a:pt x="39981" y="5474"/>
                  </a:lnTo>
                  <a:lnTo>
                    <a:pt x="41470" y="3102"/>
                  </a:lnTo>
                  <a:lnTo>
                    <a:pt x="48770" y="466"/>
                  </a:lnTo>
                  <a:lnTo>
                    <a:pt x="59775" y="0"/>
                  </a:lnTo>
                  <a:lnTo>
                    <a:pt x="91249" y="7319"/>
                  </a:lnTo>
                  <a:lnTo>
                    <a:pt x="94699" y="9976"/>
                  </a:lnTo>
                  <a:lnTo>
                    <a:pt x="98533" y="16691"/>
                  </a:lnTo>
                  <a:lnTo>
                    <a:pt x="96733" y="21868"/>
                  </a:lnTo>
                  <a:lnTo>
                    <a:pt x="87206" y="35147"/>
                  </a:lnTo>
                  <a:lnTo>
                    <a:pt x="65977" y="51748"/>
                  </a:lnTo>
                  <a:lnTo>
                    <a:pt x="35730" y="66437"/>
                  </a:lnTo>
                  <a:lnTo>
                    <a:pt x="35109" y="67733"/>
                  </a:lnTo>
                  <a:lnTo>
                    <a:pt x="35400" y="69302"/>
                  </a:lnTo>
                  <a:lnTo>
                    <a:pt x="36300" y="71053"/>
                  </a:lnTo>
                  <a:lnTo>
                    <a:pt x="38311" y="72221"/>
                  </a:lnTo>
                  <a:lnTo>
                    <a:pt x="53560" y="77858"/>
                  </a:lnTo>
                  <a:lnTo>
                    <a:pt x="76744" y="92142"/>
                  </a:lnTo>
                  <a:lnTo>
                    <a:pt x="95410" y="114496"/>
                  </a:lnTo>
                  <a:lnTo>
                    <a:pt x="102377" y="131584"/>
                  </a:lnTo>
                  <a:lnTo>
                    <a:pt x="104235" y="140091"/>
                  </a:lnTo>
                  <a:lnTo>
                    <a:pt x="101945" y="148586"/>
                  </a:lnTo>
                  <a:lnTo>
                    <a:pt x="89994" y="165550"/>
                  </a:lnTo>
                  <a:lnTo>
                    <a:pt x="60061" y="187595"/>
                  </a:lnTo>
                  <a:lnTo>
                    <a:pt x="36571" y="193470"/>
                  </a:lnTo>
                  <a:lnTo>
                    <a:pt x="0" y="1952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0" name="SMARTInkShape-7175"/>
            <p:cNvSpPr/>
            <p:nvPr>
              <p:custDataLst>
                <p:tags r:id="rId100"/>
              </p:custDataLst>
            </p:nvPr>
          </p:nvSpPr>
          <p:spPr>
            <a:xfrm>
              <a:off x="7778750" y="3438329"/>
              <a:ext cx="82551" cy="263722"/>
            </a:xfrm>
            <a:custGeom>
              <a:avLst/>
              <a:gdLst/>
              <a:ahLst/>
              <a:cxnLst/>
              <a:rect l="0" t="0" r="0" b="0"/>
              <a:pathLst>
                <a:path w="82551" h="263722">
                  <a:moveTo>
                    <a:pt x="82550" y="3371"/>
                  </a:moveTo>
                  <a:lnTo>
                    <a:pt x="82550" y="3371"/>
                  </a:lnTo>
                  <a:lnTo>
                    <a:pt x="82548" y="0"/>
                  </a:lnTo>
                  <a:lnTo>
                    <a:pt x="81138" y="418"/>
                  </a:lnTo>
                  <a:lnTo>
                    <a:pt x="75808" y="4646"/>
                  </a:lnTo>
                  <a:lnTo>
                    <a:pt x="53056" y="51116"/>
                  </a:lnTo>
                  <a:lnTo>
                    <a:pt x="39103" y="84563"/>
                  </a:lnTo>
                  <a:lnTo>
                    <a:pt x="25845" y="122947"/>
                  </a:lnTo>
                  <a:lnTo>
                    <a:pt x="14780" y="161644"/>
                  </a:lnTo>
                  <a:lnTo>
                    <a:pt x="6568" y="198597"/>
                  </a:lnTo>
                  <a:lnTo>
                    <a:pt x="1946" y="242230"/>
                  </a:lnTo>
                  <a:lnTo>
                    <a:pt x="0" y="2637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1" name="SMARTInkShape-7176"/>
            <p:cNvSpPr/>
            <p:nvPr>
              <p:custDataLst>
                <p:tags r:id="rId101"/>
              </p:custDataLst>
            </p:nvPr>
          </p:nvSpPr>
          <p:spPr>
            <a:xfrm>
              <a:off x="7715250" y="3435350"/>
              <a:ext cx="50801" cy="146051"/>
            </a:xfrm>
            <a:custGeom>
              <a:avLst/>
              <a:gdLst/>
              <a:ahLst/>
              <a:cxnLst/>
              <a:rect l="0" t="0" r="0" b="0"/>
              <a:pathLst>
                <a:path w="50801" h="146051">
                  <a:moveTo>
                    <a:pt x="0" y="0"/>
                  </a:moveTo>
                  <a:lnTo>
                    <a:pt x="0" y="0"/>
                  </a:lnTo>
                  <a:lnTo>
                    <a:pt x="0" y="12209"/>
                  </a:lnTo>
                  <a:lnTo>
                    <a:pt x="15696" y="51423"/>
                  </a:lnTo>
                  <a:lnTo>
                    <a:pt x="31950" y="94981"/>
                  </a:lnTo>
                  <a:lnTo>
                    <a:pt x="50800" y="146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2" name="SMARTInkShape-7177"/>
            <p:cNvSpPr/>
            <p:nvPr>
              <p:custDataLst>
                <p:tags r:id="rId102"/>
              </p:custDataLst>
            </p:nvPr>
          </p:nvSpPr>
          <p:spPr>
            <a:xfrm>
              <a:off x="7337471" y="2902426"/>
              <a:ext cx="117430" cy="748825"/>
            </a:xfrm>
            <a:custGeom>
              <a:avLst/>
              <a:gdLst/>
              <a:ahLst/>
              <a:cxnLst/>
              <a:rect l="0" t="0" r="0" b="0"/>
              <a:pathLst>
                <a:path w="117430" h="748825">
                  <a:moveTo>
                    <a:pt x="79329" y="43974"/>
                  </a:moveTo>
                  <a:lnTo>
                    <a:pt x="79329" y="43974"/>
                  </a:lnTo>
                  <a:lnTo>
                    <a:pt x="94256" y="14120"/>
                  </a:lnTo>
                  <a:lnTo>
                    <a:pt x="94924" y="10666"/>
                  </a:lnTo>
                  <a:lnTo>
                    <a:pt x="94664" y="7658"/>
                  </a:lnTo>
                  <a:lnTo>
                    <a:pt x="93785" y="4947"/>
                  </a:lnTo>
                  <a:lnTo>
                    <a:pt x="92494" y="3139"/>
                  </a:lnTo>
                  <a:lnTo>
                    <a:pt x="90928" y="1934"/>
                  </a:lnTo>
                  <a:lnTo>
                    <a:pt x="89178" y="1131"/>
                  </a:lnTo>
                  <a:lnTo>
                    <a:pt x="73232" y="0"/>
                  </a:lnTo>
                  <a:lnTo>
                    <a:pt x="58510" y="5380"/>
                  </a:lnTo>
                  <a:lnTo>
                    <a:pt x="26062" y="29452"/>
                  </a:lnTo>
                  <a:lnTo>
                    <a:pt x="7650" y="56526"/>
                  </a:lnTo>
                  <a:lnTo>
                    <a:pt x="0" y="83520"/>
                  </a:lnTo>
                  <a:lnTo>
                    <a:pt x="3855" y="100826"/>
                  </a:lnTo>
                  <a:lnTo>
                    <a:pt x="30166" y="144829"/>
                  </a:lnTo>
                  <a:lnTo>
                    <a:pt x="61020" y="191131"/>
                  </a:lnTo>
                  <a:lnTo>
                    <a:pt x="87550" y="237672"/>
                  </a:lnTo>
                  <a:lnTo>
                    <a:pt x="95171" y="276892"/>
                  </a:lnTo>
                  <a:lnTo>
                    <a:pt x="94057" y="313051"/>
                  </a:lnTo>
                  <a:lnTo>
                    <a:pt x="79145" y="349478"/>
                  </a:lnTo>
                  <a:lnTo>
                    <a:pt x="60903" y="368843"/>
                  </a:lnTo>
                  <a:lnTo>
                    <a:pt x="24811" y="391779"/>
                  </a:lnTo>
                  <a:lnTo>
                    <a:pt x="14411" y="394228"/>
                  </a:lnTo>
                  <a:lnTo>
                    <a:pt x="8353" y="393522"/>
                  </a:lnTo>
                  <a:lnTo>
                    <a:pt x="8729" y="393422"/>
                  </a:lnTo>
                  <a:lnTo>
                    <a:pt x="31984" y="395132"/>
                  </a:lnTo>
                  <a:lnTo>
                    <a:pt x="63078" y="405438"/>
                  </a:lnTo>
                  <a:lnTo>
                    <a:pt x="75870" y="416762"/>
                  </a:lnTo>
                  <a:lnTo>
                    <a:pt x="81256" y="423733"/>
                  </a:lnTo>
                  <a:lnTo>
                    <a:pt x="82730" y="432613"/>
                  </a:lnTo>
                  <a:lnTo>
                    <a:pt x="78724" y="453769"/>
                  </a:lnTo>
                  <a:lnTo>
                    <a:pt x="61195" y="492851"/>
                  </a:lnTo>
                  <a:lnTo>
                    <a:pt x="38130" y="535710"/>
                  </a:lnTo>
                  <a:lnTo>
                    <a:pt x="20163" y="583060"/>
                  </a:lnTo>
                  <a:lnTo>
                    <a:pt x="5902" y="629467"/>
                  </a:lnTo>
                  <a:lnTo>
                    <a:pt x="2853" y="671125"/>
                  </a:lnTo>
                  <a:lnTo>
                    <a:pt x="9789" y="703538"/>
                  </a:lnTo>
                  <a:lnTo>
                    <a:pt x="24153" y="727645"/>
                  </a:lnTo>
                  <a:lnTo>
                    <a:pt x="31256" y="732588"/>
                  </a:lnTo>
                  <a:lnTo>
                    <a:pt x="74758" y="744543"/>
                  </a:lnTo>
                  <a:lnTo>
                    <a:pt x="117429" y="7488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SMARTInkShape-Group1323"/>
          <p:cNvGrpSpPr/>
          <p:nvPr/>
        </p:nvGrpSpPr>
        <p:grpSpPr>
          <a:xfrm>
            <a:off x="9189807" y="2776094"/>
            <a:ext cx="775100" cy="284641"/>
            <a:chOff x="9189807" y="2776094"/>
            <a:chExt cx="775100" cy="284641"/>
          </a:xfrm>
        </p:grpSpPr>
        <p:sp>
          <p:nvSpPr>
            <p:cNvPr id="1384" name="SMARTInkShape-7178"/>
            <p:cNvSpPr/>
            <p:nvPr>
              <p:custDataLst>
                <p:tags r:id="rId95"/>
              </p:custDataLst>
            </p:nvPr>
          </p:nvSpPr>
          <p:spPr>
            <a:xfrm>
              <a:off x="9842500" y="2806700"/>
              <a:ext cx="122407" cy="254035"/>
            </a:xfrm>
            <a:custGeom>
              <a:avLst/>
              <a:gdLst/>
              <a:ahLst/>
              <a:cxnLst/>
              <a:rect l="0" t="0" r="0" b="0"/>
              <a:pathLst>
                <a:path w="122407" h="254035">
                  <a:moveTo>
                    <a:pt x="31750" y="0"/>
                  </a:moveTo>
                  <a:lnTo>
                    <a:pt x="31750" y="0"/>
                  </a:lnTo>
                  <a:lnTo>
                    <a:pt x="78039" y="12209"/>
                  </a:lnTo>
                  <a:lnTo>
                    <a:pt x="91363" y="23536"/>
                  </a:lnTo>
                  <a:lnTo>
                    <a:pt x="96891" y="30507"/>
                  </a:lnTo>
                  <a:lnTo>
                    <a:pt x="99272" y="51423"/>
                  </a:lnTo>
                  <a:lnTo>
                    <a:pt x="97931" y="63916"/>
                  </a:lnTo>
                  <a:lnTo>
                    <a:pt x="94215" y="73655"/>
                  </a:lnTo>
                  <a:lnTo>
                    <a:pt x="82560" y="88239"/>
                  </a:lnTo>
                  <a:lnTo>
                    <a:pt x="36464" y="112062"/>
                  </a:lnTo>
                  <a:lnTo>
                    <a:pt x="34892" y="112808"/>
                  </a:lnTo>
                  <a:lnTo>
                    <a:pt x="35256" y="114011"/>
                  </a:lnTo>
                  <a:lnTo>
                    <a:pt x="39422" y="117229"/>
                  </a:lnTo>
                  <a:lnTo>
                    <a:pt x="84730" y="138408"/>
                  </a:lnTo>
                  <a:lnTo>
                    <a:pt x="99042" y="144770"/>
                  </a:lnTo>
                  <a:lnTo>
                    <a:pt x="110105" y="154653"/>
                  </a:lnTo>
                  <a:lnTo>
                    <a:pt x="120896" y="172118"/>
                  </a:lnTo>
                  <a:lnTo>
                    <a:pt x="122406" y="184447"/>
                  </a:lnTo>
                  <a:lnTo>
                    <a:pt x="120020" y="197687"/>
                  </a:lnTo>
                  <a:lnTo>
                    <a:pt x="110037" y="220303"/>
                  </a:lnTo>
                  <a:lnTo>
                    <a:pt x="99705" y="234084"/>
                  </a:lnTo>
                  <a:lnTo>
                    <a:pt x="75247" y="250373"/>
                  </a:lnTo>
                  <a:lnTo>
                    <a:pt x="53904" y="254034"/>
                  </a:lnTo>
                  <a:lnTo>
                    <a:pt x="32424" y="252604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5" name="SMARTInkShape-7179"/>
            <p:cNvSpPr/>
            <p:nvPr>
              <p:custDataLst>
                <p:tags r:id="rId96"/>
              </p:custDataLst>
            </p:nvPr>
          </p:nvSpPr>
          <p:spPr>
            <a:xfrm>
              <a:off x="9554930" y="2984500"/>
              <a:ext cx="128821" cy="6351"/>
            </a:xfrm>
            <a:custGeom>
              <a:avLst/>
              <a:gdLst/>
              <a:ahLst/>
              <a:cxnLst/>
              <a:rect l="0" t="0" r="0" b="0"/>
              <a:pathLst>
                <a:path w="128821" h="6351">
                  <a:moveTo>
                    <a:pt x="8170" y="0"/>
                  </a:moveTo>
                  <a:lnTo>
                    <a:pt x="8170" y="0"/>
                  </a:lnTo>
                  <a:lnTo>
                    <a:pt x="148" y="4364"/>
                  </a:lnTo>
                  <a:lnTo>
                    <a:pt x="0" y="5026"/>
                  </a:lnTo>
                  <a:lnTo>
                    <a:pt x="607" y="5467"/>
                  </a:lnTo>
                  <a:lnTo>
                    <a:pt x="47179" y="2901"/>
                  </a:lnTo>
                  <a:lnTo>
                    <a:pt x="94753" y="4231"/>
                  </a:lnTo>
                  <a:lnTo>
                    <a:pt x="12882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6" name="SMARTInkShape-7180"/>
            <p:cNvSpPr/>
            <p:nvPr>
              <p:custDataLst>
                <p:tags r:id="rId97"/>
              </p:custDataLst>
            </p:nvPr>
          </p:nvSpPr>
          <p:spPr>
            <a:xfrm>
              <a:off x="9508641" y="2901950"/>
              <a:ext cx="92560" cy="12701"/>
            </a:xfrm>
            <a:custGeom>
              <a:avLst/>
              <a:gdLst/>
              <a:ahLst/>
              <a:cxnLst/>
              <a:rect l="0" t="0" r="0" b="0"/>
              <a:pathLst>
                <a:path w="92560" h="12701">
                  <a:moveTo>
                    <a:pt x="3659" y="12700"/>
                  </a:moveTo>
                  <a:lnTo>
                    <a:pt x="3659" y="12700"/>
                  </a:lnTo>
                  <a:lnTo>
                    <a:pt x="0" y="12700"/>
                  </a:lnTo>
                  <a:lnTo>
                    <a:pt x="1561" y="12700"/>
                  </a:lnTo>
                  <a:lnTo>
                    <a:pt x="40101" y="7233"/>
                  </a:lnTo>
                  <a:lnTo>
                    <a:pt x="9255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7" name="SMARTInkShape-7181"/>
            <p:cNvSpPr/>
            <p:nvPr>
              <p:custDataLst>
                <p:tags r:id="rId98"/>
              </p:custDataLst>
            </p:nvPr>
          </p:nvSpPr>
          <p:spPr>
            <a:xfrm>
              <a:off x="9189807" y="2776094"/>
              <a:ext cx="182794" cy="195707"/>
            </a:xfrm>
            <a:custGeom>
              <a:avLst/>
              <a:gdLst/>
              <a:ahLst/>
              <a:cxnLst/>
              <a:rect l="0" t="0" r="0" b="0"/>
              <a:pathLst>
                <a:path w="182794" h="195707">
                  <a:moveTo>
                    <a:pt x="144693" y="11556"/>
                  </a:moveTo>
                  <a:lnTo>
                    <a:pt x="144693" y="11556"/>
                  </a:lnTo>
                  <a:lnTo>
                    <a:pt x="148063" y="8185"/>
                  </a:lnTo>
                  <a:lnTo>
                    <a:pt x="149718" y="4649"/>
                  </a:lnTo>
                  <a:lnTo>
                    <a:pt x="150160" y="2718"/>
                  </a:lnTo>
                  <a:lnTo>
                    <a:pt x="151160" y="1431"/>
                  </a:lnTo>
                  <a:lnTo>
                    <a:pt x="154152" y="0"/>
                  </a:lnTo>
                  <a:lnTo>
                    <a:pt x="154527" y="2441"/>
                  </a:lnTo>
                  <a:lnTo>
                    <a:pt x="148270" y="47794"/>
                  </a:lnTo>
                  <a:lnTo>
                    <a:pt x="135642" y="90575"/>
                  </a:lnTo>
                  <a:lnTo>
                    <a:pt x="108379" y="134531"/>
                  </a:lnTo>
                  <a:lnTo>
                    <a:pt x="73490" y="168721"/>
                  </a:lnTo>
                  <a:lnTo>
                    <a:pt x="50724" y="180185"/>
                  </a:lnTo>
                  <a:lnTo>
                    <a:pt x="39713" y="183242"/>
                  </a:lnTo>
                  <a:lnTo>
                    <a:pt x="30259" y="183163"/>
                  </a:lnTo>
                  <a:lnTo>
                    <a:pt x="14105" y="177431"/>
                  </a:lnTo>
                  <a:lnTo>
                    <a:pt x="8952" y="172939"/>
                  </a:lnTo>
                  <a:lnTo>
                    <a:pt x="3223" y="162304"/>
                  </a:lnTo>
                  <a:lnTo>
                    <a:pt x="0" y="137675"/>
                  </a:lnTo>
                  <a:lnTo>
                    <a:pt x="4890" y="121936"/>
                  </a:lnTo>
                  <a:lnTo>
                    <a:pt x="9158" y="114777"/>
                  </a:lnTo>
                  <a:lnTo>
                    <a:pt x="21425" y="104939"/>
                  </a:lnTo>
                  <a:lnTo>
                    <a:pt x="28647" y="101328"/>
                  </a:lnTo>
                  <a:lnTo>
                    <a:pt x="47962" y="101079"/>
                  </a:lnTo>
                  <a:lnTo>
                    <a:pt x="71363" y="107083"/>
                  </a:lnTo>
                  <a:lnTo>
                    <a:pt x="110893" y="127035"/>
                  </a:lnTo>
                  <a:lnTo>
                    <a:pt x="152806" y="161262"/>
                  </a:lnTo>
                  <a:lnTo>
                    <a:pt x="182793" y="1957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SMARTInkShape-Group1324"/>
          <p:cNvGrpSpPr/>
          <p:nvPr/>
        </p:nvGrpSpPr>
        <p:grpSpPr>
          <a:xfrm>
            <a:off x="8502650" y="2684745"/>
            <a:ext cx="228601" cy="344206"/>
            <a:chOff x="8502650" y="2684745"/>
            <a:chExt cx="228601" cy="344206"/>
          </a:xfrm>
        </p:grpSpPr>
        <p:sp>
          <p:nvSpPr>
            <p:cNvPr id="1389" name="SMARTInkShape-7182"/>
            <p:cNvSpPr/>
            <p:nvPr>
              <p:custDataLst>
                <p:tags r:id="rId91"/>
              </p:custDataLst>
            </p:nvPr>
          </p:nvSpPr>
          <p:spPr>
            <a:xfrm>
              <a:off x="8502650" y="2806700"/>
              <a:ext cx="12701" cy="44451"/>
            </a:xfrm>
            <a:custGeom>
              <a:avLst/>
              <a:gdLst/>
              <a:ahLst/>
              <a:cxnLst/>
              <a:rect l="0" t="0" r="0" b="0"/>
              <a:pathLst>
                <a:path w="12701" h="44451">
                  <a:moveTo>
                    <a:pt x="0" y="44450"/>
                  </a:moveTo>
                  <a:lnTo>
                    <a:pt x="0" y="44450"/>
                  </a:lnTo>
                  <a:lnTo>
                    <a:pt x="705" y="25583"/>
                  </a:lnTo>
                  <a:lnTo>
                    <a:pt x="5069" y="1197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0" name="SMARTInkShape-7183"/>
            <p:cNvSpPr/>
            <p:nvPr>
              <p:custDataLst>
                <p:tags r:id="rId92"/>
              </p:custDataLst>
            </p:nvPr>
          </p:nvSpPr>
          <p:spPr>
            <a:xfrm>
              <a:off x="8502650" y="2895600"/>
              <a:ext cx="12701" cy="88901"/>
            </a:xfrm>
            <a:custGeom>
              <a:avLst/>
              <a:gdLst/>
              <a:ahLst/>
              <a:cxnLst/>
              <a:rect l="0" t="0" r="0" b="0"/>
              <a:pathLst>
                <a:path w="12701" h="88901">
                  <a:moveTo>
                    <a:pt x="12700" y="0"/>
                  </a:moveTo>
                  <a:lnTo>
                    <a:pt x="12700" y="0"/>
                  </a:lnTo>
                  <a:lnTo>
                    <a:pt x="9329" y="0"/>
                  </a:lnTo>
                  <a:lnTo>
                    <a:pt x="8336" y="706"/>
                  </a:lnTo>
                  <a:lnTo>
                    <a:pt x="7674" y="1881"/>
                  </a:lnTo>
                  <a:lnTo>
                    <a:pt x="1440" y="40495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1" name="SMARTInkShape-7184"/>
            <p:cNvSpPr/>
            <p:nvPr>
              <p:custDataLst>
                <p:tags r:id="rId93"/>
              </p:custDataLst>
            </p:nvPr>
          </p:nvSpPr>
          <p:spPr>
            <a:xfrm>
              <a:off x="8600591" y="2901950"/>
              <a:ext cx="105260" cy="31751"/>
            </a:xfrm>
            <a:custGeom>
              <a:avLst/>
              <a:gdLst/>
              <a:ahLst/>
              <a:cxnLst/>
              <a:rect l="0" t="0" r="0" b="0"/>
              <a:pathLst>
                <a:path w="105260" h="31751">
                  <a:moveTo>
                    <a:pt x="3659" y="31750"/>
                  </a:moveTo>
                  <a:lnTo>
                    <a:pt x="3659" y="31750"/>
                  </a:lnTo>
                  <a:lnTo>
                    <a:pt x="288" y="28379"/>
                  </a:lnTo>
                  <a:lnTo>
                    <a:pt x="0" y="26681"/>
                  </a:lnTo>
                  <a:lnTo>
                    <a:pt x="514" y="24843"/>
                  </a:lnTo>
                  <a:lnTo>
                    <a:pt x="1563" y="22912"/>
                  </a:lnTo>
                  <a:lnTo>
                    <a:pt x="13151" y="16823"/>
                  </a:lnTo>
                  <a:lnTo>
                    <a:pt x="51944" y="8445"/>
                  </a:lnTo>
                  <a:lnTo>
                    <a:pt x="10525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2" name="SMARTInkShape-7185"/>
            <p:cNvSpPr/>
            <p:nvPr>
              <p:custDataLst>
                <p:tags r:id="rId94"/>
              </p:custDataLst>
            </p:nvPr>
          </p:nvSpPr>
          <p:spPr>
            <a:xfrm>
              <a:off x="8631762" y="2684745"/>
              <a:ext cx="99489" cy="344206"/>
            </a:xfrm>
            <a:custGeom>
              <a:avLst/>
              <a:gdLst/>
              <a:ahLst/>
              <a:cxnLst/>
              <a:rect l="0" t="0" r="0" b="0"/>
              <a:pathLst>
                <a:path w="99489" h="344206">
                  <a:moveTo>
                    <a:pt x="99488" y="26705"/>
                  </a:moveTo>
                  <a:lnTo>
                    <a:pt x="99488" y="26705"/>
                  </a:lnTo>
                  <a:lnTo>
                    <a:pt x="89375" y="13221"/>
                  </a:lnTo>
                  <a:lnTo>
                    <a:pt x="75002" y="4720"/>
                  </a:lnTo>
                  <a:lnTo>
                    <a:pt x="57560" y="0"/>
                  </a:lnTo>
                  <a:lnTo>
                    <a:pt x="40401" y="255"/>
                  </a:lnTo>
                  <a:lnTo>
                    <a:pt x="25249" y="8364"/>
                  </a:lnTo>
                  <a:lnTo>
                    <a:pt x="18245" y="14478"/>
                  </a:lnTo>
                  <a:lnTo>
                    <a:pt x="8583" y="36323"/>
                  </a:lnTo>
                  <a:lnTo>
                    <a:pt x="2641" y="66257"/>
                  </a:lnTo>
                  <a:lnTo>
                    <a:pt x="0" y="103080"/>
                  </a:lnTo>
                  <a:lnTo>
                    <a:pt x="709" y="142964"/>
                  </a:lnTo>
                  <a:lnTo>
                    <a:pt x="4080" y="184915"/>
                  </a:lnTo>
                  <a:lnTo>
                    <a:pt x="10282" y="229430"/>
                  </a:lnTo>
                  <a:lnTo>
                    <a:pt x="15861" y="269440"/>
                  </a:lnTo>
                  <a:lnTo>
                    <a:pt x="21087" y="316173"/>
                  </a:lnTo>
                  <a:lnTo>
                    <a:pt x="20899" y="334568"/>
                  </a:lnTo>
                  <a:lnTo>
                    <a:pt x="18873" y="338486"/>
                  </a:lnTo>
                  <a:lnTo>
                    <a:pt x="10588" y="3442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SMARTInkShape-Group1325"/>
          <p:cNvGrpSpPr/>
          <p:nvPr/>
        </p:nvGrpSpPr>
        <p:grpSpPr>
          <a:xfrm>
            <a:off x="7207250" y="2710032"/>
            <a:ext cx="721067" cy="426869"/>
            <a:chOff x="7207250" y="2710032"/>
            <a:chExt cx="721067" cy="426869"/>
          </a:xfrm>
        </p:grpSpPr>
        <p:sp>
          <p:nvSpPr>
            <p:cNvPr id="1394" name="SMARTInkShape-7186"/>
            <p:cNvSpPr/>
            <p:nvPr>
              <p:custDataLst>
                <p:tags r:id="rId86"/>
              </p:custDataLst>
            </p:nvPr>
          </p:nvSpPr>
          <p:spPr>
            <a:xfrm>
              <a:off x="7832241" y="2851589"/>
              <a:ext cx="96076" cy="166183"/>
            </a:xfrm>
            <a:custGeom>
              <a:avLst/>
              <a:gdLst/>
              <a:ahLst/>
              <a:cxnLst/>
              <a:rect l="0" t="0" r="0" b="0"/>
              <a:pathLst>
                <a:path w="96076" h="166183">
                  <a:moveTo>
                    <a:pt x="3659" y="24961"/>
                  </a:moveTo>
                  <a:lnTo>
                    <a:pt x="3659" y="24961"/>
                  </a:lnTo>
                  <a:lnTo>
                    <a:pt x="288" y="21590"/>
                  </a:lnTo>
                  <a:lnTo>
                    <a:pt x="0" y="19186"/>
                  </a:lnTo>
                  <a:lnTo>
                    <a:pt x="1561" y="12752"/>
                  </a:lnTo>
                  <a:lnTo>
                    <a:pt x="8370" y="7070"/>
                  </a:lnTo>
                  <a:lnTo>
                    <a:pt x="18453" y="2898"/>
                  </a:lnTo>
                  <a:lnTo>
                    <a:pt x="48384" y="0"/>
                  </a:lnTo>
                  <a:lnTo>
                    <a:pt x="53231" y="1265"/>
                  </a:lnTo>
                  <a:lnTo>
                    <a:pt x="60497" y="6433"/>
                  </a:lnTo>
                  <a:lnTo>
                    <a:pt x="64199" y="13434"/>
                  </a:lnTo>
                  <a:lnTo>
                    <a:pt x="65185" y="17276"/>
                  </a:lnTo>
                  <a:lnTo>
                    <a:pt x="63727" y="21954"/>
                  </a:lnTo>
                  <a:lnTo>
                    <a:pt x="52266" y="37241"/>
                  </a:lnTo>
                  <a:lnTo>
                    <a:pt x="30682" y="55275"/>
                  </a:lnTo>
                  <a:lnTo>
                    <a:pt x="30846" y="55754"/>
                  </a:lnTo>
                  <a:lnTo>
                    <a:pt x="74035" y="74997"/>
                  </a:lnTo>
                  <a:lnTo>
                    <a:pt x="89344" y="90116"/>
                  </a:lnTo>
                  <a:lnTo>
                    <a:pt x="94658" y="103778"/>
                  </a:lnTo>
                  <a:lnTo>
                    <a:pt x="96075" y="111372"/>
                  </a:lnTo>
                  <a:lnTo>
                    <a:pt x="93888" y="127337"/>
                  </a:lnTo>
                  <a:lnTo>
                    <a:pt x="91327" y="135544"/>
                  </a:lnTo>
                  <a:lnTo>
                    <a:pt x="80957" y="148427"/>
                  </a:lnTo>
                  <a:lnTo>
                    <a:pt x="66237" y="158152"/>
                  </a:lnTo>
                  <a:lnTo>
                    <a:pt x="39525" y="166182"/>
                  </a:lnTo>
                  <a:lnTo>
                    <a:pt x="10009" y="1646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5" name="SMARTInkShape-7187"/>
            <p:cNvSpPr/>
            <p:nvPr>
              <p:custDataLst>
                <p:tags r:id="rId87"/>
              </p:custDataLst>
            </p:nvPr>
          </p:nvSpPr>
          <p:spPr>
            <a:xfrm>
              <a:off x="7689850" y="2725033"/>
              <a:ext cx="152401" cy="265818"/>
            </a:xfrm>
            <a:custGeom>
              <a:avLst/>
              <a:gdLst/>
              <a:ahLst/>
              <a:cxnLst/>
              <a:rect l="0" t="0" r="0" b="0"/>
              <a:pathLst>
                <a:path w="152401" h="265818">
                  <a:moveTo>
                    <a:pt x="152400" y="5467"/>
                  </a:moveTo>
                  <a:lnTo>
                    <a:pt x="152400" y="5467"/>
                  </a:lnTo>
                  <a:lnTo>
                    <a:pt x="149029" y="2096"/>
                  </a:lnTo>
                  <a:lnTo>
                    <a:pt x="145493" y="441"/>
                  </a:lnTo>
                  <a:lnTo>
                    <a:pt x="143561" y="0"/>
                  </a:lnTo>
                  <a:lnTo>
                    <a:pt x="141568" y="1116"/>
                  </a:lnTo>
                  <a:lnTo>
                    <a:pt x="137472" y="6121"/>
                  </a:lnTo>
                  <a:lnTo>
                    <a:pt x="122614" y="41815"/>
                  </a:lnTo>
                  <a:lnTo>
                    <a:pt x="101084" y="82245"/>
                  </a:lnTo>
                  <a:lnTo>
                    <a:pt x="72676" y="129660"/>
                  </a:lnTo>
                  <a:lnTo>
                    <a:pt x="52291" y="162734"/>
                  </a:lnTo>
                  <a:lnTo>
                    <a:pt x="24353" y="209717"/>
                  </a:lnTo>
                  <a:lnTo>
                    <a:pt x="1883" y="248150"/>
                  </a:lnTo>
                  <a:lnTo>
                    <a:pt x="0" y="2658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6" name="SMARTInkShape-7188"/>
            <p:cNvSpPr/>
            <p:nvPr>
              <p:custDataLst>
                <p:tags r:id="rId88"/>
              </p:custDataLst>
            </p:nvPr>
          </p:nvSpPr>
          <p:spPr>
            <a:xfrm>
              <a:off x="7613650" y="2710032"/>
              <a:ext cx="165101" cy="152204"/>
            </a:xfrm>
            <a:custGeom>
              <a:avLst/>
              <a:gdLst/>
              <a:ahLst/>
              <a:cxnLst/>
              <a:rect l="0" t="0" r="0" b="0"/>
              <a:pathLst>
                <a:path w="165101" h="152204">
                  <a:moveTo>
                    <a:pt x="0" y="26818"/>
                  </a:moveTo>
                  <a:lnTo>
                    <a:pt x="0" y="26818"/>
                  </a:lnTo>
                  <a:lnTo>
                    <a:pt x="3370" y="20076"/>
                  </a:lnTo>
                  <a:lnTo>
                    <a:pt x="18951" y="9141"/>
                  </a:lnTo>
                  <a:lnTo>
                    <a:pt x="41441" y="335"/>
                  </a:lnTo>
                  <a:lnTo>
                    <a:pt x="69351" y="0"/>
                  </a:lnTo>
                  <a:lnTo>
                    <a:pt x="83975" y="6432"/>
                  </a:lnTo>
                  <a:lnTo>
                    <a:pt x="89850" y="11111"/>
                  </a:lnTo>
                  <a:lnTo>
                    <a:pt x="96377" y="25717"/>
                  </a:lnTo>
                  <a:lnTo>
                    <a:pt x="98118" y="34550"/>
                  </a:lnTo>
                  <a:lnTo>
                    <a:pt x="92527" y="53773"/>
                  </a:lnTo>
                  <a:lnTo>
                    <a:pt x="62570" y="94858"/>
                  </a:lnTo>
                  <a:lnTo>
                    <a:pt x="15333" y="139127"/>
                  </a:lnTo>
                  <a:lnTo>
                    <a:pt x="13044" y="142613"/>
                  </a:lnTo>
                  <a:lnTo>
                    <a:pt x="12224" y="145642"/>
                  </a:lnTo>
                  <a:lnTo>
                    <a:pt x="12382" y="148368"/>
                  </a:lnTo>
                  <a:lnTo>
                    <a:pt x="56429" y="152203"/>
                  </a:lnTo>
                  <a:lnTo>
                    <a:pt x="103973" y="146597"/>
                  </a:lnTo>
                  <a:lnTo>
                    <a:pt x="149367" y="133472"/>
                  </a:lnTo>
                  <a:lnTo>
                    <a:pt x="165100" y="1284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7" name="SMARTInkShape-7189"/>
            <p:cNvSpPr/>
            <p:nvPr>
              <p:custDataLst>
                <p:tags r:id="rId89"/>
              </p:custDataLst>
            </p:nvPr>
          </p:nvSpPr>
          <p:spPr>
            <a:xfrm>
              <a:off x="7207250" y="3111500"/>
              <a:ext cx="120651" cy="25401"/>
            </a:xfrm>
            <a:custGeom>
              <a:avLst/>
              <a:gdLst/>
              <a:ahLst/>
              <a:cxnLst/>
              <a:rect l="0" t="0" r="0" b="0"/>
              <a:pathLst>
                <a:path w="120651" h="25401">
                  <a:moveTo>
                    <a:pt x="0" y="25400"/>
                  </a:moveTo>
                  <a:lnTo>
                    <a:pt x="0" y="25400"/>
                  </a:lnTo>
                  <a:lnTo>
                    <a:pt x="19428" y="23989"/>
                  </a:lnTo>
                  <a:lnTo>
                    <a:pt x="54597" y="15261"/>
                  </a:lnTo>
                  <a:lnTo>
                    <a:pt x="98256" y="5149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8" name="SMARTInkShape-7190"/>
            <p:cNvSpPr/>
            <p:nvPr>
              <p:custDataLst>
                <p:tags r:id="rId90"/>
              </p:custDataLst>
            </p:nvPr>
          </p:nvSpPr>
          <p:spPr>
            <a:xfrm>
              <a:off x="7207250" y="3003550"/>
              <a:ext cx="107951" cy="19051"/>
            </a:xfrm>
            <a:custGeom>
              <a:avLst/>
              <a:gdLst/>
              <a:ahLst/>
              <a:cxnLst/>
              <a:rect l="0" t="0" r="0" b="0"/>
              <a:pathLst>
                <a:path w="107951" h="19051">
                  <a:moveTo>
                    <a:pt x="0" y="19050"/>
                  </a:moveTo>
                  <a:lnTo>
                    <a:pt x="0" y="19050"/>
                  </a:lnTo>
                  <a:lnTo>
                    <a:pt x="7186" y="13275"/>
                  </a:lnTo>
                  <a:lnTo>
                    <a:pt x="18951" y="6841"/>
                  </a:lnTo>
                  <a:lnTo>
                    <a:pt x="63297" y="1351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SMARTInkShape-Group1326"/>
          <p:cNvGrpSpPr/>
          <p:nvPr/>
        </p:nvGrpSpPr>
        <p:grpSpPr>
          <a:xfrm>
            <a:off x="6268671" y="2843300"/>
            <a:ext cx="703619" cy="477187"/>
            <a:chOff x="6268671" y="2843300"/>
            <a:chExt cx="703619" cy="477187"/>
          </a:xfrm>
        </p:grpSpPr>
        <p:sp>
          <p:nvSpPr>
            <p:cNvPr id="1400" name="SMARTInkShape-7191"/>
            <p:cNvSpPr/>
            <p:nvPr>
              <p:custDataLst>
                <p:tags r:id="rId79"/>
              </p:custDataLst>
            </p:nvPr>
          </p:nvSpPr>
          <p:spPr>
            <a:xfrm>
              <a:off x="6889750" y="2914650"/>
              <a:ext cx="82540" cy="254001"/>
            </a:xfrm>
            <a:custGeom>
              <a:avLst/>
              <a:gdLst/>
              <a:ahLst/>
              <a:cxnLst/>
              <a:rect l="0" t="0" r="0" b="0"/>
              <a:pathLst>
                <a:path w="82540" h="254001">
                  <a:moveTo>
                    <a:pt x="57150" y="0"/>
                  </a:moveTo>
                  <a:lnTo>
                    <a:pt x="57150" y="0"/>
                  </a:lnTo>
                  <a:lnTo>
                    <a:pt x="60520" y="0"/>
                  </a:lnTo>
                  <a:lnTo>
                    <a:pt x="64057" y="1881"/>
                  </a:lnTo>
                  <a:lnTo>
                    <a:pt x="65988" y="3371"/>
                  </a:lnTo>
                  <a:lnTo>
                    <a:pt x="78818" y="22322"/>
                  </a:lnTo>
                  <a:lnTo>
                    <a:pt x="82539" y="48021"/>
                  </a:lnTo>
                  <a:lnTo>
                    <a:pt x="80428" y="81315"/>
                  </a:lnTo>
                  <a:lnTo>
                    <a:pt x="72434" y="119631"/>
                  </a:lnTo>
                  <a:lnTo>
                    <a:pt x="58063" y="158297"/>
                  </a:lnTo>
                  <a:lnTo>
                    <a:pt x="39917" y="194532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1" name="SMARTInkShape-7192"/>
            <p:cNvSpPr/>
            <p:nvPr>
              <p:custDataLst>
                <p:tags r:id="rId80"/>
              </p:custDataLst>
            </p:nvPr>
          </p:nvSpPr>
          <p:spPr>
            <a:xfrm>
              <a:off x="6692282" y="2946400"/>
              <a:ext cx="175726" cy="151414"/>
            </a:xfrm>
            <a:custGeom>
              <a:avLst/>
              <a:gdLst/>
              <a:ahLst/>
              <a:cxnLst/>
              <a:rect l="0" t="0" r="0" b="0"/>
              <a:pathLst>
                <a:path w="175726" h="151414">
                  <a:moveTo>
                    <a:pt x="172068" y="0"/>
                  </a:moveTo>
                  <a:lnTo>
                    <a:pt x="172068" y="0"/>
                  </a:lnTo>
                  <a:lnTo>
                    <a:pt x="175438" y="0"/>
                  </a:lnTo>
                  <a:lnTo>
                    <a:pt x="175725" y="706"/>
                  </a:lnTo>
                  <a:lnTo>
                    <a:pt x="165437" y="37350"/>
                  </a:lnTo>
                  <a:lnTo>
                    <a:pt x="159242" y="59639"/>
                  </a:lnTo>
                  <a:lnTo>
                    <a:pt x="138478" y="95988"/>
                  </a:lnTo>
                  <a:lnTo>
                    <a:pt x="106141" y="130746"/>
                  </a:lnTo>
                  <a:lnTo>
                    <a:pt x="82087" y="145363"/>
                  </a:lnTo>
                  <a:lnTo>
                    <a:pt x="57288" y="150919"/>
                  </a:lnTo>
                  <a:lnTo>
                    <a:pt x="44748" y="151413"/>
                  </a:lnTo>
                  <a:lnTo>
                    <a:pt x="23288" y="144435"/>
                  </a:lnTo>
                  <a:lnTo>
                    <a:pt x="13616" y="138623"/>
                  </a:lnTo>
                  <a:lnTo>
                    <a:pt x="7165" y="131222"/>
                  </a:lnTo>
                  <a:lnTo>
                    <a:pt x="0" y="113589"/>
                  </a:lnTo>
                  <a:lnTo>
                    <a:pt x="206" y="106065"/>
                  </a:lnTo>
                  <a:lnTo>
                    <a:pt x="2461" y="99638"/>
                  </a:lnTo>
                  <a:lnTo>
                    <a:pt x="6079" y="93941"/>
                  </a:lnTo>
                  <a:lnTo>
                    <a:pt x="12020" y="90849"/>
                  </a:lnTo>
                  <a:lnTo>
                    <a:pt x="28029" y="89296"/>
                  </a:lnTo>
                  <a:lnTo>
                    <a:pt x="63616" y="95759"/>
                  </a:lnTo>
                  <a:lnTo>
                    <a:pt x="102068" y="113353"/>
                  </a:lnTo>
                  <a:lnTo>
                    <a:pt x="159368" y="146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2" name="SMARTInkShape-7193"/>
            <p:cNvSpPr/>
            <p:nvPr>
              <p:custDataLst>
                <p:tags r:id="rId81"/>
              </p:custDataLst>
            </p:nvPr>
          </p:nvSpPr>
          <p:spPr>
            <a:xfrm>
              <a:off x="6623426" y="2897365"/>
              <a:ext cx="107575" cy="247888"/>
            </a:xfrm>
            <a:custGeom>
              <a:avLst/>
              <a:gdLst/>
              <a:ahLst/>
              <a:cxnLst/>
              <a:rect l="0" t="0" r="0" b="0"/>
              <a:pathLst>
                <a:path w="107575" h="247888">
                  <a:moveTo>
                    <a:pt x="88524" y="10935"/>
                  </a:moveTo>
                  <a:lnTo>
                    <a:pt x="88524" y="10935"/>
                  </a:lnTo>
                  <a:lnTo>
                    <a:pt x="88524" y="4193"/>
                  </a:lnTo>
                  <a:lnTo>
                    <a:pt x="87112" y="2207"/>
                  </a:lnTo>
                  <a:lnTo>
                    <a:pt x="84761" y="883"/>
                  </a:lnTo>
                  <a:lnTo>
                    <a:pt x="81782" y="0"/>
                  </a:lnTo>
                  <a:lnTo>
                    <a:pt x="72828" y="2783"/>
                  </a:lnTo>
                  <a:lnTo>
                    <a:pt x="67476" y="5500"/>
                  </a:lnTo>
                  <a:lnTo>
                    <a:pt x="49831" y="29551"/>
                  </a:lnTo>
                  <a:lnTo>
                    <a:pt x="31198" y="70230"/>
                  </a:lnTo>
                  <a:lnTo>
                    <a:pt x="18595" y="105492"/>
                  </a:lnTo>
                  <a:lnTo>
                    <a:pt x="7349" y="143271"/>
                  </a:lnTo>
                  <a:lnTo>
                    <a:pt x="0" y="178877"/>
                  </a:lnTo>
                  <a:lnTo>
                    <a:pt x="3789" y="209753"/>
                  </a:lnTo>
                  <a:lnTo>
                    <a:pt x="8751" y="223914"/>
                  </a:lnTo>
                  <a:lnTo>
                    <a:pt x="15586" y="234060"/>
                  </a:lnTo>
                  <a:lnTo>
                    <a:pt x="32588" y="247215"/>
                  </a:lnTo>
                  <a:lnTo>
                    <a:pt x="59430" y="247887"/>
                  </a:lnTo>
                  <a:lnTo>
                    <a:pt x="107574" y="2395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3" name="SMARTInkShape-7194"/>
            <p:cNvSpPr/>
            <p:nvPr>
              <p:custDataLst>
                <p:tags r:id="rId82"/>
              </p:custDataLst>
            </p:nvPr>
          </p:nvSpPr>
          <p:spPr>
            <a:xfrm>
              <a:off x="6394450" y="3068815"/>
              <a:ext cx="152401" cy="176036"/>
            </a:xfrm>
            <a:custGeom>
              <a:avLst/>
              <a:gdLst/>
              <a:ahLst/>
              <a:cxnLst/>
              <a:rect l="0" t="0" r="0" b="0"/>
              <a:pathLst>
                <a:path w="152401" h="176036">
                  <a:moveTo>
                    <a:pt x="152400" y="10935"/>
                  </a:moveTo>
                  <a:lnTo>
                    <a:pt x="152400" y="10935"/>
                  </a:lnTo>
                  <a:lnTo>
                    <a:pt x="152398" y="4193"/>
                  </a:lnTo>
                  <a:lnTo>
                    <a:pt x="151695" y="2207"/>
                  </a:lnTo>
                  <a:lnTo>
                    <a:pt x="150518" y="883"/>
                  </a:lnTo>
                  <a:lnTo>
                    <a:pt x="149029" y="0"/>
                  </a:lnTo>
                  <a:lnTo>
                    <a:pt x="146625" y="823"/>
                  </a:lnTo>
                  <a:lnTo>
                    <a:pt x="140191" y="5500"/>
                  </a:lnTo>
                  <a:lnTo>
                    <a:pt x="108648" y="41690"/>
                  </a:lnTo>
                  <a:lnTo>
                    <a:pt x="73114" y="85037"/>
                  </a:lnTo>
                  <a:lnTo>
                    <a:pt x="31698" y="128063"/>
                  </a:lnTo>
                  <a:lnTo>
                    <a:pt x="0" y="1760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4" name="SMARTInkShape-7195"/>
            <p:cNvSpPr/>
            <p:nvPr>
              <p:custDataLst>
                <p:tags r:id="rId83"/>
              </p:custDataLst>
            </p:nvPr>
          </p:nvSpPr>
          <p:spPr>
            <a:xfrm>
              <a:off x="6428847" y="3080895"/>
              <a:ext cx="111654" cy="113156"/>
            </a:xfrm>
            <a:custGeom>
              <a:avLst/>
              <a:gdLst/>
              <a:ahLst/>
              <a:cxnLst/>
              <a:rect l="0" t="0" r="0" b="0"/>
              <a:pathLst>
                <a:path w="111654" h="113156">
                  <a:moveTo>
                    <a:pt x="16403" y="11555"/>
                  </a:moveTo>
                  <a:lnTo>
                    <a:pt x="16403" y="11555"/>
                  </a:lnTo>
                  <a:lnTo>
                    <a:pt x="3312" y="6485"/>
                  </a:lnTo>
                  <a:lnTo>
                    <a:pt x="0" y="2717"/>
                  </a:lnTo>
                  <a:lnTo>
                    <a:pt x="530" y="1429"/>
                  </a:lnTo>
                  <a:lnTo>
                    <a:pt x="2293" y="572"/>
                  </a:lnTo>
                  <a:lnTo>
                    <a:pt x="4880" y="0"/>
                  </a:lnTo>
                  <a:lnTo>
                    <a:pt x="13398" y="5008"/>
                  </a:lnTo>
                  <a:lnTo>
                    <a:pt x="56041" y="42260"/>
                  </a:lnTo>
                  <a:lnTo>
                    <a:pt x="88307" y="85040"/>
                  </a:lnTo>
                  <a:lnTo>
                    <a:pt x="102148" y="104825"/>
                  </a:lnTo>
                  <a:lnTo>
                    <a:pt x="111653" y="1131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5" name="SMARTInkShape-7196"/>
            <p:cNvSpPr/>
            <p:nvPr>
              <p:custDataLst>
                <p:tags r:id="rId84"/>
              </p:custDataLst>
            </p:nvPr>
          </p:nvSpPr>
          <p:spPr>
            <a:xfrm>
              <a:off x="6268671" y="2843300"/>
              <a:ext cx="148340" cy="477187"/>
            </a:xfrm>
            <a:custGeom>
              <a:avLst/>
              <a:gdLst/>
              <a:ahLst/>
              <a:cxnLst/>
              <a:rect l="0" t="0" r="0" b="0"/>
              <a:pathLst>
                <a:path w="148340" h="477187">
                  <a:moveTo>
                    <a:pt x="49579" y="109450"/>
                  </a:moveTo>
                  <a:lnTo>
                    <a:pt x="49579" y="109450"/>
                  </a:lnTo>
                  <a:lnTo>
                    <a:pt x="44112" y="103983"/>
                  </a:lnTo>
                  <a:lnTo>
                    <a:pt x="40119" y="103361"/>
                  </a:lnTo>
                  <a:lnTo>
                    <a:pt x="39039" y="103980"/>
                  </a:lnTo>
                  <a:lnTo>
                    <a:pt x="38320" y="105098"/>
                  </a:lnTo>
                  <a:lnTo>
                    <a:pt x="26953" y="152394"/>
                  </a:lnTo>
                  <a:lnTo>
                    <a:pt x="23119" y="199080"/>
                  </a:lnTo>
                  <a:lnTo>
                    <a:pt x="20181" y="238891"/>
                  </a:lnTo>
                  <a:lnTo>
                    <a:pt x="18874" y="284807"/>
                  </a:lnTo>
                  <a:lnTo>
                    <a:pt x="18525" y="308905"/>
                  </a:lnTo>
                  <a:lnTo>
                    <a:pt x="18293" y="333436"/>
                  </a:lnTo>
                  <a:lnTo>
                    <a:pt x="18035" y="380450"/>
                  </a:lnTo>
                  <a:lnTo>
                    <a:pt x="17920" y="420159"/>
                  </a:lnTo>
                  <a:lnTo>
                    <a:pt x="17856" y="460764"/>
                  </a:lnTo>
                  <a:lnTo>
                    <a:pt x="17837" y="477186"/>
                  </a:lnTo>
                  <a:lnTo>
                    <a:pt x="17129" y="475963"/>
                  </a:lnTo>
                  <a:lnTo>
                    <a:pt x="10923" y="441126"/>
                  </a:lnTo>
                  <a:lnTo>
                    <a:pt x="6997" y="405734"/>
                  </a:lnTo>
                  <a:lnTo>
                    <a:pt x="4964" y="382467"/>
                  </a:lnTo>
                  <a:lnTo>
                    <a:pt x="2902" y="357078"/>
                  </a:lnTo>
                  <a:lnTo>
                    <a:pt x="1528" y="328158"/>
                  </a:lnTo>
                  <a:lnTo>
                    <a:pt x="612" y="296883"/>
                  </a:lnTo>
                  <a:lnTo>
                    <a:pt x="0" y="264038"/>
                  </a:lnTo>
                  <a:lnTo>
                    <a:pt x="1004" y="232264"/>
                  </a:lnTo>
                  <a:lnTo>
                    <a:pt x="3085" y="201204"/>
                  </a:lnTo>
                  <a:lnTo>
                    <a:pt x="5883" y="170619"/>
                  </a:lnTo>
                  <a:lnTo>
                    <a:pt x="11276" y="142469"/>
                  </a:lnTo>
                  <a:lnTo>
                    <a:pt x="18399" y="115940"/>
                  </a:lnTo>
                  <a:lnTo>
                    <a:pt x="35721" y="68590"/>
                  </a:lnTo>
                  <a:lnTo>
                    <a:pt x="55179" y="31083"/>
                  </a:lnTo>
                  <a:lnTo>
                    <a:pt x="73705" y="9239"/>
                  </a:lnTo>
                  <a:lnTo>
                    <a:pt x="82596" y="2426"/>
                  </a:lnTo>
                  <a:lnTo>
                    <a:pt x="91347" y="0"/>
                  </a:lnTo>
                  <a:lnTo>
                    <a:pt x="108594" y="2950"/>
                  </a:lnTo>
                  <a:lnTo>
                    <a:pt x="115735" y="8817"/>
                  </a:lnTo>
                  <a:lnTo>
                    <a:pt x="139213" y="50531"/>
                  </a:lnTo>
                  <a:lnTo>
                    <a:pt x="145318" y="63821"/>
                  </a:lnTo>
                  <a:lnTo>
                    <a:pt x="148339" y="95520"/>
                  </a:lnTo>
                  <a:lnTo>
                    <a:pt x="143567" y="130070"/>
                  </a:lnTo>
                  <a:lnTo>
                    <a:pt x="132038" y="164240"/>
                  </a:lnTo>
                  <a:lnTo>
                    <a:pt x="96197" y="208470"/>
                  </a:lnTo>
                  <a:lnTo>
                    <a:pt x="49830" y="238272"/>
                  </a:lnTo>
                  <a:lnTo>
                    <a:pt x="28289" y="245962"/>
                  </a:lnTo>
                  <a:lnTo>
                    <a:pt x="15421" y="247027"/>
                  </a:lnTo>
                  <a:lnTo>
                    <a:pt x="11991" y="246324"/>
                  </a:lnTo>
                  <a:lnTo>
                    <a:pt x="5129" y="242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6" name="SMARTInkShape-7197"/>
            <p:cNvSpPr/>
            <p:nvPr>
              <p:custDataLst>
                <p:tags r:id="rId85"/>
              </p:custDataLst>
            </p:nvPr>
          </p:nvSpPr>
          <p:spPr>
            <a:xfrm>
              <a:off x="6280150" y="29718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SMARTInkShape-Group1327"/>
          <p:cNvGrpSpPr/>
          <p:nvPr/>
        </p:nvGrpSpPr>
        <p:grpSpPr>
          <a:xfrm>
            <a:off x="3435350" y="2579865"/>
            <a:ext cx="469901" cy="391936"/>
            <a:chOff x="3435350" y="2579865"/>
            <a:chExt cx="469901" cy="391936"/>
          </a:xfrm>
        </p:grpSpPr>
        <p:sp>
          <p:nvSpPr>
            <p:cNvPr id="1408" name="SMARTInkShape-7198"/>
            <p:cNvSpPr/>
            <p:nvPr>
              <p:custDataLst>
                <p:tags r:id="rId76"/>
              </p:custDataLst>
            </p:nvPr>
          </p:nvSpPr>
          <p:spPr>
            <a:xfrm>
              <a:off x="3860800" y="2971800"/>
              <a:ext cx="44451" cy="1"/>
            </a:xfrm>
            <a:custGeom>
              <a:avLst/>
              <a:gdLst/>
              <a:ahLst/>
              <a:cxnLst/>
              <a:rect l="0" t="0" r="0" b="0"/>
              <a:pathLst>
                <a:path w="44451" h="1">
                  <a:moveTo>
                    <a:pt x="44450" y="0"/>
                  </a:moveTo>
                  <a:lnTo>
                    <a:pt x="44450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9" name="SMARTInkShape-7199"/>
            <p:cNvSpPr/>
            <p:nvPr>
              <p:custDataLst>
                <p:tags r:id="rId77"/>
              </p:custDataLst>
            </p:nvPr>
          </p:nvSpPr>
          <p:spPr>
            <a:xfrm>
              <a:off x="3657600" y="2579865"/>
              <a:ext cx="62889" cy="385586"/>
            </a:xfrm>
            <a:custGeom>
              <a:avLst/>
              <a:gdLst/>
              <a:ahLst/>
              <a:cxnLst/>
              <a:rect l="0" t="0" r="0" b="0"/>
              <a:pathLst>
                <a:path w="62889" h="385586">
                  <a:moveTo>
                    <a:pt x="38100" y="10935"/>
                  </a:moveTo>
                  <a:lnTo>
                    <a:pt x="38100" y="10935"/>
                  </a:lnTo>
                  <a:lnTo>
                    <a:pt x="21698" y="0"/>
                  </a:lnTo>
                  <a:lnTo>
                    <a:pt x="23990" y="901"/>
                  </a:lnTo>
                  <a:lnTo>
                    <a:pt x="26576" y="2129"/>
                  </a:lnTo>
                  <a:lnTo>
                    <a:pt x="43701" y="24083"/>
                  </a:lnTo>
                  <a:lnTo>
                    <a:pt x="56536" y="60770"/>
                  </a:lnTo>
                  <a:lnTo>
                    <a:pt x="61436" y="102920"/>
                  </a:lnTo>
                  <a:lnTo>
                    <a:pt x="62888" y="143318"/>
                  </a:lnTo>
                  <a:lnTo>
                    <a:pt x="62673" y="188413"/>
                  </a:lnTo>
                  <a:lnTo>
                    <a:pt x="57689" y="212158"/>
                  </a:lnTo>
                  <a:lnTo>
                    <a:pt x="39581" y="252648"/>
                  </a:lnTo>
                  <a:lnTo>
                    <a:pt x="40640" y="259709"/>
                  </a:lnTo>
                  <a:lnTo>
                    <a:pt x="60188" y="303327"/>
                  </a:lnTo>
                  <a:lnTo>
                    <a:pt x="61813" y="321466"/>
                  </a:lnTo>
                  <a:lnTo>
                    <a:pt x="54532" y="348379"/>
                  </a:lnTo>
                  <a:lnTo>
                    <a:pt x="45164" y="363429"/>
                  </a:lnTo>
                  <a:lnTo>
                    <a:pt x="33713" y="370564"/>
                  </a:lnTo>
                  <a:lnTo>
                    <a:pt x="0" y="3855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0" name="SMARTInkShape-7200"/>
            <p:cNvSpPr/>
            <p:nvPr>
              <p:custDataLst>
                <p:tags r:id="rId78"/>
              </p:custDataLst>
            </p:nvPr>
          </p:nvSpPr>
          <p:spPr>
            <a:xfrm>
              <a:off x="3435350" y="2660006"/>
              <a:ext cx="121221" cy="262085"/>
            </a:xfrm>
            <a:custGeom>
              <a:avLst/>
              <a:gdLst/>
              <a:ahLst/>
              <a:cxnLst/>
              <a:rect l="0" t="0" r="0" b="0"/>
              <a:pathLst>
                <a:path w="121221" h="262085">
                  <a:moveTo>
                    <a:pt x="0" y="26044"/>
                  </a:moveTo>
                  <a:lnTo>
                    <a:pt x="0" y="26044"/>
                  </a:lnTo>
                  <a:lnTo>
                    <a:pt x="6742" y="15931"/>
                  </a:lnTo>
                  <a:lnTo>
                    <a:pt x="24419" y="2900"/>
                  </a:lnTo>
                  <a:lnTo>
                    <a:pt x="41427" y="0"/>
                  </a:lnTo>
                  <a:lnTo>
                    <a:pt x="50901" y="215"/>
                  </a:lnTo>
                  <a:lnTo>
                    <a:pt x="67073" y="7979"/>
                  </a:lnTo>
                  <a:lnTo>
                    <a:pt x="79904" y="20837"/>
                  </a:lnTo>
                  <a:lnTo>
                    <a:pt x="87959" y="35959"/>
                  </a:lnTo>
                  <a:lnTo>
                    <a:pt x="88247" y="52088"/>
                  </a:lnTo>
                  <a:lnTo>
                    <a:pt x="86348" y="60340"/>
                  </a:lnTo>
                  <a:lnTo>
                    <a:pt x="74830" y="77035"/>
                  </a:lnTo>
                  <a:lnTo>
                    <a:pt x="30733" y="113427"/>
                  </a:lnTo>
                  <a:lnTo>
                    <a:pt x="14908" y="127273"/>
                  </a:lnTo>
                  <a:lnTo>
                    <a:pt x="13466" y="129513"/>
                  </a:lnTo>
                  <a:lnTo>
                    <a:pt x="13210" y="131007"/>
                  </a:lnTo>
                  <a:lnTo>
                    <a:pt x="26335" y="139851"/>
                  </a:lnTo>
                  <a:lnTo>
                    <a:pt x="72970" y="159608"/>
                  </a:lnTo>
                  <a:lnTo>
                    <a:pt x="95224" y="169367"/>
                  </a:lnTo>
                  <a:lnTo>
                    <a:pt x="114524" y="183111"/>
                  </a:lnTo>
                  <a:lnTo>
                    <a:pt x="119388" y="190728"/>
                  </a:lnTo>
                  <a:lnTo>
                    <a:pt x="121220" y="198628"/>
                  </a:lnTo>
                  <a:lnTo>
                    <a:pt x="121030" y="206716"/>
                  </a:lnTo>
                  <a:lnTo>
                    <a:pt x="117375" y="214226"/>
                  </a:lnTo>
                  <a:lnTo>
                    <a:pt x="103907" y="228214"/>
                  </a:lnTo>
                  <a:lnTo>
                    <a:pt x="57789" y="253029"/>
                  </a:lnTo>
                  <a:lnTo>
                    <a:pt x="26216" y="262084"/>
                  </a:lnTo>
                  <a:lnTo>
                    <a:pt x="12592" y="261948"/>
                  </a:lnTo>
                  <a:lnTo>
                    <a:pt x="9100" y="258808"/>
                  </a:lnTo>
                  <a:lnTo>
                    <a:pt x="7478" y="253893"/>
                  </a:lnTo>
                  <a:lnTo>
                    <a:pt x="6350" y="2355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SMARTInkShape-Group1328"/>
          <p:cNvGrpSpPr/>
          <p:nvPr/>
        </p:nvGrpSpPr>
        <p:grpSpPr>
          <a:xfrm>
            <a:off x="2849173" y="2681106"/>
            <a:ext cx="186128" cy="335145"/>
            <a:chOff x="2849173" y="2681106"/>
            <a:chExt cx="186128" cy="335145"/>
          </a:xfrm>
        </p:grpSpPr>
        <p:sp>
          <p:nvSpPr>
            <p:cNvPr id="1412" name="SMARTInkShape-7201"/>
            <p:cNvSpPr/>
            <p:nvPr>
              <p:custDataLst>
                <p:tags r:id="rId73"/>
              </p:custDataLst>
            </p:nvPr>
          </p:nvSpPr>
          <p:spPr>
            <a:xfrm>
              <a:off x="2965450" y="2946400"/>
              <a:ext cx="69851" cy="69851"/>
            </a:xfrm>
            <a:custGeom>
              <a:avLst/>
              <a:gdLst/>
              <a:ahLst/>
              <a:cxnLst/>
              <a:rect l="0" t="0" r="0" b="0"/>
              <a:pathLst>
                <a:path w="69851" h="69851">
                  <a:moveTo>
                    <a:pt x="69850" y="0"/>
                  </a:moveTo>
                  <a:lnTo>
                    <a:pt x="69850" y="0"/>
                  </a:lnTo>
                  <a:lnTo>
                    <a:pt x="24347" y="45503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3" name="SMARTInkShape-7202"/>
            <p:cNvSpPr/>
            <p:nvPr>
              <p:custDataLst>
                <p:tags r:id="rId74"/>
              </p:custDataLst>
            </p:nvPr>
          </p:nvSpPr>
          <p:spPr>
            <a:xfrm>
              <a:off x="2927975" y="2838450"/>
              <a:ext cx="18426" cy="139701"/>
            </a:xfrm>
            <a:custGeom>
              <a:avLst/>
              <a:gdLst/>
              <a:ahLst/>
              <a:cxnLst/>
              <a:rect l="0" t="0" r="0" b="0"/>
              <a:pathLst>
                <a:path w="18426" h="139701">
                  <a:moveTo>
                    <a:pt x="18425" y="0"/>
                  </a:moveTo>
                  <a:lnTo>
                    <a:pt x="18425" y="0"/>
                  </a:lnTo>
                  <a:lnTo>
                    <a:pt x="8991" y="10845"/>
                  </a:lnTo>
                  <a:lnTo>
                    <a:pt x="4120" y="21048"/>
                  </a:lnTo>
                  <a:lnTo>
                    <a:pt x="0" y="62997"/>
                  </a:lnTo>
                  <a:lnTo>
                    <a:pt x="869" y="109425"/>
                  </a:lnTo>
                  <a:lnTo>
                    <a:pt x="12075" y="139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4" name="SMARTInkShape-7203"/>
            <p:cNvSpPr/>
            <p:nvPr>
              <p:custDataLst>
                <p:tags r:id="rId75"/>
              </p:custDataLst>
            </p:nvPr>
          </p:nvSpPr>
          <p:spPr>
            <a:xfrm>
              <a:off x="2849173" y="2681106"/>
              <a:ext cx="116278" cy="228465"/>
            </a:xfrm>
            <a:custGeom>
              <a:avLst/>
              <a:gdLst/>
              <a:ahLst/>
              <a:cxnLst/>
              <a:rect l="0" t="0" r="0" b="0"/>
              <a:pathLst>
                <a:path w="116278" h="228465">
                  <a:moveTo>
                    <a:pt x="33727" y="17644"/>
                  </a:moveTo>
                  <a:lnTo>
                    <a:pt x="33727" y="17644"/>
                  </a:lnTo>
                  <a:lnTo>
                    <a:pt x="38753" y="5710"/>
                  </a:lnTo>
                  <a:lnTo>
                    <a:pt x="39815" y="0"/>
                  </a:lnTo>
                  <a:lnTo>
                    <a:pt x="36683" y="44184"/>
                  </a:lnTo>
                  <a:lnTo>
                    <a:pt x="24490" y="91595"/>
                  </a:lnTo>
                  <a:lnTo>
                    <a:pt x="15275" y="125535"/>
                  </a:lnTo>
                  <a:lnTo>
                    <a:pt x="4036" y="172614"/>
                  </a:lnTo>
                  <a:lnTo>
                    <a:pt x="0" y="205848"/>
                  </a:lnTo>
                  <a:lnTo>
                    <a:pt x="659" y="212963"/>
                  </a:lnTo>
                  <a:lnTo>
                    <a:pt x="5154" y="222750"/>
                  </a:lnTo>
                  <a:lnTo>
                    <a:pt x="8328" y="226349"/>
                  </a:lnTo>
                  <a:lnTo>
                    <a:pt x="23144" y="228464"/>
                  </a:lnTo>
                  <a:lnTo>
                    <a:pt x="53404" y="223807"/>
                  </a:lnTo>
                  <a:lnTo>
                    <a:pt x="95234" y="209592"/>
                  </a:lnTo>
                  <a:lnTo>
                    <a:pt x="116277" y="2017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SMARTInkShape-Group1329"/>
          <p:cNvGrpSpPr/>
          <p:nvPr/>
        </p:nvGrpSpPr>
        <p:grpSpPr>
          <a:xfrm>
            <a:off x="2027320" y="2606311"/>
            <a:ext cx="487281" cy="405290"/>
            <a:chOff x="2027320" y="2606311"/>
            <a:chExt cx="487281" cy="405290"/>
          </a:xfrm>
        </p:grpSpPr>
        <p:sp>
          <p:nvSpPr>
            <p:cNvPr id="1416" name="SMARTInkShape-7204"/>
            <p:cNvSpPr/>
            <p:nvPr>
              <p:custDataLst>
                <p:tags r:id="rId70"/>
              </p:custDataLst>
            </p:nvPr>
          </p:nvSpPr>
          <p:spPr>
            <a:xfrm>
              <a:off x="2413000" y="2895600"/>
              <a:ext cx="101601" cy="82551"/>
            </a:xfrm>
            <a:custGeom>
              <a:avLst/>
              <a:gdLst/>
              <a:ahLst/>
              <a:cxnLst/>
              <a:rect l="0" t="0" r="0" b="0"/>
              <a:pathLst>
                <a:path w="101601" h="82551">
                  <a:moveTo>
                    <a:pt x="101600" y="0"/>
                  </a:moveTo>
                  <a:lnTo>
                    <a:pt x="101600" y="0"/>
                  </a:lnTo>
                  <a:lnTo>
                    <a:pt x="62626" y="33199"/>
                  </a:lnTo>
                  <a:lnTo>
                    <a:pt x="15511" y="69065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7" name="SMARTInkShape-7205"/>
            <p:cNvSpPr/>
            <p:nvPr>
              <p:custDataLst>
                <p:tags r:id="rId71"/>
              </p:custDataLst>
            </p:nvPr>
          </p:nvSpPr>
          <p:spPr>
            <a:xfrm>
              <a:off x="2266950" y="2703396"/>
              <a:ext cx="114053" cy="236655"/>
            </a:xfrm>
            <a:custGeom>
              <a:avLst/>
              <a:gdLst/>
              <a:ahLst/>
              <a:cxnLst/>
              <a:rect l="0" t="0" r="0" b="0"/>
              <a:pathLst>
                <a:path w="114053" h="236655">
                  <a:moveTo>
                    <a:pt x="0" y="27104"/>
                  </a:moveTo>
                  <a:lnTo>
                    <a:pt x="0" y="27104"/>
                  </a:lnTo>
                  <a:lnTo>
                    <a:pt x="0" y="16991"/>
                  </a:lnTo>
                  <a:lnTo>
                    <a:pt x="2822" y="13306"/>
                  </a:lnTo>
                  <a:lnTo>
                    <a:pt x="13484" y="7331"/>
                  </a:lnTo>
                  <a:lnTo>
                    <a:pt x="38724" y="0"/>
                  </a:lnTo>
                  <a:lnTo>
                    <a:pt x="56487" y="1182"/>
                  </a:lnTo>
                  <a:lnTo>
                    <a:pt x="72377" y="7116"/>
                  </a:lnTo>
                  <a:lnTo>
                    <a:pt x="84144" y="16809"/>
                  </a:lnTo>
                  <a:lnTo>
                    <a:pt x="86435" y="23063"/>
                  </a:lnTo>
                  <a:lnTo>
                    <a:pt x="85217" y="37537"/>
                  </a:lnTo>
                  <a:lnTo>
                    <a:pt x="76209" y="51497"/>
                  </a:lnTo>
                  <a:lnTo>
                    <a:pt x="44060" y="77705"/>
                  </a:lnTo>
                  <a:lnTo>
                    <a:pt x="21063" y="93126"/>
                  </a:lnTo>
                  <a:lnTo>
                    <a:pt x="19687" y="95813"/>
                  </a:lnTo>
                  <a:lnTo>
                    <a:pt x="19474" y="98310"/>
                  </a:lnTo>
                  <a:lnTo>
                    <a:pt x="20744" y="100680"/>
                  </a:lnTo>
                  <a:lnTo>
                    <a:pt x="25918" y="105195"/>
                  </a:lnTo>
                  <a:lnTo>
                    <a:pt x="43506" y="111704"/>
                  </a:lnTo>
                  <a:lnTo>
                    <a:pt x="82983" y="119201"/>
                  </a:lnTo>
                  <a:lnTo>
                    <a:pt x="91305" y="122368"/>
                  </a:lnTo>
                  <a:lnTo>
                    <a:pt x="104315" y="133414"/>
                  </a:lnTo>
                  <a:lnTo>
                    <a:pt x="109760" y="140311"/>
                  </a:lnTo>
                  <a:lnTo>
                    <a:pt x="113929" y="155499"/>
                  </a:lnTo>
                  <a:lnTo>
                    <a:pt x="114052" y="163501"/>
                  </a:lnTo>
                  <a:lnTo>
                    <a:pt x="109901" y="171658"/>
                  </a:lnTo>
                  <a:lnTo>
                    <a:pt x="84539" y="195915"/>
                  </a:lnTo>
                  <a:lnTo>
                    <a:pt x="36942" y="226585"/>
                  </a:lnTo>
                  <a:lnTo>
                    <a:pt x="19050" y="2366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8" name="SMARTInkShape-7206"/>
            <p:cNvSpPr/>
            <p:nvPr>
              <p:custDataLst>
                <p:tags r:id="rId72"/>
              </p:custDataLst>
            </p:nvPr>
          </p:nvSpPr>
          <p:spPr>
            <a:xfrm>
              <a:off x="2027320" y="2606311"/>
              <a:ext cx="112631" cy="405290"/>
            </a:xfrm>
            <a:custGeom>
              <a:avLst/>
              <a:gdLst/>
              <a:ahLst/>
              <a:cxnLst/>
              <a:rect l="0" t="0" r="0" b="0"/>
              <a:pathLst>
                <a:path w="112631" h="405290">
                  <a:moveTo>
                    <a:pt x="112630" y="35289"/>
                  </a:moveTo>
                  <a:lnTo>
                    <a:pt x="112630" y="35289"/>
                  </a:lnTo>
                  <a:lnTo>
                    <a:pt x="109259" y="21805"/>
                  </a:lnTo>
                  <a:lnTo>
                    <a:pt x="101960" y="11422"/>
                  </a:lnTo>
                  <a:lnTo>
                    <a:pt x="97050" y="6678"/>
                  </a:lnTo>
                  <a:lnTo>
                    <a:pt x="85950" y="1406"/>
                  </a:lnTo>
                  <a:lnTo>
                    <a:pt x="80027" y="0"/>
                  </a:lnTo>
                  <a:lnTo>
                    <a:pt x="54835" y="4764"/>
                  </a:lnTo>
                  <a:lnTo>
                    <a:pt x="31770" y="18483"/>
                  </a:lnTo>
                  <a:lnTo>
                    <a:pt x="21894" y="31818"/>
                  </a:lnTo>
                  <a:lnTo>
                    <a:pt x="16564" y="46446"/>
                  </a:lnTo>
                  <a:lnTo>
                    <a:pt x="16547" y="60003"/>
                  </a:lnTo>
                  <a:lnTo>
                    <a:pt x="27246" y="82907"/>
                  </a:lnTo>
                  <a:lnTo>
                    <a:pt x="72902" y="117420"/>
                  </a:lnTo>
                  <a:lnTo>
                    <a:pt x="88623" y="131059"/>
                  </a:lnTo>
                  <a:lnTo>
                    <a:pt x="97962" y="146527"/>
                  </a:lnTo>
                  <a:lnTo>
                    <a:pt x="99323" y="154603"/>
                  </a:lnTo>
                  <a:lnTo>
                    <a:pt x="97073" y="171103"/>
                  </a:lnTo>
                  <a:lnTo>
                    <a:pt x="84502" y="192888"/>
                  </a:lnTo>
                  <a:lnTo>
                    <a:pt x="54863" y="231954"/>
                  </a:lnTo>
                  <a:lnTo>
                    <a:pt x="40515" y="276871"/>
                  </a:lnTo>
                  <a:lnTo>
                    <a:pt x="13645" y="323552"/>
                  </a:lnTo>
                  <a:lnTo>
                    <a:pt x="2087" y="357101"/>
                  </a:lnTo>
                  <a:lnTo>
                    <a:pt x="0" y="373991"/>
                  </a:lnTo>
                  <a:lnTo>
                    <a:pt x="2835" y="387142"/>
                  </a:lnTo>
                  <a:lnTo>
                    <a:pt x="8799" y="396984"/>
                  </a:lnTo>
                  <a:lnTo>
                    <a:pt x="16153" y="403711"/>
                  </a:lnTo>
                  <a:lnTo>
                    <a:pt x="31651" y="405289"/>
                  </a:lnTo>
                  <a:lnTo>
                    <a:pt x="53356" y="402228"/>
                  </a:lnTo>
                  <a:lnTo>
                    <a:pt x="106280" y="3845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SMARTInkShape-Group1330"/>
          <p:cNvGrpSpPr/>
          <p:nvPr/>
        </p:nvGrpSpPr>
        <p:grpSpPr>
          <a:xfrm>
            <a:off x="1193800" y="2645907"/>
            <a:ext cx="603251" cy="387382"/>
            <a:chOff x="1193800" y="2645907"/>
            <a:chExt cx="603251" cy="387382"/>
          </a:xfrm>
        </p:grpSpPr>
        <p:sp>
          <p:nvSpPr>
            <p:cNvPr id="1420" name="SMARTInkShape-7207"/>
            <p:cNvSpPr/>
            <p:nvPr>
              <p:custDataLst>
                <p:tags r:id="rId67"/>
              </p:custDataLst>
            </p:nvPr>
          </p:nvSpPr>
          <p:spPr>
            <a:xfrm>
              <a:off x="1581150" y="2870200"/>
              <a:ext cx="215901" cy="63501"/>
            </a:xfrm>
            <a:custGeom>
              <a:avLst/>
              <a:gdLst/>
              <a:ahLst/>
              <a:cxnLst/>
              <a:rect l="0" t="0" r="0" b="0"/>
              <a:pathLst>
                <a:path w="215901" h="63501">
                  <a:moveTo>
                    <a:pt x="0" y="63500"/>
                  </a:moveTo>
                  <a:lnTo>
                    <a:pt x="0" y="63500"/>
                  </a:lnTo>
                  <a:lnTo>
                    <a:pt x="3371" y="60129"/>
                  </a:lnTo>
                  <a:lnTo>
                    <a:pt x="49458" y="38460"/>
                  </a:lnTo>
                  <a:lnTo>
                    <a:pt x="85011" y="25560"/>
                  </a:lnTo>
                  <a:lnTo>
                    <a:pt x="126683" y="14182"/>
                  </a:lnTo>
                  <a:lnTo>
                    <a:pt x="171074" y="6773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1" name="SMARTInkShape-7208"/>
            <p:cNvSpPr/>
            <p:nvPr>
              <p:custDataLst>
                <p:tags r:id="rId68"/>
              </p:custDataLst>
            </p:nvPr>
          </p:nvSpPr>
          <p:spPr>
            <a:xfrm>
              <a:off x="1568450" y="2813050"/>
              <a:ext cx="184151" cy="25401"/>
            </a:xfrm>
            <a:custGeom>
              <a:avLst/>
              <a:gdLst/>
              <a:ahLst/>
              <a:cxnLst/>
              <a:rect l="0" t="0" r="0" b="0"/>
              <a:pathLst>
                <a:path w="184151" h="25401">
                  <a:moveTo>
                    <a:pt x="0" y="25400"/>
                  </a:moveTo>
                  <a:lnTo>
                    <a:pt x="0" y="25400"/>
                  </a:lnTo>
                  <a:lnTo>
                    <a:pt x="36628" y="22029"/>
                  </a:lnTo>
                  <a:lnTo>
                    <a:pt x="81408" y="13191"/>
                  </a:lnTo>
                  <a:lnTo>
                    <a:pt x="128151" y="5006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2" name="SMARTInkShape-7209"/>
            <p:cNvSpPr/>
            <p:nvPr>
              <p:custDataLst>
                <p:tags r:id="rId69"/>
              </p:custDataLst>
            </p:nvPr>
          </p:nvSpPr>
          <p:spPr>
            <a:xfrm>
              <a:off x="1193800" y="2645907"/>
              <a:ext cx="186030" cy="387382"/>
            </a:xfrm>
            <a:custGeom>
              <a:avLst/>
              <a:gdLst/>
              <a:ahLst/>
              <a:cxnLst/>
              <a:rect l="0" t="0" r="0" b="0"/>
              <a:pathLst>
                <a:path w="186030" h="387382">
                  <a:moveTo>
                    <a:pt x="38100" y="78243"/>
                  </a:moveTo>
                  <a:lnTo>
                    <a:pt x="38100" y="78243"/>
                  </a:lnTo>
                  <a:lnTo>
                    <a:pt x="38100" y="71501"/>
                  </a:lnTo>
                  <a:lnTo>
                    <a:pt x="37394" y="69515"/>
                  </a:lnTo>
                  <a:lnTo>
                    <a:pt x="36219" y="68191"/>
                  </a:lnTo>
                  <a:lnTo>
                    <a:pt x="34729" y="67308"/>
                  </a:lnTo>
                  <a:lnTo>
                    <a:pt x="33736" y="67425"/>
                  </a:lnTo>
                  <a:lnTo>
                    <a:pt x="33074" y="68209"/>
                  </a:lnTo>
                  <a:lnTo>
                    <a:pt x="32633" y="69437"/>
                  </a:lnTo>
                  <a:lnTo>
                    <a:pt x="41918" y="113633"/>
                  </a:lnTo>
                  <a:lnTo>
                    <a:pt x="44030" y="147594"/>
                  </a:lnTo>
                  <a:lnTo>
                    <a:pt x="47321" y="188558"/>
                  </a:lnTo>
                  <a:lnTo>
                    <a:pt x="49254" y="232635"/>
                  </a:lnTo>
                  <a:lnTo>
                    <a:pt x="49407" y="275273"/>
                  </a:lnTo>
                  <a:lnTo>
                    <a:pt x="47123" y="310686"/>
                  </a:lnTo>
                  <a:lnTo>
                    <a:pt x="44685" y="352870"/>
                  </a:lnTo>
                  <a:lnTo>
                    <a:pt x="43195" y="351639"/>
                  </a:lnTo>
                  <a:lnTo>
                    <a:pt x="37778" y="342745"/>
                  </a:lnTo>
                  <a:lnTo>
                    <a:pt x="30165" y="305016"/>
                  </a:lnTo>
                  <a:lnTo>
                    <a:pt x="27518" y="263933"/>
                  </a:lnTo>
                  <a:lnTo>
                    <a:pt x="26812" y="240136"/>
                  </a:lnTo>
                  <a:lnTo>
                    <a:pt x="27047" y="211572"/>
                  </a:lnTo>
                  <a:lnTo>
                    <a:pt x="27909" y="179829"/>
                  </a:lnTo>
                  <a:lnTo>
                    <a:pt x="29189" y="145967"/>
                  </a:lnTo>
                  <a:lnTo>
                    <a:pt x="32865" y="115631"/>
                  </a:lnTo>
                  <a:lnTo>
                    <a:pt x="38138" y="87646"/>
                  </a:lnTo>
                  <a:lnTo>
                    <a:pt x="51522" y="41500"/>
                  </a:lnTo>
                  <a:lnTo>
                    <a:pt x="66878" y="13935"/>
                  </a:lnTo>
                  <a:lnTo>
                    <a:pt x="74924" y="6443"/>
                  </a:lnTo>
                  <a:lnTo>
                    <a:pt x="83111" y="2154"/>
                  </a:lnTo>
                  <a:lnTo>
                    <a:pt x="91391" y="0"/>
                  </a:lnTo>
                  <a:lnTo>
                    <a:pt x="100438" y="2092"/>
                  </a:lnTo>
                  <a:lnTo>
                    <a:pt x="119898" y="13824"/>
                  </a:lnTo>
                  <a:lnTo>
                    <a:pt x="150688" y="53747"/>
                  </a:lnTo>
                  <a:lnTo>
                    <a:pt x="167867" y="91580"/>
                  </a:lnTo>
                  <a:lnTo>
                    <a:pt x="180441" y="134970"/>
                  </a:lnTo>
                  <a:lnTo>
                    <a:pt x="186029" y="182477"/>
                  </a:lnTo>
                  <a:lnTo>
                    <a:pt x="182869" y="229933"/>
                  </a:lnTo>
                  <a:lnTo>
                    <a:pt x="170880" y="276188"/>
                  </a:lnTo>
                  <a:lnTo>
                    <a:pt x="146737" y="320265"/>
                  </a:lnTo>
                  <a:lnTo>
                    <a:pt x="115311" y="352084"/>
                  </a:lnTo>
                  <a:lnTo>
                    <a:pt x="81588" y="373517"/>
                  </a:lnTo>
                  <a:lnTo>
                    <a:pt x="50137" y="385395"/>
                  </a:lnTo>
                  <a:lnTo>
                    <a:pt x="25341" y="387381"/>
                  </a:lnTo>
                  <a:lnTo>
                    <a:pt x="14777" y="385935"/>
                  </a:lnTo>
                  <a:lnTo>
                    <a:pt x="8440" y="382149"/>
                  </a:lnTo>
                  <a:lnTo>
                    <a:pt x="4921" y="376802"/>
                  </a:lnTo>
                  <a:lnTo>
                    <a:pt x="0" y="3576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24" name="SMARTInkShape-7210"/>
          <p:cNvSpPr/>
          <p:nvPr>
            <p:custDataLst>
              <p:tags r:id="rId5"/>
            </p:custDataLst>
          </p:nvPr>
        </p:nvSpPr>
        <p:spPr>
          <a:xfrm>
            <a:off x="5452830" y="1676400"/>
            <a:ext cx="8171" cy="6351"/>
          </a:xfrm>
          <a:custGeom>
            <a:avLst/>
            <a:gdLst/>
            <a:ahLst/>
            <a:cxnLst/>
            <a:rect l="0" t="0" r="0" b="0"/>
            <a:pathLst>
              <a:path w="8171" h="6351">
                <a:moveTo>
                  <a:pt x="8170" y="6350"/>
                </a:moveTo>
                <a:lnTo>
                  <a:pt x="8170" y="6350"/>
                </a:lnTo>
                <a:lnTo>
                  <a:pt x="148" y="1986"/>
                </a:lnTo>
                <a:lnTo>
                  <a:pt x="0" y="1324"/>
                </a:lnTo>
                <a:lnTo>
                  <a:pt x="182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SMARTInkShape-Group1332"/>
          <p:cNvGrpSpPr/>
          <p:nvPr/>
        </p:nvGrpSpPr>
        <p:grpSpPr>
          <a:xfrm>
            <a:off x="4403529" y="1135787"/>
            <a:ext cx="893716" cy="779683"/>
            <a:chOff x="4403529" y="1135787"/>
            <a:chExt cx="893716" cy="779683"/>
          </a:xfrm>
        </p:grpSpPr>
        <p:sp>
          <p:nvSpPr>
            <p:cNvPr id="1425" name="SMARTInkShape-7211"/>
            <p:cNvSpPr/>
            <p:nvPr>
              <p:custDataLst>
                <p:tags r:id="rId60"/>
              </p:custDataLst>
            </p:nvPr>
          </p:nvSpPr>
          <p:spPr>
            <a:xfrm>
              <a:off x="4477306" y="1135787"/>
              <a:ext cx="158195" cy="200131"/>
            </a:xfrm>
            <a:custGeom>
              <a:avLst/>
              <a:gdLst/>
              <a:ahLst/>
              <a:cxnLst/>
              <a:rect l="0" t="0" r="0" b="0"/>
              <a:pathLst>
                <a:path w="158195" h="200131">
                  <a:moveTo>
                    <a:pt x="62944" y="58013"/>
                  </a:moveTo>
                  <a:lnTo>
                    <a:pt x="62944" y="58013"/>
                  </a:lnTo>
                  <a:lnTo>
                    <a:pt x="62944" y="54642"/>
                  </a:lnTo>
                  <a:lnTo>
                    <a:pt x="61062" y="51105"/>
                  </a:lnTo>
                  <a:lnTo>
                    <a:pt x="59573" y="49175"/>
                  </a:lnTo>
                  <a:lnTo>
                    <a:pt x="58580" y="48593"/>
                  </a:lnTo>
                  <a:lnTo>
                    <a:pt x="57918" y="48911"/>
                  </a:lnTo>
                  <a:lnTo>
                    <a:pt x="44463" y="88130"/>
                  </a:lnTo>
                  <a:lnTo>
                    <a:pt x="28066" y="135145"/>
                  </a:lnTo>
                  <a:lnTo>
                    <a:pt x="8939" y="179553"/>
                  </a:lnTo>
                  <a:lnTo>
                    <a:pt x="1319" y="199221"/>
                  </a:lnTo>
                  <a:lnTo>
                    <a:pt x="694" y="200130"/>
                  </a:lnTo>
                  <a:lnTo>
                    <a:pt x="278" y="200030"/>
                  </a:lnTo>
                  <a:lnTo>
                    <a:pt x="0" y="199257"/>
                  </a:lnTo>
                  <a:lnTo>
                    <a:pt x="8306" y="157735"/>
                  </a:lnTo>
                  <a:lnTo>
                    <a:pt x="21119" y="110843"/>
                  </a:lnTo>
                  <a:lnTo>
                    <a:pt x="32361" y="77260"/>
                  </a:lnTo>
                  <a:lnTo>
                    <a:pt x="49884" y="36669"/>
                  </a:lnTo>
                  <a:lnTo>
                    <a:pt x="64326" y="11707"/>
                  </a:lnTo>
                  <a:lnTo>
                    <a:pt x="73202" y="2625"/>
                  </a:lnTo>
                  <a:lnTo>
                    <a:pt x="76837" y="627"/>
                  </a:lnTo>
                  <a:lnTo>
                    <a:pt x="79967" y="0"/>
                  </a:lnTo>
                  <a:lnTo>
                    <a:pt x="82759" y="288"/>
                  </a:lnTo>
                  <a:lnTo>
                    <a:pt x="96802" y="24289"/>
                  </a:lnTo>
                  <a:lnTo>
                    <a:pt x="108332" y="56666"/>
                  </a:lnTo>
                  <a:lnTo>
                    <a:pt x="120510" y="94809"/>
                  </a:lnTo>
                  <a:lnTo>
                    <a:pt x="132979" y="130576"/>
                  </a:lnTo>
                  <a:lnTo>
                    <a:pt x="148528" y="172333"/>
                  </a:lnTo>
                  <a:lnTo>
                    <a:pt x="158194" y="1977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6" name="SMARTInkShape-7212"/>
            <p:cNvSpPr/>
            <p:nvPr>
              <p:custDataLst>
                <p:tags r:id="rId61"/>
              </p:custDataLst>
            </p:nvPr>
          </p:nvSpPr>
          <p:spPr>
            <a:xfrm>
              <a:off x="5187950" y="1447800"/>
              <a:ext cx="109295" cy="292101"/>
            </a:xfrm>
            <a:custGeom>
              <a:avLst/>
              <a:gdLst/>
              <a:ahLst/>
              <a:cxnLst/>
              <a:rect l="0" t="0" r="0" b="0"/>
              <a:pathLst>
                <a:path w="109295" h="292101">
                  <a:moveTo>
                    <a:pt x="88900" y="0"/>
                  </a:moveTo>
                  <a:lnTo>
                    <a:pt x="88900" y="0"/>
                  </a:lnTo>
                  <a:lnTo>
                    <a:pt x="92271" y="0"/>
                  </a:lnTo>
                  <a:lnTo>
                    <a:pt x="101109" y="13484"/>
                  </a:lnTo>
                  <a:lnTo>
                    <a:pt x="109294" y="48837"/>
                  </a:lnTo>
                  <a:lnTo>
                    <a:pt x="108313" y="84735"/>
                  </a:lnTo>
                  <a:lnTo>
                    <a:pt x="101760" y="126560"/>
                  </a:lnTo>
                  <a:lnTo>
                    <a:pt x="89441" y="171019"/>
                  </a:lnTo>
                  <a:lnTo>
                    <a:pt x="70796" y="211005"/>
                  </a:lnTo>
                  <a:lnTo>
                    <a:pt x="36499" y="257724"/>
                  </a:lnTo>
                  <a:lnTo>
                    <a:pt x="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7" name="SMARTInkShape-7213"/>
            <p:cNvSpPr/>
            <p:nvPr>
              <p:custDataLst>
                <p:tags r:id="rId62"/>
              </p:custDataLst>
            </p:nvPr>
          </p:nvSpPr>
          <p:spPr>
            <a:xfrm>
              <a:off x="4996566" y="1511300"/>
              <a:ext cx="159635" cy="172797"/>
            </a:xfrm>
            <a:custGeom>
              <a:avLst/>
              <a:gdLst/>
              <a:ahLst/>
              <a:cxnLst/>
              <a:rect l="0" t="0" r="0" b="0"/>
              <a:pathLst>
                <a:path w="159635" h="172797">
                  <a:moveTo>
                    <a:pt x="140584" y="0"/>
                  </a:moveTo>
                  <a:lnTo>
                    <a:pt x="140584" y="0"/>
                  </a:lnTo>
                  <a:lnTo>
                    <a:pt x="142466" y="12552"/>
                  </a:lnTo>
                  <a:lnTo>
                    <a:pt x="143955" y="18951"/>
                  </a:lnTo>
                  <a:lnTo>
                    <a:pt x="139308" y="48184"/>
                  </a:lnTo>
                  <a:lnTo>
                    <a:pt x="122253" y="90398"/>
                  </a:lnTo>
                  <a:lnTo>
                    <a:pt x="99326" y="131912"/>
                  </a:lnTo>
                  <a:lnTo>
                    <a:pt x="71288" y="160911"/>
                  </a:lnTo>
                  <a:lnTo>
                    <a:pt x="52871" y="170294"/>
                  </a:lnTo>
                  <a:lnTo>
                    <a:pt x="44009" y="172796"/>
                  </a:lnTo>
                  <a:lnTo>
                    <a:pt x="26636" y="169932"/>
                  </a:lnTo>
                  <a:lnTo>
                    <a:pt x="18052" y="166204"/>
                  </a:lnTo>
                  <a:lnTo>
                    <a:pt x="6632" y="154537"/>
                  </a:lnTo>
                  <a:lnTo>
                    <a:pt x="2600" y="147475"/>
                  </a:lnTo>
                  <a:lnTo>
                    <a:pt x="0" y="130220"/>
                  </a:lnTo>
                  <a:lnTo>
                    <a:pt x="4080" y="97140"/>
                  </a:lnTo>
                  <a:lnTo>
                    <a:pt x="7248" y="91572"/>
                  </a:lnTo>
                  <a:lnTo>
                    <a:pt x="16413" y="83502"/>
                  </a:lnTo>
                  <a:lnTo>
                    <a:pt x="21820" y="81774"/>
                  </a:lnTo>
                  <a:lnTo>
                    <a:pt x="33472" y="81735"/>
                  </a:lnTo>
                  <a:lnTo>
                    <a:pt x="58674" y="95792"/>
                  </a:lnTo>
                  <a:lnTo>
                    <a:pt x="104171" y="132097"/>
                  </a:lnTo>
                  <a:lnTo>
                    <a:pt x="159634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8" name="SMARTInkShape-7214"/>
            <p:cNvSpPr/>
            <p:nvPr>
              <p:custDataLst>
                <p:tags r:id="rId63"/>
              </p:custDataLst>
            </p:nvPr>
          </p:nvSpPr>
          <p:spPr>
            <a:xfrm>
              <a:off x="4848435" y="1455033"/>
              <a:ext cx="123616" cy="275439"/>
            </a:xfrm>
            <a:custGeom>
              <a:avLst/>
              <a:gdLst/>
              <a:ahLst/>
              <a:cxnLst/>
              <a:rect l="0" t="0" r="0" b="0"/>
              <a:pathLst>
                <a:path w="123616" h="275439">
                  <a:moveTo>
                    <a:pt x="98215" y="5467"/>
                  </a:moveTo>
                  <a:lnTo>
                    <a:pt x="98215" y="5467"/>
                  </a:lnTo>
                  <a:lnTo>
                    <a:pt x="86281" y="441"/>
                  </a:lnTo>
                  <a:lnTo>
                    <a:pt x="83909" y="0"/>
                  </a:lnTo>
                  <a:lnTo>
                    <a:pt x="70458" y="6121"/>
                  </a:lnTo>
                  <a:lnTo>
                    <a:pt x="36991" y="51249"/>
                  </a:lnTo>
                  <a:lnTo>
                    <a:pt x="13752" y="98524"/>
                  </a:lnTo>
                  <a:lnTo>
                    <a:pt x="4232" y="134315"/>
                  </a:lnTo>
                  <a:lnTo>
                    <a:pt x="0" y="171388"/>
                  </a:lnTo>
                  <a:lnTo>
                    <a:pt x="4359" y="217847"/>
                  </a:lnTo>
                  <a:lnTo>
                    <a:pt x="17960" y="251682"/>
                  </a:lnTo>
                  <a:lnTo>
                    <a:pt x="31266" y="266825"/>
                  </a:lnTo>
                  <a:lnTo>
                    <a:pt x="38766" y="272839"/>
                  </a:lnTo>
                  <a:lnTo>
                    <a:pt x="47293" y="275438"/>
                  </a:lnTo>
                  <a:lnTo>
                    <a:pt x="66175" y="274561"/>
                  </a:lnTo>
                  <a:lnTo>
                    <a:pt x="123615" y="259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9" name="SMARTInkShape-7215"/>
            <p:cNvSpPr/>
            <p:nvPr>
              <p:custDataLst>
                <p:tags r:id="rId64"/>
              </p:custDataLst>
            </p:nvPr>
          </p:nvSpPr>
          <p:spPr>
            <a:xfrm>
              <a:off x="4565650" y="1657350"/>
              <a:ext cx="120651" cy="171451"/>
            </a:xfrm>
            <a:custGeom>
              <a:avLst/>
              <a:gdLst/>
              <a:ahLst/>
              <a:cxnLst/>
              <a:rect l="0" t="0" r="0" b="0"/>
              <a:pathLst>
                <a:path w="120651" h="171451">
                  <a:moveTo>
                    <a:pt x="120650" y="0"/>
                  </a:moveTo>
                  <a:lnTo>
                    <a:pt x="120650" y="0"/>
                  </a:lnTo>
                  <a:lnTo>
                    <a:pt x="110537" y="3371"/>
                  </a:lnTo>
                  <a:lnTo>
                    <a:pt x="101809" y="10670"/>
                  </a:lnTo>
                  <a:lnTo>
                    <a:pt x="71027" y="50219"/>
                  </a:lnTo>
                  <a:lnTo>
                    <a:pt x="51149" y="87709"/>
                  </a:lnTo>
                  <a:lnTo>
                    <a:pt x="25469" y="130815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0" name="SMARTInkShape-7216"/>
            <p:cNvSpPr/>
            <p:nvPr>
              <p:custDataLst>
                <p:tags r:id="rId65"/>
              </p:custDataLst>
            </p:nvPr>
          </p:nvSpPr>
          <p:spPr>
            <a:xfrm>
              <a:off x="4555642" y="1663700"/>
              <a:ext cx="130659" cy="146051"/>
            </a:xfrm>
            <a:custGeom>
              <a:avLst/>
              <a:gdLst/>
              <a:ahLst/>
              <a:cxnLst/>
              <a:rect l="0" t="0" r="0" b="0"/>
              <a:pathLst>
                <a:path w="130659" h="146051">
                  <a:moveTo>
                    <a:pt x="3658" y="0"/>
                  </a:moveTo>
                  <a:lnTo>
                    <a:pt x="3658" y="0"/>
                  </a:lnTo>
                  <a:lnTo>
                    <a:pt x="287" y="0"/>
                  </a:lnTo>
                  <a:lnTo>
                    <a:pt x="0" y="705"/>
                  </a:lnTo>
                  <a:lnTo>
                    <a:pt x="1561" y="3371"/>
                  </a:lnTo>
                  <a:lnTo>
                    <a:pt x="46884" y="47660"/>
                  </a:lnTo>
                  <a:lnTo>
                    <a:pt x="90199" y="90788"/>
                  </a:lnTo>
                  <a:lnTo>
                    <a:pt x="120471" y="124159"/>
                  </a:lnTo>
                  <a:lnTo>
                    <a:pt x="130658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1" name="SMARTInkShape-7217"/>
            <p:cNvSpPr/>
            <p:nvPr>
              <p:custDataLst>
                <p:tags r:id="rId66"/>
              </p:custDataLst>
            </p:nvPr>
          </p:nvSpPr>
          <p:spPr>
            <a:xfrm>
              <a:off x="4403529" y="1440760"/>
              <a:ext cx="161450" cy="474710"/>
            </a:xfrm>
            <a:custGeom>
              <a:avLst/>
              <a:gdLst/>
              <a:ahLst/>
              <a:cxnLst/>
              <a:rect l="0" t="0" r="0" b="0"/>
              <a:pathLst>
                <a:path w="161450" h="474710">
                  <a:moveTo>
                    <a:pt x="3371" y="95940"/>
                  </a:moveTo>
                  <a:lnTo>
                    <a:pt x="3371" y="95940"/>
                  </a:lnTo>
                  <a:lnTo>
                    <a:pt x="0" y="95940"/>
                  </a:lnTo>
                  <a:lnTo>
                    <a:pt x="2439" y="136122"/>
                  </a:lnTo>
                  <a:lnTo>
                    <a:pt x="4367" y="168126"/>
                  </a:lnTo>
                  <a:lnTo>
                    <a:pt x="9928" y="210573"/>
                  </a:lnTo>
                  <a:lnTo>
                    <a:pt x="12682" y="235156"/>
                  </a:lnTo>
                  <a:lnTo>
                    <a:pt x="15223" y="261423"/>
                  </a:lnTo>
                  <a:lnTo>
                    <a:pt x="17622" y="288812"/>
                  </a:lnTo>
                  <a:lnTo>
                    <a:pt x="19222" y="315538"/>
                  </a:lnTo>
                  <a:lnTo>
                    <a:pt x="20289" y="341822"/>
                  </a:lnTo>
                  <a:lnTo>
                    <a:pt x="20999" y="367811"/>
                  </a:lnTo>
                  <a:lnTo>
                    <a:pt x="21789" y="411740"/>
                  </a:lnTo>
                  <a:lnTo>
                    <a:pt x="22233" y="456916"/>
                  </a:lnTo>
                  <a:lnTo>
                    <a:pt x="21632" y="470862"/>
                  </a:lnTo>
                  <a:lnTo>
                    <a:pt x="20484" y="473594"/>
                  </a:lnTo>
                  <a:lnTo>
                    <a:pt x="19013" y="474709"/>
                  </a:lnTo>
                  <a:lnTo>
                    <a:pt x="15497" y="464660"/>
                  </a:lnTo>
                  <a:lnTo>
                    <a:pt x="12993" y="443260"/>
                  </a:lnTo>
                  <a:lnTo>
                    <a:pt x="14234" y="410230"/>
                  </a:lnTo>
                  <a:lnTo>
                    <a:pt x="17135" y="362624"/>
                  </a:lnTo>
                  <a:lnTo>
                    <a:pt x="18897" y="335113"/>
                  </a:lnTo>
                  <a:lnTo>
                    <a:pt x="21483" y="302661"/>
                  </a:lnTo>
                  <a:lnTo>
                    <a:pt x="24618" y="266915"/>
                  </a:lnTo>
                  <a:lnTo>
                    <a:pt x="28119" y="228973"/>
                  </a:lnTo>
                  <a:lnTo>
                    <a:pt x="33275" y="191685"/>
                  </a:lnTo>
                  <a:lnTo>
                    <a:pt x="39535" y="154831"/>
                  </a:lnTo>
                  <a:lnTo>
                    <a:pt x="46530" y="118267"/>
                  </a:lnTo>
                  <a:lnTo>
                    <a:pt x="53311" y="88952"/>
                  </a:lnTo>
                  <a:lnTo>
                    <a:pt x="66488" y="43210"/>
                  </a:lnTo>
                  <a:lnTo>
                    <a:pt x="81282" y="15825"/>
                  </a:lnTo>
                  <a:lnTo>
                    <a:pt x="89179" y="6547"/>
                  </a:lnTo>
                  <a:lnTo>
                    <a:pt x="96559" y="1772"/>
                  </a:lnTo>
                  <a:lnTo>
                    <a:pt x="103596" y="0"/>
                  </a:lnTo>
                  <a:lnTo>
                    <a:pt x="110404" y="230"/>
                  </a:lnTo>
                  <a:lnTo>
                    <a:pt x="127377" y="11775"/>
                  </a:lnTo>
                  <a:lnTo>
                    <a:pt x="136842" y="20780"/>
                  </a:lnTo>
                  <a:lnTo>
                    <a:pt x="156904" y="63792"/>
                  </a:lnTo>
                  <a:lnTo>
                    <a:pt x="161449" y="102349"/>
                  </a:lnTo>
                  <a:lnTo>
                    <a:pt x="157589" y="142533"/>
                  </a:lnTo>
                  <a:lnTo>
                    <a:pt x="141762" y="176855"/>
                  </a:lnTo>
                  <a:lnTo>
                    <a:pt x="102310" y="220574"/>
                  </a:lnTo>
                  <a:lnTo>
                    <a:pt x="58243" y="246855"/>
                  </a:lnTo>
                  <a:lnTo>
                    <a:pt x="38107" y="252854"/>
                  </a:lnTo>
                  <a:lnTo>
                    <a:pt x="30762" y="253466"/>
                  </a:lnTo>
                  <a:lnTo>
                    <a:pt x="27276" y="251757"/>
                  </a:lnTo>
                  <a:lnTo>
                    <a:pt x="26363" y="248502"/>
                  </a:lnTo>
                  <a:lnTo>
                    <a:pt x="28771" y="2356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SMARTInkShape-Group1333"/>
          <p:cNvGrpSpPr/>
          <p:nvPr/>
        </p:nvGrpSpPr>
        <p:grpSpPr>
          <a:xfrm>
            <a:off x="7151094" y="442322"/>
            <a:ext cx="1554757" cy="364563"/>
            <a:chOff x="7151094" y="442322"/>
            <a:chExt cx="1554757" cy="364563"/>
          </a:xfrm>
        </p:grpSpPr>
        <p:sp>
          <p:nvSpPr>
            <p:cNvPr id="1433" name="SMARTInkShape-7218"/>
            <p:cNvSpPr/>
            <p:nvPr>
              <p:custDataLst>
                <p:tags r:id="rId49"/>
              </p:custDataLst>
            </p:nvPr>
          </p:nvSpPr>
          <p:spPr>
            <a:xfrm>
              <a:off x="8699500" y="7112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12700"/>
                  </a:moveTo>
                  <a:lnTo>
                    <a:pt x="0" y="1270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4" name="SMARTInkShape-7219"/>
            <p:cNvSpPr/>
            <p:nvPr>
              <p:custDataLst>
                <p:tags r:id="rId50"/>
              </p:custDataLst>
            </p:nvPr>
          </p:nvSpPr>
          <p:spPr>
            <a:xfrm>
              <a:off x="8477250" y="583994"/>
              <a:ext cx="121366" cy="209757"/>
            </a:xfrm>
            <a:custGeom>
              <a:avLst/>
              <a:gdLst/>
              <a:ahLst/>
              <a:cxnLst/>
              <a:rect l="0" t="0" r="0" b="0"/>
              <a:pathLst>
                <a:path w="121366" h="209757">
                  <a:moveTo>
                    <a:pt x="0" y="38306"/>
                  </a:moveTo>
                  <a:lnTo>
                    <a:pt x="0" y="38306"/>
                  </a:lnTo>
                  <a:lnTo>
                    <a:pt x="0" y="78272"/>
                  </a:lnTo>
                  <a:lnTo>
                    <a:pt x="0" y="120823"/>
                  </a:lnTo>
                  <a:lnTo>
                    <a:pt x="0" y="150235"/>
                  </a:lnTo>
                  <a:lnTo>
                    <a:pt x="6741" y="141790"/>
                  </a:lnTo>
                  <a:lnTo>
                    <a:pt x="30756" y="100103"/>
                  </a:lnTo>
                  <a:lnTo>
                    <a:pt x="49800" y="63907"/>
                  </a:lnTo>
                  <a:lnTo>
                    <a:pt x="74021" y="24960"/>
                  </a:lnTo>
                  <a:lnTo>
                    <a:pt x="87226" y="7680"/>
                  </a:lnTo>
                  <a:lnTo>
                    <a:pt x="97799" y="0"/>
                  </a:lnTo>
                  <a:lnTo>
                    <a:pt x="102594" y="69"/>
                  </a:lnTo>
                  <a:lnTo>
                    <a:pt x="107201" y="2231"/>
                  </a:lnTo>
                  <a:lnTo>
                    <a:pt x="111685" y="5789"/>
                  </a:lnTo>
                  <a:lnTo>
                    <a:pt x="118546" y="21032"/>
                  </a:lnTo>
                  <a:lnTo>
                    <a:pt x="121365" y="31023"/>
                  </a:lnTo>
                  <a:lnTo>
                    <a:pt x="118588" y="72053"/>
                  </a:lnTo>
                  <a:lnTo>
                    <a:pt x="114323" y="103634"/>
                  </a:lnTo>
                  <a:lnTo>
                    <a:pt x="110077" y="135780"/>
                  </a:lnTo>
                  <a:lnTo>
                    <a:pt x="103719" y="178116"/>
                  </a:lnTo>
                  <a:lnTo>
                    <a:pt x="95250" y="209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5" name="SMARTInkShape-7220"/>
            <p:cNvSpPr/>
            <p:nvPr>
              <p:custDataLst>
                <p:tags r:id="rId51"/>
              </p:custDataLst>
            </p:nvPr>
          </p:nvSpPr>
          <p:spPr>
            <a:xfrm>
              <a:off x="8336432" y="626290"/>
              <a:ext cx="86322" cy="129596"/>
            </a:xfrm>
            <a:custGeom>
              <a:avLst/>
              <a:gdLst/>
              <a:ahLst/>
              <a:cxnLst/>
              <a:rect l="0" t="0" r="0" b="0"/>
              <a:pathLst>
                <a:path w="86322" h="129596">
                  <a:moveTo>
                    <a:pt x="77318" y="15060"/>
                  </a:moveTo>
                  <a:lnTo>
                    <a:pt x="77318" y="15060"/>
                  </a:lnTo>
                  <a:lnTo>
                    <a:pt x="45335" y="754"/>
                  </a:lnTo>
                  <a:lnTo>
                    <a:pt x="30882" y="0"/>
                  </a:lnTo>
                  <a:lnTo>
                    <a:pt x="23079" y="787"/>
                  </a:lnTo>
                  <a:lnTo>
                    <a:pt x="17169" y="4133"/>
                  </a:lnTo>
                  <a:lnTo>
                    <a:pt x="8721" y="15378"/>
                  </a:lnTo>
                  <a:lnTo>
                    <a:pt x="0" y="44317"/>
                  </a:lnTo>
                  <a:lnTo>
                    <a:pt x="2738" y="65693"/>
                  </a:lnTo>
                  <a:lnTo>
                    <a:pt x="18061" y="97560"/>
                  </a:lnTo>
                  <a:lnTo>
                    <a:pt x="36711" y="121819"/>
                  </a:lnTo>
                  <a:lnTo>
                    <a:pt x="41781" y="126450"/>
                  </a:lnTo>
                  <a:lnTo>
                    <a:pt x="47276" y="128831"/>
                  </a:lnTo>
                  <a:lnTo>
                    <a:pt x="59027" y="129595"/>
                  </a:lnTo>
                  <a:lnTo>
                    <a:pt x="71305" y="123820"/>
                  </a:lnTo>
                  <a:lnTo>
                    <a:pt x="77543" y="119317"/>
                  </a:lnTo>
                  <a:lnTo>
                    <a:pt x="81701" y="112787"/>
                  </a:lnTo>
                  <a:lnTo>
                    <a:pt x="86321" y="96124"/>
                  </a:lnTo>
                  <a:lnTo>
                    <a:pt x="84612" y="78840"/>
                  </a:lnTo>
                  <a:lnTo>
                    <a:pt x="73915" y="32605"/>
                  </a:lnTo>
                  <a:lnTo>
                    <a:pt x="70968" y="23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6" name="SMARTInkShape-7221"/>
            <p:cNvSpPr/>
            <p:nvPr>
              <p:custDataLst>
                <p:tags r:id="rId52"/>
              </p:custDataLst>
            </p:nvPr>
          </p:nvSpPr>
          <p:spPr>
            <a:xfrm>
              <a:off x="7996233" y="442322"/>
              <a:ext cx="322268" cy="330539"/>
            </a:xfrm>
            <a:custGeom>
              <a:avLst/>
              <a:gdLst/>
              <a:ahLst/>
              <a:cxnLst/>
              <a:rect l="0" t="0" r="0" b="0"/>
              <a:pathLst>
                <a:path w="322268" h="330539">
                  <a:moveTo>
                    <a:pt x="36517" y="211728"/>
                  </a:moveTo>
                  <a:lnTo>
                    <a:pt x="36517" y="211728"/>
                  </a:lnTo>
                  <a:lnTo>
                    <a:pt x="24308" y="227308"/>
                  </a:lnTo>
                  <a:lnTo>
                    <a:pt x="9384" y="256172"/>
                  </a:lnTo>
                  <a:lnTo>
                    <a:pt x="0" y="295305"/>
                  </a:lnTo>
                  <a:lnTo>
                    <a:pt x="884" y="299196"/>
                  </a:lnTo>
                  <a:lnTo>
                    <a:pt x="2883" y="301790"/>
                  </a:lnTo>
                  <a:lnTo>
                    <a:pt x="5627" y="303519"/>
                  </a:lnTo>
                  <a:lnTo>
                    <a:pt x="16204" y="303559"/>
                  </a:lnTo>
                  <a:lnTo>
                    <a:pt x="22975" y="302582"/>
                  </a:lnTo>
                  <a:lnTo>
                    <a:pt x="36143" y="295852"/>
                  </a:lnTo>
                  <a:lnTo>
                    <a:pt x="78962" y="258093"/>
                  </a:lnTo>
                  <a:lnTo>
                    <a:pt x="79631" y="259571"/>
                  </a:lnTo>
                  <a:lnTo>
                    <a:pt x="80372" y="266858"/>
                  </a:lnTo>
                  <a:lnTo>
                    <a:pt x="77420" y="286232"/>
                  </a:lnTo>
                  <a:lnTo>
                    <a:pt x="78602" y="292442"/>
                  </a:lnTo>
                  <a:lnTo>
                    <a:pt x="85560" y="303104"/>
                  </a:lnTo>
                  <a:lnTo>
                    <a:pt x="91945" y="308784"/>
                  </a:lnTo>
                  <a:lnTo>
                    <a:pt x="94636" y="310299"/>
                  </a:lnTo>
                  <a:lnTo>
                    <a:pt x="105150" y="308219"/>
                  </a:lnTo>
                  <a:lnTo>
                    <a:pt x="119232" y="301179"/>
                  </a:lnTo>
                  <a:lnTo>
                    <a:pt x="142320" y="279938"/>
                  </a:lnTo>
                  <a:lnTo>
                    <a:pt x="163587" y="244638"/>
                  </a:lnTo>
                  <a:lnTo>
                    <a:pt x="179305" y="209892"/>
                  </a:lnTo>
                  <a:lnTo>
                    <a:pt x="193817" y="163405"/>
                  </a:lnTo>
                  <a:lnTo>
                    <a:pt x="200650" y="137179"/>
                  </a:lnTo>
                  <a:lnTo>
                    <a:pt x="205911" y="111229"/>
                  </a:lnTo>
                  <a:lnTo>
                    <a:pt x="210123" y="85462"/>
                  </a:lnTo>
                  <a:lnTo>
                    <a:pt x="215981" y="40604"/>
                  </a:lnTo>
                  <a:lnTo>
                    <a:pt x="218585" y="13612"/>
                  </a:lnTo>
                  <a:lnTo>
                    <a:pt x="217162" y="6273"/>
                  </a:lnTo>
                  <a:lnTo>
                    <a:pt x="214097" y="2086"/>
                  </a:lnTo>
                  <a:lnTo>
                    <a:pt x="209937" y="0"/>
                  </a:lnTo>
                  <a:lnTo>
                    <a:pt x="205752" y="2137"/>
                  </a:lnTo>
                  <a:lnTo>
                    <a:pt x="197340" y="13919"/>
                  </a:lnTo>
                  <a:lnTo>
                    <a:pt x="181299" y="57241"/>
                  </a:lnTo>
                  <a:lnTo>
                    <a:pt x="173065" y="100499"/>
                  </a:lnTo>
                  <a:lnTo>
                    <a:pt x="169883" y="124875"/>
                  </a:lnTo>
                  <a:lnTo>
                    <a:pt x="167056" y="149593"/>
                  </a:lnTo>
                  <a:lnTo>
                    <a:pt x="164465" y="174538"/>
                  </a:lnTo>
                  <a:lnTo>
                    <a:pt x="162033" y="199635"/>
                  </a:lnTo>
                  <a:lnTo>
                    <a:pt x="163092" y="244453"/>
                  </a:lnTo>
                  <a:lnTo>
                    <a:pt x="168267" y="282011"/>
                  </a:lnTo>
                  <a:lnTo>
                    <a:pt x="180405" y="328559"/>
                  </a:lnTo>
                  <a:lnTo>
                    <a:pt x="183243" y="330538"/>
                  </a:lnTo>
                  <a:lnTo>
                    <a:pt x="187251" y="330445"/>
                  </a:lnTo>
                  <a:lnTo>
                    <a:pt x="192039" y="328973"/>
                  </a:lnTo>
                  <a:lnTo>
                    <a:pt x="195232" y="325169"/>
                  </a:lnTo>
                  <a:lnTo>
                    <a:pt x="198779" y="313417"/>
                  </a:lnTo>
                  <a:lnTo>
                    <a:pt x="197406" y="284191"/>
                  </a:lnTo>
                  <a:lnTo>
                    <a:pt x="185787" y="248721"/>
                  </a:lnTo>
                  <a:lnTo>
                    <a:pt x="165569" y="218142"/>
                  </a:lnTo>
                  <a:lnTo>
                    <a:pt x="149847" y="205642"/>
                  </a:lnTo>
                  <a:lnTo>
                    <a:pt x="115912" y="182502"/>
                  </a:lnTo>
                  <a:lnTo>
                    <a:pt x="115553" y="181661"/>
                  </a:lnTo>
                  <a:lnTo>
                    <a:pt x="116018" y="181100"/>
                  </a:lnTo>
                  <a:lnTo>
                    <a:pt x="117035" y="180726"/>
                  </a:lnTo>
                  <a:lnTo>
                    <a:pt x="163683" y="175658"/>
                  </a:lnTo>
                  <a:lnTo>
                    <a:pt x="205491" y="175910"/>
                  </a:lnTo>
                  <a:lnTo>
                    <a:pt x="252221" y="180853"/>
                  </a:lnTo>
                  <a:lnTo>
                    <a:pt x="262443" y="186482"/>
                  </a:lnTo>
                  <a:lnTo>
                    <a:pt x="269338" y="195569"/>
                  </a:lnTo>
                  <a:lnTo>
                    <a:pt x="272164" y="200955"/>
                  </a:lnTo>
                  <a:lnTo>
                    <a:pt x="276141" y="225391"/>
                  </a:lnTo>
                  <a:lnTo>
                    <a:pt x="271711" y="265253"/>
                  </a:lnTo>
                  <a:lnTo>
                    <a:pt x="260751" y="304157"/>
                  </a:lnTo>
                  <a:lnTo>
                    <a:pt x="260796" y="307214"/>
                  </a:lnTo>
                  <a:lnTo>
                    <a:pt x="261530" y="309252"/>
                  </a:lnTo>
                  <a:lnTo>
                    <a:pt x="262726" y="310611"/>
                  </a:lnTo>
                  <a:lnTo>
                    <a:pt x="264054" y="302713"/>
                  </a:lnTo>
                  <a:lnTo>
                    <a:pt x="271648" y="265527"/>
                  </a:lnTo>
                  <a:lnTo>
                    <a:pt x="278839" y="234463"/>
                  </a:lnTo>
                  <a:lnTo>
                    <a:pt x="286737" y="198549"/>
                  </a:lnTo>
                  <a:lnTo>
                    <a:pt x="294952" y="163773"/>
                  </a:lnTo>
                  <a:lnTo>
                    <a:pt x="306654" y="118555"/>
                  </a:lnTo>
                  <a:lnTo>
                    <a:pt x="311330" y="110346"/>
                  </a:lnTo>
                  <a:lnTo>
                    <a:pt x="313564" y="108862"/>
                  </a:lnTo>
                  <a:lnTo>
                    <a:pt x="315760" y="108578"/>
                  </a:lnTo>
                  <a:lnTo>
                    <a:pt x="322267" y="1101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7" name="SMARTInkShape-7222"/>
            <p:cNvSpPr/>
            <p:nvPr>
              <p:custDataLst>
                <p:tags r:id="rId53"/>
              </p:custDataLst>
            </p:nvPr>
          </p:nvSpPr>
          <p:spPr>
            <a:xfrm>
              <a:off x="7872836" y="469079"/>
              <a:ext cx="114302" cy="300127"/>
            </a:xfrm>
            <a:custGeom>
              <a:avLst/>
              <a:gdLst/>
              <a:ahLst/>
              <a:cxnLst/>
              <a:rect l="0" t="0" r="0" b="0"/>
              <a:pathLst>
                <a:path w="114302" h="300127">
                  <a:moveTo>
                    <a:pt x="32914" y="32571"/>
                  </a:moveTo>
                  <a:lnTo>
                    <a:pt x="32914" y="32571"/>
                  </a:lnTo>
                  <a:lnTo>
                    <a:pt x="58926" y="5853"/>
                  </a:lnTo>
                  <a:lnTo>
                    <a:pt x="62115" y="0"/>
                  </a:lnTo>
                  <a:lnTo>
                    <a:pt x="62259" y="274"/>
                  </a:lnTo>
                  <a:lnTo>
                    <a:pt x="55602" y="38326"/>
                  </a:lnTo>
                  <a:lnTo>
                    <a:pt x="53580" y="69701"/>
                  </a:lnTo>
                  <a:lnTo>
                    <a:pt x="52683" y="104812"/>
                  </a:lnTo>
                  <a:lnTo>
                    <a:pt x="52283" y="141584"/>
                  </a:lnTo>
                  <a:lnTo>
                    <a:pt x="50225" y="177212"/>
                  </a:lnTo>
                  <a:lnTo>
                    <a:pt x="46251" y="210450"/>
                  </a:lnTo>
                  <a:lnTo>
                    <a:pt x="35967" y="254993"/>
                  </a:lnTo>
                  <a:lnTo>
                    <a:pt x="34271" y="261248"/>
                  </a:lnTo>
                  <a:lnTo>
                    <a:pt x="33819" y="261928"/>
                  </a:lnTo>
                  <a:lnTo>
                    <a:pt x="33517" y="261675"/>
                  </a:lnTo>
                  <a:lnTo>
                    <a:pt x="34875" y="231726"/>
                  </a:lnTo>
                  <a:lnTo>
                    <a:pt x="39430" y="214218"/>
                  </a:lnTo>
                  <a:lnTo>
                    <a:pt x="53190" y="193872"/>
                  </a:lnTo>
                  <a:lnTo>
                    <a:pt x="62151" y="185870"/>
                  </a:lnTo>
                  <a:lnTo>
                    <a:pt x="67927" y="185570"/>
                  </a:lnTo>
                  <a:lnTo>
                    <a:pt x="81871" y="190882"/>
                  </a:lnTo>
                  <a:lnTo>
                    <a:pt x="102218" y="209143"/>
                  </a:lnTo>
                  <a:lnTo>
                    <a:pt x="109577" y="226288"/>
                  </a:lnTo>
                  <a:lnTo>
                    <a:pt x="114301" y="262669"/>
                  </a:lnTo>
                  <a:lnTo>
                    <a:pt x="111160" y="270636"/>
                  </a:lnTo>
                  <a:lnTo>
                    <a:pt x="98264" y="285133"/>
                  </a:lnTo>
                  <a:lnTo>
                    <a:pt x="71170" y="298453"/>
                  </a:lnTo>
                  <a:lnTo>
                    <a:pt x="40800" y="300126"/>
                  </a:lnTo>
                  <a:lnTo>
                    <a:pt x="10483" y="294370"/>
                  </a:lnTo>
                  <a:lnTo>
                    <a:pt x="2248" y="290508"/>
                  </a:lnTo>
                  <a:lnTo>
                    <a:pt x="476" y="287784"/>
                  </a:lnTo>
                  <a:lnTo>
                    <a:pt x="0" y="284558"/>
                  </a:lnTo>
                  <a:lnTo>
                    <a:pt x="388" y="280995"/>
                  </a:lnTo>
                  <a:lnTo>
                    <a:pt x="8345" y="271393"/>
                  </a:lnTo>
                  <a:lnTo>
                    <a:pt x="58314" y="235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8" name="SMARTInkShape-7223"/>
            <p:cNvSpPr/>
            <p:nvPr>
              <p:custDataLst>
                <p:tags r:id="rId54"/>
              </p:custDataLst>
            </p:nvPr>
          </p:nvSpPr>
          <p:spPr>
            <a:xfrm>
              <a:off x="7823200" y="577850"/>
              <a:ext cx="6351" cy="57151"/>
            </a:xfrm>
            <a:custGeom>
              <a:avLst/>
              <a:gdLst/>
              <a:ahLst/>
              <a:cxnLst/>
              <a:rect l="0" t="0" r="0" b="0"/>
              <a:pathLst>
                <a:path w="6351" h="57151">
                  <a:moveTo>
                    <a:pt x="0" y="57150"/>
                  </a:moveTo>
                  <a:lnTo>
                    <a:pt x="0" y="57150"/>
                  </a:lnTo>
                  <a:lnTo>
                    <a:pt x="5762" y="13147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9" name="SMARTInkShape-7224"/>
            <p:cNvSpPr/>
            <p:nvPr>
              <p:custDataLst>
                <p:tags r:id="rId55"/>
              </p:custDataLst>
            </p:nvPr>
          </p:nvSpPr>
          <p:spPr>
            <a:xfrm>
              <a:off x="7804150" y="657912"/>
              <a:ext cx="17907" cy="123139"/>
            </a:xfrm>
            <a:custGeom>
              <a:avLst/>
              <a:gdLst/>
              <a:ahLst/>
              <a:cxnLst/>
              <a:rect l="0" t="0" r="0" b="0"/>
              <a:pathLst>
                <a:path w="17907" h="123139">
                  <a:moveTo>
                    <a:pt x="6350" y="8838"/>
                  </a:moveTo>
                  <a:lnTo>
                    <a:pt x="6350" y="8838"/>
                  </a:lnTo>
                  <a:lnTo>
                    <a:pt x="6350" y="5467"/>
                  </a:lnTo>
                  <a:lnTo>
                    <a:pt x="8231" y="1930"/>
                  </a:lnTo>
                  <a:lnTo>
                    <a:pt x="9720" y="0"/>
                  </a:lnTo>
                  <a:lnTo>
                    <a:pt x="11419" y="123"/>
                  </a:lnTo>
                  <a:lnTo>
                    <a:pt x="15189" y="4024"/>
                  </a:lnTo>
                  <a:lnTo>
                    <a:pt x="17906" y="31009"/>
                  </a:lnTo>
                  <a:lnTo>
                    <a:pt x="11970" y="70284"/>
                  </a:lnTo>
                  <a:lnTo>
                    <a:pt x="0" y="123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0" name="SMARTInkShape-7225"/>
            <p:cNvSpPr/>
            <p:nvPr>
              <p:custDataLst>
                <p:tags r:id="rId56"/>
              </p:custDataLst>
            </p:nvPr>
          </p:nvSpPr>
          <p:spPr>
            <a:xfrm>
              <a:off x="7473351" y="628650"/>
              <a:ext cx="260950" cy="147832"/>
            </a:xfrm>
            <a:custGeom>
              <a:avLst/>
              <a:gdLst/>
              <a:ahLst/>
              <a:cxnLst/>
              <a:rect l="0" t="0" r="0" b="0"/>
              <a:pathLst>
                <a:path w="260950" h="147832">
                  <a:moveTo>
                    <a:pt x="25999" y="25400"/>
                  </a:moveTo>
                  <a:lnTo>
                    <a:pt x="25999" y="25400"/>
                  </a:lnTo>
                  <a:lnTo>
                    <a:pt x="4014" y="18492"/>
                  </a:lnTo>
                  <a:lnTo>
                    <a:pt x="759" y="16562"/>
                  </a:lnTo>
                  <a:lnTo>
                    <a:pt x="0" y="15274"/>
                  </a:lnTo>
                  <a:lnTo>
                    <a:pt x="905" y="14416"/>
                  </a:lnTo>
                  <a:lnTo>
                    <a:pt x="37981" y="8562"/>
                  </a:lnTo>
                  <a:lnTo>
                    <a:pt x="81133" y="7005"/>
                  </a:lnTo>
                  <a:lnTo>
                    <a:pt x="123396" y="7955"/>
                  </a:lnTo>
                  <a:lnTo>
                    <a:pt x="153320" y="16547"/>
                  </a:lnTo>
                  <a:lnTo>
                    <a:pt x="166312" y="24052"/>
                  </a:lnTo>
                  <a:lnTo>
                    <a:pt x="184930" y="46324"/>
                  </a:lnTo>
                  <a:lnTo>
                    <a:pt x="191886" y="65274"/>
                  </a:lnTo>
                  <a:lnTo>
                    <a:pt x="199720" y="109555"/>
                  </a:lnTo>
                  <a:lnTo>
                    <a:pt x="198223" y="128419"/>
                  </a:lnTo>
                  <a:lnTo>
                    <a:pt x="192506" y="147663"/>
                  </a:lnTo>
                  <a:lnTo>
                    <a:pt x="190625" y="147831"/>
                  </a:lnTo>
                  <a:lnTo>
                    <a:pt x="184774" y="144254"/>
                  </a:lnTo>
                  <a:lnTo>
                    <a:pt x="181232" y="134198"/>
                  </a:lnTo>
                  <a:lnTo>
                    <a:pt x="181120" y="108907"/>
                  </a:lnTo>
                  <a:lnTo>
                    <a:pt x="185958" y="85798"/>
                  </a:lnTo>
                  <a:lnTo>
                    <a:pt x="204549" y="47137"/>
                  </a:lnTo>
                  <a:lnTo>
                    <a:pt x="227932" y="18984"/>
                  </a:lnTo>
                  <a:lnTo>
                    <a:pt x="2609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1" name="SMARTInkShape-7226"/>
            <p:cNvSpPr/>
            <p:nvPr>
              <p:custDataLst>
                <p:tags r:id="rId57"/>
              </p:custDataLst>
            </p:nvPr>
          </p:nvSpPr>
          <p:spPr>
            <a:xfrm>
              <a:off x="7531038" y="469900"/>
              <a:ext cx="95313" cy="321507"/>
            </a:xfrm>
            <a:custGeom>
              <a:avLst/>
              <a:gdLst/>
              <a:ahLst/>
              <a:cxnLst/>
              <a:rect l="0" t="0" r="0" b="0"/>
              <a:pathLst>
                <a:path w="95313" h="321507">
                  <a:moveTo>
                    <a:pt x="95312" y="0"/>
                  </a:moveTo>
                  <a:lnTo>
                    <a:pt x="95312" y="0"/>
                  </a:lnTo>
                  <a:lnTo>
                    <a:pt x="70826" y="47089"/>
                  </a:lnTo>
                  <a:lnTo>
                    <a:pt x="54090" y="81606"/>
                  </a:lnTo>
                  <a:lnTo>
                    <a:pt x="39596" y="122818"/>
                  </a:lnTo>
                  <a:lnTo>
                    <a:pt x="26099" y="167004"/>
                  </a:lnTo>
                  <a:lnTo>
                    <a:pt x="13750" y="211102"/>
                  </a:lnTo>
                  <a:lnTo>
                    <a:pt x="3558" y="251867"/>
                  </a:lnTo>
                  <a:lnTo>
                    <a:pt x="0" y="297034"/>
                  </a:lnTo>
                  <a:lnTo>
                    <a:pt x="3797" y="313813"/>
                  </a:lnTo>
                  <a:lnTo>
                    <a:pt x="6786" y="319276"/>
                  </a:lnTo>
                  <a:lnTo>
                    <a:pt x="11600" y="321506"/>
                  </a:lnTo>
                  <a:lnTo>
                    <a:pt x="24475" y="320221"/>
                  </a:lnTo>
                  <a:lnTo>
                    <a:pt x="57212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2" name="SMARTInkShape-7227"/>
            <p:cNvSpPr/>
            <p:nvPr>
              <p:custDataLst>
                <p:tags r:id="rId58"/>
              </p:custDataLst>
            </p:nvPr>
          </p:nvSpPr>
          <p:spPr>
            <a:xfrm>
              <a:off x="7429088" y="610744"/>
              <a:ext cx="51213" cy="152393"/>
            </a:xfrm>
            <a:custGeom>
              <a:avLst/>
              <a:gdLst/>
              <a:ahLst/>
              <a:cxnLst/>
              <a:rect l="0" t="0" r="0" b="0"/>
              <a:pathLst>
                <a:path w="51213" h="152393">
                  <a:moveTo>
                    <a:pt x="51212" y="11556"/>
                  </a:moveTo>
                  <a:lnTo>
                    <a:pt x="51212" y="11556"/>
                  </a:lnTo>
                  <a:lnTo>
                    <a:pt x="25186" y="1430"/>
                  </a:lnTo>
                  <a:lnTo>
                    <a:pt x="15890" y="0"/>
                  </a:lnTo>
                  <a:lnTo>
                    <a:pt x="7056" y="3127"/>
                  </a:lnTo>
                  <a:lnTo>
                    <a:pt x="2723" y="5937"/>
                  </a:lnTo>
                  <a:lnTo>
                    <a:pt x="542" y="9927"/>
                  </a:lnTo>
                  <a:lnTo>
                    <a:pt x="0" y="20004"/>
                  </a:lnTo>
                  <a:lnTo>
                    <a:pt x="3660" y="37578"/>
                  </a:lnTo>
                  <a:lnTo>
                    <a:pt x="33005" y="83949"/>
                  </a:lnTo>
                  <a:lnTo>
                    <a:pt x="46885" y="116062"/>
                  </a:lnTo>
                  <a:lnTo>
                    <a:pt x="49288" y="127618"/>
                  </a:lnTo>
                  <a:lnTo>
                    <a:pt x="48518" y="132675"/>
                  </a:lnTo>
                  <a:lnTo>
                    <a:pt x="43900" y="142057"/>
                  </a:lnTo>
                  <a:lnTo>
                    <a:pt x="33367" y="151901"/>
                  </a:lnTo>
                  <a:lnTo>
                    <a:pt x="28026" y="152392"/>
                  </a:lnTo>
                  <a:lnTo>
                    <a:pt x="14566" y="149174"/>
                  </a:lnTo>
                  <a:lnTo>
                    <a:pt x="10553" y="144929"/>
                  </a:lnTo>
                  <a:lnTo>
                    <a:pt x="8584" y="139277"/>
                  </a:lnTo>
                  <a:lnTo>
                    <a:pt x="6762" y="1195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3" name="SMARTInkShape-7228"/>
            <p:cNvSpPr/>
            <p:nvPr>
              <p:custDataLst>
                <p:tags r:id="rId59"/>
              </p:custDataLst>
            </p:nvPr>
          </p:nvSpPr>
          <p:spPr>
            <a:xfrm>
              <a:off x="7151094" y="480835"/>
              <a:ext cx="226744" cy="326050"/>
            </a:xfrm>
            <a:custGeom>
              <a:avLst/>
              <a:gdLst/>
              <a:ahLst/>
              <a:cxnLst/>
              <a:rect l="0" t="0" r="0" b="0"/>
              <a:pathLst>
                <a:path w="226744" h="326050">
                  <a:moveTo>
                    <a:pt x="68856" y="281165"/>
                  </a:moveTo>
                  <a:lnTo>
                    <a:pt x="68856" y="281165"/>
                  </a:lnTo>
                  <a:lnTo>
                    <a:pt x="68856" y="277794"/>
                  </a:lnTo>
                  <a:lnTo>
                    <a:pt x="72619" y="274257"/>
                  </a:lnTo>
                  <a:lnTo>
                    <a:pt x="89904" y="266238"/>
                  </a:lnTo>
                  <a:lnTo>
                    <a:pt x="116653" y="257154"/>
                  </a:lnTo>
                  <a:lnTo>
                    <a:pt x="124906" y="250268"/>
                  </a:lnTo>
                  <a:lnTo>
                    <a:pt x="124567" y="244339"/>
                  </a:lnTo>
                  <a:lnTo>
                    <a:pt x="116664" y="228344"/>
                  </a:lnTo>
                  <a:lnTo>
                    <a:pt x="96348" y="206248"/>
                  </a:lnTo>
                  <a:lnTo>
                    <a:pt x="87890" y="202292"/>
                  </a:lnTo>
                  <a:lnTo>
                    <a:pt x="69083" y="199779"/>
                  </a:lnTo>
                  <a:lnTo>
                    <a:pt x="50848" y="206658"/>
                  </a:lnTo>
                  <a:lnTo>
                    <a:pt x="33334" y="220534"/>
                  </a:lnTo>
                  <a:lnTo>
                    <a:pt x="16144" y="240812"/>
                  </a:lnTo>
                  <a:lnTo>
                    <a:pt x="714" y="279400"/>
                  </a:lnTo>
                  <a:lnTo>
                    <a:pt x="0" y="302018"/>
                  </a:lnTo>
                  <a:lnTo>
                    <a:pt x="1786" y="312000"/>
                  </a:lnTo>
                  <a:lnTo>
                    <a:pt x="7914" y="318655"/>
                  </a:lnTo>
                  <a:lnTo>
                    <a:pt x="27895" y="326049"/>
                  </a:lnTo>
                  <a:lnTo>
                    <a:pt x="55120" y="321810"/>
                  </a:lnTo>
                  <a:lnTo>
                    <a:pt x="85329" y="309107"/>
                  </a:lnTo>
                  <a:lnTo>
                    <a:pt x="129396" y="276039"/>
                  </a:lnTo>
                  <a:lnTo>
                    <a:pt x="156441" y="244314"/>
                  </a:lnTo>
                  <a:lnTo>
                    <a:pt x="175046" y="203404"/>
                  </a:lnTo>
                  <a:lnTo>
                    <a:pt x="181982" y="180641"/>
                  </a:lnTo>
                  <a:lnTo>
                    <a:pt x="187312" y="154882"/>
                  </a:lnTo>
                  <a:lnTo>
                    <a:pt x="191571" y="127126"/>
                  </a:lnTo>
                  <a:lnTo>
                    <a:pt x="195116" y="98039"/>
                  </a:lnTo>
                  <a:lnTo>
                    <a:pt x="197173" y="50668"/>
                  </a:lnTo>
                  <a:lnTo>
                    <a:pt x="195030" y="16444"/>
                  </a:lnTo>
                  <a:lnTo>
                    <a:pt x="189373" y="1234"/>
                  </a:lnTo>
                  <a:lnTo>
                    <a:pt x="185184" y="0"/>
                  </a:lnTo>
                  <a:lnTo>
                    <a:pt x="180275" y="1999"/>
                  </a:lnTo>
                  <a:lnTo>
                    <a:pt x="167763" y="14569"/>
                  </a:lnTo>
                  <a:lnTo>
                    <a:pt x="142298" y="55496"/>
                  </a:lnTo>
                  <a:lnTo>
                    <a:pt x="127602" y="94555"/>
                  </a:lnTo>
                  <a:lnTo>
                    <a:pt x="121541" y="137785"/>
                  </a:lnTo>
                  <a:lnTo>
                    <a:pt x="122610" y="180046"/>
                  </a:lnTo>
                  <a:lnTo>
                    <a:pt x="130141" y="215292"/>
                  </a:lnTo>
                  <a:lnTo>
                    <a:pt x="144307" y="241775"/>
                  </a:lnTo>
                  <a:lnTo>
                    <a:pt x="160246" y="259425"/>
                  </a:lnTo>
                  <a:lnTo>
                    <a:pt x="166471" y="263144"/>
                  </a:lnTo>
                  <a:lnTo>
                    <a:pt x="172033" y="264918"/>
                  </a:lnTo>
                  <a:lnTo>
                    <a:pt x="178562" y="263278"/>
                  </a:lnTo>
                  <a:lnTo>
                    <a:pt x="207438" y="242249"/>
                  </a:lnTo>
                  <a:lnTo>
                    <a:pt x="218643" y="230708"/>
                  </a:lnTo>
                  <a:lnTo>
                    <a:pt x="225835" y="217445"/>
                  </a:lnTo>
                  <a:lnTo>
                    <a:pt x="226425" y="217519"/>
                  </a:lnTo>
                  <a:lnTo>
                    <a:pt x="221775" y="259570"/>
                  </a:lnTo>
                  <a:lnTo>
                    <a:pt x="222115" y="274845"/>
                  </a:lnTo>
                  <a:lnTo>
                    <a:pt x="224695" y="281413"/>
                  </a:lnTo>
                  <a:lnTo>
                    <a:pt x="225665" y="281331"/>
                  </a:lnTo>
                  <a:lnTo>
                    <a:pt x="226743" y="275594"/>
                  </a:lnTo>
                  <a:lnTo>
                    <a:pt x="225611" y="234248"/>
                  </a:lnTo>
                  <a:lnTo>
                    <a:pt x="222547" y="189653"/>
                  </a:lnTo>
                  <a:lnTo>
                    <a:pt x="221638" y="150098"/>
                  </a:lnTo>
                  <a:lnTo>
                    <a:pt x="221256" y="1224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SMARTInkShape-Group1334"/>
          <p:cNvGrpSpPr/>
          <p:nvPr/>
        </p:nvGrpSpPr>
        <p:grpSpPr>
          <a:xfrm>
            <a:off x="5723017" y="464633"/>
            <a:ext cx="1103234" cy="388389"/>
            <a:chOff x="5723017" y="464633"/>
            <a:chExt cx="1103234" cy="388389"/>
          </a:xfrm>
        </p:grpSpPr>
        <p:sp>
          <p:nvSpPr>
            <p:cNvPr id="1445" name="SMARTInkShape-7229"/>
            <p:cNvSpPr/>
            <p:nvPr>
              <p:custDataLst>
                <p:tags r:id="rId41"/>
              </p:custDataLst>
            </p:nvPr>
          </p:nvSpPr>
          <p:spPr>
            <a:xfrm>
              <a:off x="6559550" y="565150"/>
              <a:ext cx="209551" cy="19051"/>
            </a:xfrm>
            <a:custGeom>
              <a:avLst/>
              <a:gdLst/>
              <a:ahLst/>
              <a:cxnLst/>
              <a:rect l="0" t="0" r="0" b="0"/>
              <a:pathLst>
                <a:path w="209551" h="190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411" y="4364"/>
                  </a:lnTo>
                  <a:lnTo>
                    <a:pt x="6742" y="5467"/>
                  </a:lnTo>
                  <a:lnTo>
                    <a:pt x="49831" y="6881"/>
                  </a:lnTo>
                  <a:lnTo>
                    <a:pt x="87528" y="9644"/>
                  </a:lnTo>
                  <a:lnTo>
                    <a:pt x="133916" y="13223"/>
                  </a:lnTo>
                  <a:lnTo>
                    <a:pt x="175934" y="16460"/>
                  </a:lnTo>
                  <a:lnTo>
                    <a:pt x="2095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6" name="SMARTInkShape-7230"/>
            <p:cNvSpPr/>
            <p:nvPr>
              <p:custDataLst>
                <p:tags r:id="rId42"/>
              </p:custDataLst>
            </p:nvPr>
          </p:nvSpPr>
          <p:spPr>
            <a:xfrm>
              <a:off x="6468977" y="495539"/>
              <a:ext cx="357274" cy="282699"/>
            </a:xfrm>
            <a:custGeom>
              <a:avLst/>
              <a:gdLst/>
              <a:ahLst/>
              <a:cxnLst/>
              <a:rect l="0" t="0" r="0" b="0"/>
              <a:pathLst>
                <a:path w="357274" h="282699">
                  <a:moveTo>
                    <a:pt x="8023" y="183911"/>
                  </a:moveTo>
                  <a:lnTo>
                    <a:pt x="8023" y="183911"/>
                  </a:lnTo>
                  <a:lnTo>
                    <a:pt x="1282" y="190653"/>
                  </a:lnTo>
                  <a:lnTo>
                    <a:pt x="0" y="194050"/>
                  </a:lnTo>
                  <a:lnTo>
                    <a:pt x="460" y="201588"/>
                  </a:lnTo>
                  <a:lnTo>
                    <a:pt x="1570" y="204162"/>
                  </a:lnTo>
                  <a:lnTo>
                    <a:pt x="3015" y="205878"/>
                  </a:lnTo>
                  <a:lnTo>
                    <a:pt x="4685" y="207023"/>
                  </a:lnTo>
                  <a:lnTo>
                    <a:pt x="12183" y="206412"/>
                  </a:lnTo>
                  <a:lnTo>
                    <a:pt x="23278" y="202378"/>
                  </a:lnTo>
                  <a:lnTo>
                    <a:pt x="43979" y="188207"/>
                  </a:lnTo>
                  <a:lnTo>
                    <a:pt x="68846" y="158240"/>
                  </a:lnTo>
                  <a:lnTo>
                    <a:pt x="70442" y="152686"/>
                  </a:lnTo>
                  <a:lnTo>
                    <a:pt x="70098" y="147572"/>
                  </a:lnTo>
                  <a:lnTo>
                    <a:pt x="68456" y="142752"/>
                  </a:lnTo>
                  <a:lnTo>
                    <a:pt x="65950" y="140244"/>
                  </a:lnTo>
                  <a:lnTo>
                    <a:pt x="62868" y="139277"/>
                  </a:lnTo>
                  <a:lnTo>
                    <a:pt x="59403" y="139339"/>
                  </a:lnTo>
                  <a:lnTo>
                    <a:pt x="44414" y="146167"/>
                  </a:lnTo>
                  <a:lnTo>
                    <a:pt x="23195" y="163869"/>
                  </a:lnTo>
                  <a:lnTo>
                    <a:pt x="14766" y="182765"/>
                  </a:lnTo>
                  <a:lnTo>
                    <a:pt x="9355" y="229389"/>
                  </a:lnTo>
                  <a:lnTo>
                    <a:pt x="15160" y="260024"/>
                  </a:lnTo>
                  <a:lnTo>
                    <a:pt x="23895" y="274418"/>
                  </a:lnTo>
                  <a:lnTo>
                    <a:pt x="29187" y="280233"/>
                  </a:lnTo>
                  <a:lnTo>
                    <a:pt x="36949" y="282698"/>
                  </a:lnTo>
                  <a:lnTo>
                    <a:pt x="56862" y="281673"/>
                  </a:lnTo>
                  <a:lnTo>
                    <a:pt x="91874" y="269792"/>
                  </a:lnTo>
                  <a:lnTo>
                    <a:pt x="132429" y="239383"/>
                  </a:lnTo>
                  <a:lnTo>
                    <a:pt x="179096" y="192351"/>
                  </a:lnTo>
                  <a:lnTo>
                    <a:pt x="206352" y="152855"/>
                  </a:lnTo>
                  <a:lnTo>
                    <a:pt x="228813" y="110841"/>
                  </a:lnTo>
                  <a:lnTo>
                    <a:pt x="245853" y="71002"/>
                  </a:lnTo>
                  <a:lnTo>
                    <a:pt x="253861" y="26357"/>
                  </a:lnTo>
                  <a:lnTo>
                    <a:pt x="251104" y="9700"/>
                  </a:lnTo>
                  <a:lnTo>
                    <a:pt x="246587" y="1356"/>
                  </a:lnTo>
                  <a:lnTo>
                    <a:pt x="245383" y="119"/>
                  </a:lnTo>
                  <a:lnTo>
                    <a:pt x="244580" y="0"/>
                  </a:lnTo>
                  <a:lnTo>
                    <a:pt x="229965" y="16687"/>
                  </a:lnTo>
                  <a:lnTo>
                    <a:pt x="211132" y="54086"/>
                  </a:lnTo>
                  <a:lnTo>
                    <a:pt x="198483" y="86700"/>
                  </a:lnTo>
                  <a:lnTo>
                    <a:pt x="185099" y="121656"/>
                  </a:lnTo>
                  <a:lnTo>
                    <a:pt x="169743" y="156007"/>
                  </a:lnTo>
                  <a:lnTo>
                    <a:pt x="159156" y="188207"/>
                  </a:lnTo>
                  <a:lnTo>
                    <a:pt x="152992" y="226577"/>
                  </a:lnTo>
                  <a:lnTo>
                    <a:pt x="155003" y="243090"/>
                  </a:lnTo>
                  <a:lnTo>
                    <a:pt x="160601" y="255133"/>
                  </a:lnTo>
                  <a:lnTo>
                    <a:pt x="169009" y="256087"/>
                  </a:lnTo>
                  <a:lnTo>
                    <a:pt x="195283" y="249621"/>
                  </a:lnTo>
                  <a:lnTo>
                    <a:pt x="232291" y="226742"/>
                  </a:lnTo>
                  <a:lnTo>
                    <a:pt x="264146" y="194593"/>
                  </a:lnTo>
                  <a:lnTo>
                    <a:pt x="270024" y="185601"/>
                  </a:lnTo>
                  <a:lnTo>
                    <a:pt x="268767" y="182921"/>
                  </a:lnTo>
                  <a:lnTo>
                    <a:pt x="265107" y="181134"/>
                  </a:lnTo>
                  <a:lnTo>
                    <a:pt x="259846" y="179943"/>
                  </a:lnTo>
                  <a:lnTo>
                    <a:pt x="254927" y="180560"/>
                  </a:lnTo>
                  <a:lnTo>
                    <a:pt x="245698" y="185009"/>
                  </a:lnTo>
                  <a:lnTo>
                    <a:pt x="229199" y="198818"/>
                  </a:lnTo>
                  <a:lnTo>
                    <a:pt x="217646" y="219686"/>
                  </a:lnTo>
                  <a:lnTo>
                    <a:pt x="213126" y="240372"/>
                  </a:lnTo>
                  <a:lnTo>
                    <a:pt x="215831" y="253455"/>
                  </a:lnTo>
                  <a:lnTo>
                    <a:pt x="218530" y="259907"/>
                  </a:lnTo>
                  <a:lnTo>
                    <a:pt x="223149" y="264914"/>
                  </a:lnTo>
                  <a:lnTo>
                    <a:pt x="235808" y="272359"/>
                  </a:lnTo>
                  <a:lnTo>
                    <a:pt x="265544" y="277145"/>
                  </a:lnTo>
                  <a:lnTo>
                    <a:pt x="304537" y="275193"/>
                  </a:lnTo>
                  <a:lnTo>
                    <a:pt x="357273" y="2601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7" name="SMARTInkShape-7231"/>
            <p:cNvSpPr/>
            <p:nvPr>
              <p:custDataLst>
                <p:tags r:id="rId43"/>
              </p:custDataLst>
            </p:nvPr>
          </p:nvSpPr>
          <p:spPr>
            <a:xfrm>
              <a:off x="6308529" y="628650"/>
              <a:ext cx="136722" cy="157213"/>
            </a:xfrm>
            <a:custGeom>
              <a:avLst/>
              <a:gdLst/>
              <a:ahLst/>
              <a:cxnLst/>
              <a:rect l="0" t="0" r="0" b="0"/>
              <a:pathLst>
                <a:path w="136722" h="157213">
                  <a:moveTo>
                    <a:pt x="3371" y="19050"/>
                  </a:moveTo>
                  <a:lnTo>
                    <a:pt x="3371" y="19050"/>
                  </a:lnTo>
                  <a:lnTo>
                    <a:pt x="0" y="15679"/>
                  </a:lnTo>
                  <a:lnTo>
                    <a:pt x="1829" y="14686"/>
                  </a:lnTo>
                  <a:lnTo>
                    <a:pt x="11388" y="13583"/>
                  </a:lnTo>
                  <a:lnTo>
                    <a:pt x="32636" y="19703"/>
                  </a:lnTo>
                  <a:lnTo>
                    <a:pt x="56806" y="37196"/>
                  </a:lnTo>
                  <a:lnTo>
                    <a:pt x="75099" y="63624"/>
                  </a:lnTo>
                  <a:lnTo>
                    <a:pt x="82713" y="100539"/>
                  </a:lnTo>
                  <a:lnTo>
                    <a:pt x="78850" y="124647"/>
                  </a:lnTo>
                  <a:lnTo>
                    <a:pt x="70785" y="144299"/>
                  </a:lnTo>
                  <a:lnTo>
                    <a:pt x="62495" y="155385"/>
                  </a:lnTo>
                  <a:lnTo>
                    <a:pt x="59016" y="157212"/>
                  </a:lnTo>
                  <a:lnTo>
                    <a:pt x="55989" y="157019"/>
                  </a:lnTo>
                  <a:lnTo>
                    <a:pt x="53267" y="155479"/>
                  </a:lnTo>
                  <a:lnTo>
                    <a:pt x="50241" y="144361"/>
                  </a:lnTo>
                  <a:lnTo>
                    <a:pt x="49435" y="136457"/>
                  </a:lnTo>
                  <a:lnTo>
                    <a:pt x="61783" y="101737"/>
                  </a:lnTo>
                  <a:lnTo>
                    <a:pt x="79426" y="70616"/>
                  </a:lnTo>
                  <a:lnTo>
                    <a:pt x="109397" y="28684"/>
                  </a:lnTo>
                  <a:lnTo>
                    <a:pt x="1367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8" name="SMARTInkShape-7232"/>
            <p:cNvSpPr/>
            <p:nvPr>
              <p:custDataLst>
                <p:tags r:id="rId44"/>
              </p:custDataLst>
            </p:nvPr>
          </p:nvSpPr>
          <p:spPr>
            <a:xfrm>
              <a:off x="6149108" y="641873"/>
              <a:ext cx="124693" cy="158228"/>
            </a:xfrm>
            <a:custGeom>
              <a:avLst/>
              <a:gdLst/>
              <a:ahLst/>
              <a:cxnLst/>
              <a:rect l="0" t="0" r="0" b="0"/>
              <a:pathLst>
                <a:path w="124693" h="158228">
                  <a:moveTo>
                    <a:pt x="124692" y="12177"/>
                  </a:moveTo>
                  <a:lnTo>
                    <a:pt x="124692" y="12177"/>
                  </a:lnTo>
                  <a:lnTo>
                    <a:pt x="109482" y="3449"/>
                  </a:lnTo>
                  <a:lnTo>
                    <a:pt x="73170" y="0"/>
                  </a:lnTo>
                  <a:lnTo>
                    <a:pt x="55461" y="5354"/>
                  </a:lnTo>
                  <a:lnTo>
                    <a:pt x="38184" y="16200"/>
                  </a:lnTo>
                  <a:lnTo>
                    <a:pt x="14001" y="42846"/>
                  </a:lnTo>
                  <a:lnTo>
                    <a:pt x="2354" y="65319"/>
                  </a:lnTo>
                  <a:lnTo>
                    <a:pt x="0" y="87536"/>
                  </a:lnTo>
                  <a:lnTo>
                    <a:pt x="5067" y="109170"/>
                  </a:lnTo>
                  <a:lnTo>
                    <a:pt x="16727" y="130544"/>
                  </a:lnTo>
                  <a:lnTo>
                    <a:pt x="35080" y="146159"/>
                  </a:lnTo>
                  <a:lnTo>
                    <a:pt x="45901" y="152298"/>
                  </a:lnTo>
                  <a:lnTo>
                    <a:pt x="72976" y="157238"/>
                  </a:lnTo>
                  <a:lnTo>
                    <a:pt x="118342" y="158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9" name="SMARTInkShape-7233"/>
            <p:cNvSpPr/>
            <p:nvPr>
              <p:custDataLst>
                <p:tags r:id="rId45"/>
              </p:custDataLst>
            </p:nvPr>
          </p:nvSpPr>
          <p:spPr>
            <a:xfrm>
              <a:off x="6051879" y="613706"/>
              <a:ext cx="94922" cy="163238"/>
            </a:xfrm>
            <a:custGeom>
              <a:avLst/>
              <a:gdLst/>
              <a:ahLst/>
              <a:cxnLst/>
              <a:rect l="0" t="0" r="0" b="0"/>
              <a:pathLst>
                <a:path w="94922" h="163238">
                  <a:moveTo>
                    <a:pt x="94921" y="21294"/>
                  </a:moveTo>
                  <a:lnTo>
                    <a:pt x="94921" y="21294"/>
                  </a:lnTo>
                  <a:lnTo>
                    <a:pt x="88180" y="17923"/>
                  </a:lnTo>
                  <a:lnTo>
                    <a:pt x="82988" y="12505"/>
                  </a:lnTo>
                  <a:lnTo>
                    <a:pt x="80616" y="9085"/>
                  </a:lnTo>
                  <a:lnTo>
                    <a:pt x="70453" y="3403"/>
                  </a:lnTo>
                  <a:lnTo>
                    <a:pt x="63793" y="900"/>
                  </a:lnTo>
                  <a:lnTo>
                    <a:pt x="48866" y="0"/>
                  </a:lnTo>
                  <a:lnTo>
                    <a:pt x="32824" y="3363"/>
                  </a:lnTo>
                  <a:lnTo>
                    <a:pt x="16287" y="11914"/>
                  </a:lnTo>
                  <a:lnTo>
                    <a:pt x="5175" y="22769"/>
                  </a:lnTo>
                  <a:lnTo>
                    <a:pt x="1223" y="28628"/>
                  </a:lnTo>
                  <a:lnTo>
                    <a:pt x="0" y="35355"/>
                  </a:lnTo>
                  <a:lnTo>
                    <a:pt x="2404" y="50356"/>
                  </a:lnTo>
                  <a:lnTo>
                    <a:pt x="26267" y="91348"/>
                  </a:lnTo>
                  <a:lnTo>
                    <a:pt x="54487" y="135054"/>
                  </a:lnTo>
                  <a:lnTo>
                    <a:pt x="57382" y="141584"/>
                  </a:lnTo>
                  <a:lnTo>
                    <a:pt x="57902" y="146643"/>
                  </a:lnTo>
                  <a:lnTo>
                    <a:pt x="56835" y="150721"/>
                  </a:lnTo>
                  <a:lnTo>
                    <a:pt x="51888" y="157134"/>
                  </a:lnTo>
                  <a:lnTo>
                    <a:pt x="44986" y="162336"/>
                  </a:lnTo>
                  <a:lnTo>
                    <a:pt x="33452" y="163237"/>
                  </a:lnTo>
                  <a:lnTo>
                    <a:pt x="9793" y="158066"/>
                  </a:lnTo>
                  <a:lnTo>
                    <a:pt x="7123" y="154103"/>
                  </a:lnTo>
                  <a:lnTo>
                    <a:pt x="6021" y="1292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0" name="SMARTInkShape-7234"/>
            <p:cNvSpPr/>
            <p:nvPr>
              <p:custDataLst>
                <p:tags r:id="rId46"/>
              </p:custDataLst>
            </p:nvPr>
          </p:nvSpPr>
          <p:spPr>
            <a:xfrm>
              <a:off x="5723017" y="464633"/>
              <a:ext cx="173728" cy="388389"/>
            </a:xfrm>
            <a:custGeom>
              <a:avLst/>
              <a:gdLst/>
              <a:ahLst/>
              <a:cxnLst/>
              <a:rect l="0" t="0" r="0" b="0"/>
              <a:pathLst>
                <a:path w="173728" h="388389">
                  <a:moveTo>
                    <a:pt x="23733" y="75117"/>
                  </a:moveTo>
                  <a:lnTo>
                    <a:pt x="23733" y="75117"/>
                  </a:lnTo>
                  <a:lnTo>
                    <a:pt x="6774" y="68209"/>
                  </a:lnTo>
                  <a:lnTo>
                    <a:pt x="0" y="63561"/>
                  </a:lnTo>
                  <a:lnTo>
                    <a:pt x="8940" y="66127"/>
                  </a:lnTo>
                  <a:lnTo>
                    <a:pt x="17393" y="78883"/>
                  </a:lnTo>
                  <a:lnTo>
                    <a:pt x="24443" y="100074"/>
                  </a:lnTo>
                  <a:lnTo>
                    <a:pt x="29117" y="145855"/>
                  </a:lnTo>
                  <a:lnTo>
                    <a:pt x="32711" y="186049"/>
                  </a:lnTo>
                  <a:lnTo>
                    <a:pt x="32897" y="227901"/>
                  </a:lnTo>
                  <a:lnTo>
                    <a:pt x="31334" y="267905"/>
                  </a:lnTo>
                  <a:lnTo>
                    <a:pt x="30454" y="315370"/>
                  </a:lnTo>
                  <a:lnTo>
                    <a:pt x="29488" y="340566"/>
                  </a:lnTo>
                  <a:lnTo>
                    <a:pt x="28275" y="342394"/>
                  </a:lnTo>
                  <a:lnTo>
                    <a:pt x="26761" y="342202"/>
                  </a:lnTo>
                  <a:lnTo>
                    <a:pt x="21260" y="318334"/>
                  </a:lnTo>
                  <a:lnTo>
                    <a:pt x="19106" y="287871"/>
                  </a:lnTo>
                  <a:lnTo>
                    <a:pt x="17443" y="247285"/>
                  </a:lnTo>
                  <a:lnTo>
                    <a:pt x="16012" y="221646"/>
                  </a:lnTo>
                  <a:lnTo>
                    <a:pt x="14353" y="193970"/>
                  </a:lnTo>
                  <a:lnTo>
                    <a:pt x="14656" y="164935"/>
                  </a:lnTo>
                  <a:lnTo>
                    <a:pt x="16271" y="134996"/>
                  </a:lnTo>
                  <a:lnTo>
                    <a:pt x="18758" y="104453"/>
                  </a:lnTo>
                  <a:lnTo>
                    <a:pt x="32811" y="57346"/>
                  </a:lnTo>
                  <a:lnTo>
                    <a:pt x="52462" y="23474"/>
                  </a:lnTo>
                  <a:lnTo>
                    <a:pt x="72955" y="3717"/>
                  </a:lnTo>
                  <a:lnTo>
                    <a:pt x="83359" y="0"/>
                  </a:lnTo>
                  <a:lnTo>
                    <a:pt x="104326" y="1515"/>
                  </a:lnTo>
                  <a:lnTo>
                    <a:pt x="125404" y="16770"/>
                  </a:lnTo>
                  <a:lnTo>
                    <a:pt x="145825" y="42129"/>
                  </a:lnTo>
                  <a:lnTo>
                    <a:pt x="164309" y="76919"/>
                  </a:lnTo>
                  <a:lnTo>
                    <a:pt x="172525" y="121544"/>
                  </a:lnTo>
                  <a:lnTo>
                    <a:pt x="173727" y="146285"/>
                  </a:lnTo>
                  <a:lnTo>
                    <a:pt x="171707" y="172657"/>
                  </a:lnTo>
                  <a:lnTo>
                    <a:pt x="167537" y="200116"/>
                  </a:lnTo>
                  <a:lnTo>
                    <a:pt x="161937" y="228299"/>
                  </a:lnTo>
                  <a:lnTo>
                    <a:pt x="152558" y="254144"/>
                  </a:lnTo>
                  <a:lnTo>
                    <a:pt x="127084" y="301675"/>
                  </a:lnTo>
                  <a:lnTo>
                    <a:pt x="98831" y="338793"/>
                  </a:lnTo>
                  <a:lnTo>
                    <a:pt x="57038" y="375964"/>
                  </a:lnTo>
                  <a:lnTo>
                    <a:pt x="34301" y="387332"/>
                  </a:lnTo>
                  <a:lnTo>
                    <a:pt x="27251" y="388388"/>
                  </a:lnTo>
                  <a:lnTo>
                    <a:pt x="21845" y="387681"/>
                  </a:lnTo>
                  <a:lnTo>
                    <a:pt x="17535" y="383682"/>
                  </a:lnTo>
                  <a:lnTo>
                    <a:pt x="10866" y="369831"/>
                  </a:lnTo>
                  <a:lnTo>
                    <a:pt x="10921" y="362610"/>
                  </a:lnTo>
                  <a:lnTo>
                    <a:pt x="23733" y="33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1" name="SMARTInkShape-7235"/>
            <p:cNvSpPr/>
            <p:nvPr>
              <p:custDataLst>
                <p:tags r:id="rId47"/>
              </p:custDataLst>
            </p:nvPr>
          </p:nvSpPr>
          <p:spPr>
            <a:xfrm>
              <a:off x="5989815" y="590550"/>
              <a:ext cx="10936" cy="25401"/>
            </a:xfrm>
            <a:custGeom>
              <a:avLst/>
              <a:gdLst/>
              <a:ahLst/>
              <a:cxnLst/>
              <a:rect l="0" t="0" r="0" b="0"/>
              <a:pathLst>
                <a:path w="10936" h="25401">
                  <a:moveTo>
                    <a:pt x="10935" y="25400"/>
                  </a:moveTo>
                  <a:lnTo>
                    <a:pt x="10935" y="25400"/>
                  </a:lnTo>
                  <a:lnTo>
                    <a:pt x="0" y="3531"/>
                  </a:lnTo>
                  <a:lnTo>
                    <a:pt x="117" y="2354"/>
                  </a:lnTo>
                  <a:lnTo>
                    <a:pt x="901" y="1569"/>
                  </a:lnTo>
                  <a:lnTo>
                    <a:pt x="45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2" name="SMARTInkShape-7236"/>
            <p:cNvSpPr/>
            <p:nvPr>
              <p:custDataLst>
                <p:tags r:id="rId48"/>
              </p:custDataLst>
            </p:nvPr>
          </p:nvSpPr>
          <p:spPr>
            <a:xfrm>
              <a:off x="5976818" y="704850"/>
              <a:ext cx="11233" cy="69851"/>
            </a:xfrm>
            <a:custGeom>
              <a:avLst/>
              <a:gdLst/>
              <a:ahLst/>
              <a:cxnLst/>
              <a:rect l="0" t="0" r="0" b="0"/>
              <a:pathLst>
                <a:path w="11233" h="69851">
                  <a:moveTo>
                    <a:pt x="11232" y="0"/>
                  </a:moveTo>
                  <a:lnTo>
                    <a:pt x="11232" y="0"/>
                  </a:lnTo>
                  <a:lnTo>
                    <a:pt x="11232" y="3371"/>
                  </a:lnTo>
                  <a:lnTo>
                    <a:pt x="248" y="48924"/>
                  </a:lnTo>
                  <a:lnTo>
                    <a:pt x="0" y="60549"/>
                  </a:lnTo>
                  <a:lnTo>
                    <a:pt x="921" y="63650"/>
                  </a:lnTo>
                  <a:lnTo>
                    <a:pt x="4882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SMARTInkShape-Group1335"/>
          <p:cNvGrpSpPr/>
          <p:nvPr/>
        </p:nvGrpSpPr>
        <p:grpSpPr>
          <a:xfrm>
            <a:off x="3315388" y="1246365"/>
            <a:ext cx="380313" cy="343624"/>
            <a:chOff x="3315388" y="1246365"/>
            <a:chExt cx="380313" cy="343624"/>
          </a:xfrm>
        </p:grpSpPr>
        <p:sp>
          <p:nvSpPr>
            <p:cNvPr id="1454" name="SMARTInkShape-7237"/>
            <p:cNvSpPr/>
            <p:nvPr>
              <p:custDataLst>
                <p:tags r:id="rId39"/>
              </p:custDataLst>
            </p:nvPr>
          </p:nvSpPr>
          <p:spPr>
            <a:xfrm>
              <a:off x="3442235" y="1397000"/>
              <a:ext cx="253466" cy="167790"/>
            </a:xfrm>
            <a:custGeom>
              <a:avLst/>
              <a:gdLst/>
              <a:ahLst/>
              <a:cxnLst/>
              <a:rect l="0" t="0" r="0" b="0"/>
              <a:pathLst>
                <a:path w="253466" h="167790">
                  <a:moveTo>
                    <a:pt x="101065" y="63500"/>
                  </a:moveTo>
                  <a:lnTo>
                    <a:pt x="101065" y="63500"/>
                  </a:lnTo>
                  <a:lnTo>
                    <a:pt x="62341" y="63500"/>
                  </a:lnTo>
                  <a:lnTo>
                    <a:pt x="27982" y="64911"/>
                  </a:lnTo>
                  <a:lnTo>
                    <a:pt x="13551" y="70242"/>
                  </a:lnTo>
                  <a:lnTo>
                    <a:pt x="3844" y="77315"/>
                  </a:lnTo>
                  <a:lnTo>
                    <a:pt x="268" y="81177"/>
                  </a:lnTo>
                  <a:lnTo>
                    <a:pt x="0" y="87279"/>
                  </a:lnTo>
                  <a:lnTo>
                    <a:pt x="5347" y="103467"/>
                  </a:lnTo>
                  <a:lnTo>
                    <a:pt x="23629" y="125672"/>
                  </a:lnTo>
                  <a:lnTo>
                    <a:pt x="43549" y="138914"/>
                  </a:lnTo>
                  <a:lnTo>
                    <a:pt x="54571" y="140997"/>
                  </a:lnTo>
                  <a:lnTo>
                    <a:pt x="59485" y="140565"/>
                  </a:lnTo>
                  <a:lnTo>
                    <a:pt x="63467" y="138865"/>
                  </a:lnTo>
                  <a:lnTo>
                    <a:pt x="69773" y="133214"/>
                  </a:lnTo>
                  <a:lnTo>
                    <a:pt x="77290" y="118728"/>
                  </a:lnTo>
                  <a:lnTo>
                    <a:pt x="81393" y="74832"/>
                  </a:lnTo>
                  <a:lnTo>
                    <a:pt x="81979" y="46228"/>
                  </a:lnTo>
                  <a:lnTo>
                    <a:pt x="83402" y="46341"/>
                  </a:lnTo>
                  <a:lnTo>
                    <a:pt x="106430" y="53444"/>
                  </a:lnTo>
                  <a:lnTo>
                    <a:pt x="129544" y="72907"/>
                  </a:lnTo>
                  <a:lnTo>
                    <a:pt x="147525" y="104387"/>
                  </a:lnTo>
                  <a:lnTo>
                    <a:pt x="155047" y="137155"/>
                  </a:lnTo>
                  <a:lnTo>
                    <a:pt x="153906" y="159093"/>
                  </a:lnTo>
                  <a:lnTo>
                    <a:pt x="151814" y="163212"/>
                  </a:lnTo>
                  <a:lnTo>
                    <a:pt x="149009" y="165958"/>
                  </a:lnTo>
                  <a:lnTo>
                    <a:pt x="145728" y="167789"/>
                  </a:lnTo>
                  <a:lnTo>
                    <a:pt x="142129" y="166893"/>
                  </a:lnTo>
                  <a:lnTo>
                    <a:pt x="134367" y="160252"/>
                  </a:lnTo>
                  <a:lnTo>
                    <a:pt x="133850" y="152696"/>
                  </a:lnTo>
                  <a:lnTo>
                    <a:pt x="138919" y="131130"/>
                  </a:lnTo>
                  <a:lnTo>
                    <a:pt x="160416" y="87850"/>
                  </a:lnTo>
                  <a:lnTo>
                    <a:pt x="195870" y="46020"/>
                  </a:lnTo>
                  <a:lnTo>
                    <a:pt x="25346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5" name="SMARTInkShape-7238"/>
            <p:cNvSpPr/>
            <p:nvPr>
              <p:custDataLst>
                <p:tags r:id="rId40"/>
              </p:custDataLst>
            </p:nvPr>
          </p:nvSpPr>
          <p:spPr>
            <a:xfrm>
              <a:off x="3315388" y="1246365"/>
              <a:ext cx="170763" cy="343624"/>
            </a:xfrm>
            <a:custGeom>
              <a:avLst/>
              <a:gdLst/>
              <a:ahLst/>
              <a:cxnLst/>
              <a:rect l="0" t="0" r="0" b="0"/>
              <a:pathLst>
                <a:path w="170763" h="343624">
                  <a:moveTo>
                    <a:pt x="170762" y="10935"/>
                  </a:moveTo>
                  <a:lnTo>
                    <a:pt x="170762" y="10935"/>
                  </a:lnTo>
                  <a:lnTo>
                    <a:pt x="170762" y="4193"/>
                  </a:lnTo>
                  <a:lnTo>
                    <a:pt x="169350" y="2207"/>
                  </a:lnTo>
                  <a:lnTo>
                    <a:pt x="166999" y="883"/>
                  </a:lnTo>
                  <a:lnTo>
                    <a:pt x="164020" y="0"/>
                  </a:lnTo>
                  <a:lnTo>
                    <a:pt x="160623" y="1528"/>
                  </a:lnTo>
                  <a:lnTo>
                    <a:pt x="153085" y="8871"/>
                  </a:lnTo>
                  <a:lnTo>
                    <a:pt x="134167" y="38389"/>
                  </a:lnTo>
                  <a:lnTo>
                    <a:pt x="122512" y="72055"/>
                  </a:lnTo>
                  <a:lnTo>
                    <a:pt x="113334" y="113594"/>
                  </a:lnTo>
                  <a:lnTo>
                    <a:pt x="106903" y="160278"/>
                  </a:lnTo>
                  <a:lnTo>
                    <a:pt x="103575" y="207367"/>
                  </a:lnTo>
                  <a:lnTo>
                    <a:pt x="102801" y="252049"/>
                  </a:lnTo>
                  <a:lnTo>
                    <a:pt x="104809" y="290723"/>
                  </a:lnTo>
                  <a:lnTo>
                    <a:pt x="103164" y="330745"/>
                  </a:lnTo>
                  <a:lnTo>
                    <a:pt x="101002" y="337736"/>
                  </a:lnTo>
                  <a:lnTo>
                    <a:pt x="98150" y="341691"/>
                  </a:lnTo>
                  <a:lnTo>
                    <a:pt x="94838" y="343623"/>
                  </a:lnTo>
                  <a:lnTo>
                    <a:pt x="89806" y="342793"/>
                  </a:lnTo>
                  <a:lnTo>
                    <a:pt x="46699" y="317260"/>
                  </a:lnTo>
                  <a:lnTo>
                    <a:pt x="5622" y="276015"/>
                  </a:lnTo>
                  <a:lnTo>
                    <a:pt x="1401" y="270205"/>
                  </a:lnTo>
                  <a:lnTo>
                    <a:pt x="0" y="264921"/>
                  </a:lnTo>
                  <a:lnTo>
                    <a:pt x="476" y="259987"/>
                  </a:lnTo>
                  <a:lnTo>
                    <a:pt x="2204" y="255286"/>
                  </a:lnTo>
                  <a:lnTo>
                    <a:pt x="15414" y="246300"/>
                  </a:lnTo>
                  <a:lnTo>
                    <a:pt x="37513" y="238308"/>
                  </a:lnTo>
                  <a:lnTo>
                    <a:pt x="68501" y="232405"/>
                  </a:lnTo>
                  <a:lnTo>
                    <a:pt x="107203" y="227429"/>
                  </a:lnTo>
                  <a:lnTo>
                    <a:pt x="170762" y="220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SMARTInkShape-Group1336"/>
          <p:cNvGrpSpPr/>
          <p:nvPr/>
        </p:nvGrpSpPr>
        <p:grpSpPr>
          <a:xfrm>
            <a:off x="1521280" y="1255051"/>
            <a:ext cx="1444171" cy="432735"/>
            <a:chOff x="1521280" y="1255051"/>
            <a:chExt cx="1444171" cy="432735"/>
          </a:xfrm>
        </p:grpSpPr>
        <p:sp>
          <p:nvSpPr>
            <p:cNvPr id="1457" name="SMARTInkShape-7239"/>
            <p:cNvSpPr/>
            <p:nvPr>
              <p:custDataLst>
                <p:tags r:id="rId29"/>
              </p:custDataLst>
            </p:nvPr>
          </p:nvSpPr>
          <p:spPr>
            <a:xfrm>
              <a:off x="2714979" y="1403350"/>
              <a:ext cx="250472" cy="173882"/>
            </a:xfrm>
            <a:custGeom>
              <a:avLst/>
              <a:gdLst/>
              <a:ahLst/>
              <a:cxnLst/>
              <a:rect l="0" t="0" r="0" b="0"/>
              <a:pathLst>
                <a:path w="250472" h="173882">
                  <a:moveTo>
                    <a:pt x="91721" y="31750"/>
                  </a:moveTo>
                  <a:lnTo>
                    <a:pt x="91721" y="31750"/>
                  </a:lnTo>
                  <a:lnTo>
                    <a:pt x="49089" y="48356"/>
                  </a:lnTo>
                  <a:lnTo>
                    <a:pt x="29264" y="58886"/>
                  </a:lnTo>
                  <a:lnTo>
                    <a:pt x="14338" y="74385"/>
                  </a:lnTo>
                  <a:lnTo>
                    <a:pt x="4412" y="93032"/>
                  </a:lnTo>
                  <a:lnTo>
                    <a:pt x="0" y="113079"/>
                  </a:lnTo>
                  <a:lnTo>
                    <a:pt x="3684" y="129985"/>
                  </a:lnTo>
                  <a:lnTo>
                    <a:pt x="13082" y="143849"/>
                  </a:lnTo>
                  <a:lnTo>
                    <a:pt x="26667" y="154714"/>
                  </a:lnTo>
                  <a:lnTo>
                    <a:pt x="42112" y="158603"/>
                  </a:lnTo>
                  <a:lnTo>
                    <a:pt x="57678" y="157273"/>
                  </a:lnTo>
                  <a:lnTo>
                    <a:pt x="71652" y="151979"/>
                  </a:lnTo>
                  <a:lnTo>
                    <a:pt x="81155" y="143040"/>
                  </a:lnTo>
                  <a:lnTo>
                    <a:pt x="87025" y="132012"/>
                  </a:lnTo>
                  <a:lnTo>
                    <a:pt x="89634" y="120055"/>
                  </a:lnTo>
                  <a:lnTo>
                    <a:pt x="87732" y="94682"/>
                  </a:lnTo>
                  <a:lnTo>
                    <a:pt x="68722" y="47859"/>
                  </a:lnTo>
                  <a:lnTo>
                    <a:pt x="61700" y="23094"/>
                  </a:lnTo>
                  <a:lnTo>
                    <a:pt x="62535" y="19630"/>
                  </a:lnTo>
                  <a:lnTo>
                    <a:pt x="64502" y="17320"/>
                  </a:lnTo>
                  <a:lnTo>
                    <a:pt x="67225" y="15780"/>
                  </a:lnTo>
                  <a:lnTo>
                    <a:pt x="70452" y="16164"/>
                  </a:lnTo>
                  <a:lnTo>
                    <a:pt x="77799" y="20354"/>
                  </a:lnTo>
                  <a:lnTo>
                    <a:pt x="123671" y="65680"/>
                  </a:lnTo>
                  <a:lnTo>
                    <a:pt x="134849" y="82813"/>
                  </a:lnTo>
                  <a:lnTo>
                    <a:pt x="144402" y="116260"/>
                  </a:lnTo>
                  <a:lnTo>
                    <a:pt x="146107" y="157961"/>
                  </a:lnTo>
                  <a:lnTo>
                    <a:pt x="143229" y="173881"/>
                  </a:lnTo>
                  <a:lnTo>
                    <a:pt x="142993" y="173071"/>
                  </a:lnTo>
                  <a:lnTo>
                    <a:pt x="142583" y="140828"/>
                  </a:lnTo>
                  <a:lnTo>
                    <a:pt x="156023" y="96290"/>
                  </a:lnTo>
                  <a:lnTo>
                    <a:pt x="173922" y="63021"/>
                  </a:lnTo>
                  <a:lnTo>
                    <a:pt x="196693" y="33654"/>
                  </a:lnTo>
                  <a:lnTo>
                    <a:pt x="2504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8" name="SMARTInkShape-7240"/>
            <p:cNvSpPr/>
            <p:nvPr>
              <p:custDataLst>
                <p:tags r:id="rId30"/>
              </p:custDataLst>
            </p:nvPr>
          </p:nvSpPr>
          <p:spPr>
            <a:xfrm>
              <a:off x="2566017" y="1441450"/>
              <a:ext cx="145434" cy="24518"/>
            </a:xfrm>
            <a:custGeom>
              <a:avLst/>
              <a:gdLst/>
              <a:ahLst/>
              <a:cxnLst/>
              <a:rect l="0" t="0" r="0" b="0"/>
              <a:pathLst>
                <a:path w="145434" h="24518">
                  <a:moveTo>
                    <a:pt x="50183" y="19050"/>
                  </a:moveTo>
                  <a:lnTo>
                    <a:pt x="50183" y="19050"/>
                  </a:lnTo>
                  <a:lnTo>
                    <a:pt x="11238" y="20932"/>
                  </a:lnTo>
                  <a:lnTo>
                    <a:pt x="309" y="24076"/>
                  </a:lnTo>
                  <a:lnTo>
                    <a:pt x="0" y="24517"/>
                  </a:lnTo>
                  <a:lnTo>
                    <a:pt x="41528" y="18376"/>
                  </a:lnTo>
                  <a:lnTo>
                    <a:pt x="73853" y="13812"/>
                  </a:lnTo>
                  <a:lnTo>
                    <a:pt x="121402" y="4720"/>
                  </a:lnTo>
                  <a:lnTo>
                    <a:pt x="1454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9" name="SMARTInkShape-7241"/>
            <p:cNvSpPr/>
            <p:nvPr>
              <p:custDataLst>
                <p:tags r:id="rId31"/>
              </p:custDataLst>
            </p:nvPr>
          </p:nvSpPr>
          <p:spPr>
            <a:xfrm>
              <a:off x="2415574" y="1255051"/>
              <a:ext cx="295877" cy="341044"/>
            </a:xfrm>
            <a:custGeom>
              <a:avLst/>
              <a:gdLst/>
              <a:ahLst/>
              <a:cxnLst/>
              <a:rect l="0" t="0" r="0" b="0"/>
              <a:pathLst>
                <a:path w="295877" h="341044">
                  <a:moveTo>
                    <a:pt x="86326" y="268949"/>
                  </a:moveTo>
                  <a:lnTo>
                    <a:pt x="86326" y="268949"/>
                  </a:lnTo>
                  <a:lnTo>
                    <a:pt x="100632" y="233596"/>
                  </a:lnTo>
                  <a:lnTo>
                    <a:pt x="103970" y="209242"/>
                  </a:lnTo>
                  <a:lnTo>
                    <a:pt x="102322" y="203039"/>
                  </a:lnTo>
                  <a:lnTo>
                    <a:pt x="99107" y="198198"/>
                  </a:lnTo>
                  <a:lnTo>
                    <a:pt x="94847" y="194265"/>
                  </a:lnTo>
                  <a:lnTo>
                    <a:pt x="88478" y="193054"/>
                  </a:lnTo>
                  <a:lnTo>
                    <a:pt x="71996" y="195472"/>
                  </a:lnTo>
                  <a:lnTo>
                    <a:pt x="39511" y="218250"/>
                  </a:lnTo>
                  <a:lnTo>
                    <a:pt x="9817" y="258552"/>
                  </a:lnTo>
                  <a:lnTo>
                    <a:pt x="1287" y="284319"/>
                  </a:lnTo>
                  <a:lnTo>
                    <a:pt x="0" y="296129"/>
                  </a:lnTo>
                  <a:lnTo>
                    <a:pt x="1964" y="305413"/>
                  </a:lnTo>
                  <a:lnTo>
                    <a:pt x="11673" y="319493"/>
                  </a:lnTo>
                  <a:lnTo>
                    <a:pt x="18918" y="321695"/>
                  </a:lnTo>
                  <a:lnTo>
                    <a:pt x="36376" y="318497"/>
                  </a:lnTo>
                  <a:lnTo>
                    <a:pt x="62667" y="301426"/>
                  </a:lnTo>
                  <a:lnTo>
                    <a:pt x="90354" y="271079"/>
                  </a:lnTo>
                  <a:lnTo>
                    <a:pt x="103258" y="247592"/>
                  </a:lnTo>
                  <a:lnTo>
                    <a:pt x="103259" y="248361"/>
                  </a:lnTo>
                  <a:lnTo>
                    <a:pt x="93765" y="293902"/>
                  </a:lnTo>
                  <a:lnTo>
                    <a:pt x="96923" y="304969"/>
                  </a:lnTo>
                  <a:lnTo>
                    <a:pt x="99741" y="309896"/>
                  </a:lnTo>
                  <a:lnTo>
                    <a:pt x="105852" y="312474"/>
                  </a:lnTo>
                  <a:lnTo>
                    <a:pt x="123932" y="313458"/>
                  </a:lnTo>
                  <a:lnTo>
                    <a:pt x="146079" y="304018"/>
                  </a:lnTo>
                  <a:lnTo>
                    <a:pt x="169327" y="286652"/>
                  </a:lnTo>
                  <a:lnTo>
                    <a:pt x="202955" y="244874"/>
                  </a:lnTo>
                  <a:lnTo>
                    <a:pt x="227061" y="200864"/>
                  </a:lnTo>
                  <a:lnTo>
                    <a:pt x="238005" y="174876"/>
                  </a:lnTo>
                  <a:lnTo>
                    <a:pt x="248123" y="146967"/>
                  </a:lnTo>
                  <a:lnTo>
                    <a:pt x="257691" y="117778"/>
                  </a:lnTo>
                  <a:lnTo>
                    <a:pt x="265480" y="91262"/>
                  </a:lnTo>
                  <a:lnTo>
                    <a:pt x="272084" y="66530"/>
                  </a:lnTo>
                  <a:lnTo>
                    <a:pt x="280363" y="25880"/>
                  </a:lnTo>
                  <a:lnTo>
                    <a:pt x="279338" y="3109"/>
                  </a:lnTo>
                  <a:lnTo>
                    <a:pt x="275679" y="0"/>
                  </a:lnTo>
                  <a:lnTo>
                    <a:pt x="270417" y="1455"/>
                  </a:lnTo>
                  <a:lnTo>
                    <a:pt x="264086" y="5953"/>
                  </a:lnTo>
                  <a:lnTo>
                    <a:pt x="238322" y="45993"/>
                  </a:lnTo>
                  <a:lnTo>
                    <a:pt x="222319" y="86602"/>
                  </a:lnTo>
                  <a:lnTo>
                    <a:pt x="210267" y="133578"/>
                  </a:lnTo>
                  <a:lnTo>
                    <a:pt x="207053" y="158946"/>
                  </a:lnTo>
                  <a:lnTo>
                    <a:pt x="204911" y="185030"/>
                  </a:lnTo>
                  <a:lnTo>
                    <a:pt x="203483" y="210181"/>
                  </a:lnTo>
                  <a:lnTo>
                    <a:pt x="202530" y="234709"/>
                  </a:lnTo>
                  <a:lnTo>
                    <a:pt x="203589" y="279131"/>
                  </a:lnTo>
                  <a:lnTo>
                    <a:pt x="211115" y="312986"/>
                  </a:lnTo>
                  <a:lnTo>
                    <a:pt x="217497" y="324412"/>
                  </a:lnTo>
                  <a:lnTo>
                    <a:pt x="233995" y="338990"/>
                  </a:lnTo>
                  <a:lnTo>
                    <a:pt x="243333" y="341043"/>
                  </a:lnTo>
                  <a:lnTo>
                    <a:pt x="263116" y="337680"/>
                  </a:lnTo>
                  <a:lnTo>
                    <a:pt x="271214" y="331703"/>
                  </a:lnTo>
                  <a:lnTo>
                    <a:pt x="295876" y="2943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0" name="SMARTInkShape-7242"/>
            <p:cNvSpPr/>
            <p:nvPr>
              <p:custDataLst>
                <p:tags r:id="rId32"/>
              </p:custDataLst>
            </p:nvPr>
          </p:nvSpPr>
          <p:spPr>
            <a:xfrm>
              <a:off x="2258419" y="1450796"/>
              <a:ext cx="154582" cy="149606"/>
            </a:xfrm>
            <a:custGeom>
              <a:avLst/>
              <a:gdLst/>
              <a:ahLst/>
              <a:cxnLst/>
              <a:rect l="0" t="0" r="0" b="0"/>
              <a:pathLst>
                <a:path w="154582" h="149606">
                  <a:moveTo>
                    <a:pt x="2181" y="3354"/>
                  </a:moveTo>
                  <a:lnTo>
                    <a:pt x="2181" y="3354"/>
                  </a:lnTo>
                  <a:lnTo>
                    <a:pt x="4062" y="15906"/>
                  </a:lnTo>
                  <a:lnTo>
                    <a:pt x="11019" y="54909"/>
                  </a:lnTo>
                  <a:lnTo>
                    <a:pt x="17108" y="92478"/>
                  </a:lnTo>
                  <a:lnTo>
                    <a:pt x="15347" y="135206"/>
                  </a:lnTo>
                  <a:lnTo>
                    <a:pt x="12031" y="146151"/>
                  </a:lnTo>
                  <a:lnTo>
                    <a:pt x="10158" y="148647"/>
                  </a:lnTo>
                  <a:lnTo>
                    <a:pt x="8205" y="149605"/>
                  </a:lnTo>
                  <a:lnTo>
                    <a:pt x="6197" y="149538"/>
                  </a:lnTo>
                  <a:lnTo>
                    <a:pt x="2084" y="141938"/>
                  </a:lnTo>
                  <a:lnTo>
                    <a:pt x="0" y="135959"/>
                  </a:lnTo>
                  <a:lnTo>
                    <a:pt x="437" y="100579"/>
                  </a:lnTo>
                  <a:lnTo>
                    <a:pt x="8932" y="66556"/>
                  </a:lnTo>
                  <a:lnTo>
                    <a:pt x="27700" y="20904"/>
                  </a:lnTo>
                  <a:lnTo>
                    <a:pt x="34010" y="10821"/>
                  </a:lnTo>
                  <a:lnTo>
                    <a:pt x="40334" y="4804"/>
                  </a:lnTo>
                  <a:lnTo>
                    <a:pt x="46666" y="1498"/>
                  </a:lnTo>
                  <a:lnTo>
                    <a:pt x="53004" y="0"/>
                  </a:lnTo>
                  <a:lnTo>
                    <a:pt x="57936" y="1824"/>
                  </a:lnTo>
                  <a:lnTo>
                    <a:pt x="61928" y="5862"/>
                  </a:lnTo>
                  <a:lnTo>
                    <a:pt x="65296" y="11376"/>
                  </a:lnTo>
                  <a:lnTo>
                    <a:pt x="71406" y="49937"/>
                  </a:lnTo>
                  <a:lnTo>
                    <a:pt x="74913" y="86613"/>
                  </a:lnTo>
                  <a:lnTo>
                    <a:pt x="72600" y="101331"/>
                  </a:lnTo>
                  <a:lnTo>
                    <a:pt x="68828" y="90397"/>
                  </a:lnTo>
                  <a:lnTo>
                    <a:pt x="73356" y="62541"/>
                  </a:lnTo>
                  <a:lnTo>
                    <a:pt x="90376" y="30847"/>
                  </a:lnTo>
                  <a:lnTo>
                    <a:pt x="113293" y="9227"/>
                  </a:lnTo>
                  <a:lnTo>
                    <a:pt x="125883" y="4318"/>
                  </a:lnTo>
                  <a:lnTo>
                    <a:pt x="131215" y="3996"/>
                  </a:lnTo>
                  <a:lnTo>
                    <a:pt x="134770" y="8016"/>
                  </a:lnTo>
                  <a:lnTo>
                    <a:pt x="138721" y="23770"/>
                  </a:lnTo>
                  <a:lnTo>
                    <a:pt x="141257" y="67673"/>
                  </a:lnTo>
                  <a:lnTo>
                    <a:pt x="143107" y="98925"/>
                  </a:lnTo>
                  <a:lnTo>
                    <a:pt x="154581" y="1303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1" name="SMARTInkShape-7243"/>
            <p:cNvSpPr/>
            <p:nvPr>
              <p:custDataLst>
                <p:tags r:id="rId33"/>
              </p:custDataLst>
            </p:nvPr>
          </p:nvSpPr>
          <p:spPr>
            <a:xfrm>
              <a:off x="2190750" y="140335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2308"/>
                  </a:lnTo>
                  <a:lnTo>
                    <a:pt x="1411" y="9616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2" name="SMARTInkShape-7244"/>
            <p:cNvSpPr/>
            <p:nvPr>
              <p:custDataLst>
                <p:tags r:id="rId34"/>
              </p:custDataLst>
            </p:nvPr>
          </p:nvSpPr>
          <p:spPr>
            <a:xfrm>
              <a:off x="2190750" y="1473200"/>
              <a:ext cx="6351" cy="107951"/>
            </a:xfrm>
            <a:custGeom>
              <a:avLst/>
              <a:gdLst/>
              <a:ahLst/>
              <a:cxnLst/>
              <a:rect l="0" t="0" r="0" b="0"/>
              <a:pathLst>
                <a:path w="6351" h="107951">
                  <a:moveTo>
                    <a:pt x="6350" y="0"/>
                  </a:moveTo>
                  <a:lnTo>
                    <a:pt x="6350" y="0"/>
                  </a:lnTo>
                  <a:lnTo>
                    <a:pt x="4468" y="47385"/>
                  </a:lnTo>
                  <a:lnTo>
                    <a:pt x="588" y="94225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3" name="SMARTInkShape-7245"/>
            <p:cNvSpPr/>
            <p:nvPr>
              <p:custDataLst>
                <p:tags r:id="rId35"/>
              </p:custDataLst>
            </p:nvPr>
          </p:nvSpPr>
          <p:spPr>
            <a:xfrm>
              <a:off x="1964842" y="1473200"/>
              <a:ext cx="124309" cy="31751"/>
            </a:xfrm>
            <a:custGeom>
              <a:avLst/>
              <a:gdLst/>
              <a:ahLst/>
              <a:cxnLst/>
              <a:rect l="0" t="0" r="0" b="0"/>
              <a:pathLst>
                <a:path w="124309" h="31751">
                  <a:moveTo>
                    <a:pt x="3658" y="31750"/>
                  </a:moveTo>
                  <a:lnTo>
                    <a:pt x="3658" y="31750"/>
                  </a:lnTo>
                  <a:lnTo>
                    <a:pt x="0" y="31750"/>
                  </a:lnTo>
                  <a:lnTo>
                    <a:pt x="1562" y="31750"/>
                  </a:lnTo>
                  <a:lnTo>
                    <a:pt x="41682" y="17935"/>
                  </a:lnTo>
                  <a:lnTo>
                    <a:pt x="81717" y="7901"/>
                  </a:lnTo>
                  <a:lnTo>
                    <a:pt x="1243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4" name="SMARTInkShape-7246"/>
            <p:cNvSpPr/>
            <p:nvPr>
              <p:custDataLst>
                <p:tags r:id="rId36"/>
              </p:custDataLst>
            </p:nvPr>
          </p:nvSpPr>
          <p:spPr>
            <a:xfrm>
              <a:off x="2021726" y="1307456"/>
              <a:ext cx="73775" cy="302376"/>
            </a:xfrm>
            <a:custGeom>
              <a:avLst/>
              <a:gdLst/>
              <a:ahLst/>
              <a:cxnLst/>
              <a:rect l="0" t="0" r="0" b="0"/>
              <a:pathLst>
                <a:path w="73775" h="302376">
                  <a:moveTo>
                    <a:pt x="73774" y="26044"/>
                  </a:moveTo>
                  <a:lnTo>
                    <a:pt x="73774" y="26044"/>
                  </a:lnTo>
                  <a:lnTo>
                    <a:pt x="68307" y="2900"/>
                  </a:lnTo>
                  <a:lnTo>
                    <a:pt x="66601" y="737"/>
                  </a:lnTo>
                  <a:lnTo>
                    <a:pt x="64053" y="0"/>
                  </a:lnTo>
                  <a:lnTo>
                    <a:pt x="60943" y="215"/>
                  </a:lnTo>
                  <a:lnTo>
                    <a:pt x="53725" y="7979"/>
                  </a:lnTo>
                  <a:lnTo>
                    <a:pt x="34222" y="49444"/>
                  </a:lnTo>
                  <a:lnTo>
                    <a:pt x="24210" y="81599"/>
                  </a:lnTo>
                  <a:lnTo>
                    <a:pt x="15057" y="118469"/>
                  </a:lnTo>
                  <a:lnTo>
                    <a:pt x="6285" y="160725"/>
                  </a:lnTo>
                  <a:lnTo>
                    <a:pt x="1445" y="203495"/>
                  </a:lnTo>
                  <a:lnTo>
                    <a:pt x="0" y="243200"/>
                  </a:lnTo>
                  <a:lnTo>
                    <a:pt x="3859" y="285825"/>
                  </a:lnTo>
                  <a:lnTo>
                    <a:pt x="10010" y="299782"/>
                  </a:lnTo>
                  <a:lnTo>
                    <a:pt x="15742" y="302375"/>
                  </a:lnTo>
                  <a:lnTo>
                    <a:pt x="31519" y="301493"/>
                  </a:lnTo>
                  <a:lnTo>
                    <a:pt x="48409" y="290753"/>
                  </a:lnTo>
                  <a:lnTo>
                    <a:pt x="56864" y="282950"/>
                  </a:lnTo>
                  <a:lnTo>
                    <a:pt x="66258" y="264872"/>
                  </a:lnTo>
                  <a:lnTo>
                    <a:pt x="73774" y="235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5" name="SMARTInkShape-7247"/>
            <p:cNvSpPr/>
            <p:nvPr>
              <p:custDataLst>
                <p:tags r:id="rId37"/>
              </p:custDataLst>
            </p:nvPr>
          </p:nvSpPr>
          <p:spPr>
            <a:xfrm>
              <a:off x="1834899" y="1488682"/>
              <a:ext cx="86720" cy="131848"/>
            </a:xfrm>
            <a:custGeom>
              <a:avLst/>
              <a:gdLst/>
              <a:ahLst/>
              <a:cxnLst/>
              <a:rect l="0" t="0" r="0" b="0"/>
              <a:pathLst>
                <a:path w="86720" h="131848">
                  <a:moveTo>
                    <a:pt x="44701" y="48018"/>
                  </a:moveTo>
                  <a:lnTo>
                    <a:pt x="44701" y="48018"/>
                  </a:lnTo>
                  <a:lnTo>
                    <a:pt x="43995" y="16230"/>
                  </a:lnTo>
                  <a:lnTo>
                    <a:pt x="41330" y="6609"/>
                  </a:lnTo>
                  <a:lnTo>
                    <a:pt x="38926" y="3478"/>
                  </a:lnTo>
                  <a:lnTo>
                    <a:pt x="32491" y="0"/>
                  </a:lnTo>
                  <a:lnTo>
                    <a:pt x="28095" y="1189"/>
                  </a:lnTo>
                  <a:lnTo>
                    <a:pt x="3107" y="20606"/>
                  </a:lnTo>
                  <a:lnTo>
                    <a:pt x="744" y="26216"/>
                  </a:lnTo>
                  <a:lnTo>
                    <a:pt x="0" y="39974"/>
                  </a:lnTo>
                  <a:lnTo>
                    <a:pt x="2200" y="46183"/>
                  </a:lnTo>
                  <a:lnTo>
                    <a:pt x="10290" y="56845"/>
                  </a:lnTo>
                  <a:lnTo>
                    <a:pt x="55796" y="79537"/>
                  </a:lnTo>
                  <a:lnTo>
                    <a:pt x="84209" y="96656"/>
                  </a:lnTo>
                  <a:lnTo>
                    <a:pt x="86562" y="100904"/>
                  </a:lnTo>
                  <a:lnTo>
                    <a:pt x="86719" y="105147"/>
                  </a:lnTo>
                  <a:lnTo>
                    <a:pt x="85413" y="109388"/>
                  </a:lnTo>
                  <a:lnTo>
                    <a:pt x="76436" y="117862"/>
                  </a:lnTo>
                  <a:lnTo>
                    <a:pt x="55515" y="128685"/>
                  </a:lnTo>
                  <a:lnTo>
                    <a:pt x="47677" y="131429"/>
                  </a:lnTo>
                  <a:lnTo>
                    <a:pt x="41746" y="131847"/>
                  </a:lnTo>
                  <a:lnTo>
                    <a:pt x="37087" y="130716"/>
                  </a:lnTo>
                  <a:lnTo>
                    <a:pt x="33275" y="128550"/>
                  </a:lnTo>
                  <a:lnTo>
                    <a:pt x="31439" y="125695"/>
                  </a:lnTo>
                  <a:lnTo>
                    <a:pt x="30921" y="122380"/>
                  </a:lnTo>
                  <a:lnTo>
                    <a:pt x="32001" y="1115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6" name="SMARTInkShape-7248"/>
            <p:cNvSpPr/>
            <p:nvPr>
              <p:custDataLst>
                <p:tags r:id="rId38"/>
              </p:custDataLst>
            </p:nvPr>
          </p:nvSpPr>
          <p:spPr>
            <a:xfrm>
              <a:off x="1521280" y="1335407"/>
              <a:ext cx="274330" cy="352379"/>
            </a:xfrm>
            <a:custGeom>
              <a:avLst/>
              <a:gdLst/>
              <a:ahLst/>
              <a:cxnLst/>
              <a:rect l="0" t="0" r="0" b="0"/>
              <a:pathLst>
                <a:path w="274330" h="352379">
                  <a:moveTo>
                    <a:pt x="15420" y="29843"/>
                  </a:moveTo>
                  <a:lnTo>
                    <a:pt x="15420" y="29843"/>
                  </a:lnTo>
                  <a:lnTo>
                    <a:pt x="12049" y="26472"/>
                  </a:lnTo>
                  <a:lnTo>
                    <a:pt x="11056" y="26185"/>
                  </a:lnTo>
                  <a:lnTo>
                    <a:pt x="10394" y="26699"/>
                  </a:lnTo>
                  <a:lnTo>
                    <a:pt x="9953" y="27747"/>
                  </a:lnTo>
                  <a:lnTo>
                    <a:pt x="15107" y="30793"/>
                  </a:lnTo>
                  <a:lnTo>
                    <a:pt x="45775" y="41868"/>
                  </a:lnTo>
                  <a:lnTo>
                    <a:pt x="75948" y="43890"/>
                  </a:lnTo>
                  <a:lnTo>
                    <a:pt x="114994" y="41025"/>
                  </a:lnTo>
                  <a:lnTo>
                    <a:pt x="138247" y="37298"/>
                  </a:lnTo>
                  <a:lnTo>
                    <a:pt x="162921" y="32696"/>
                  </a:lnTo>
                  <a:lnTo>
                    <a:pt x="209152" y="21939"/>
                  </a:lnTo>
                  <a:lnTo>
                    <a:pt x="247573" y="11513"/>
                  </a:lnTo>
                  <a:lnTo>
                    <a:pt x="273609" y="2383"/>
                  </a:lnTo>
                  <a:lnTo>
                    <a:pt x="274329" y="953"/>
                  </a:lnTo>
                  <a:lnTo>
                    <a:pt x="272692" y="0"/>
                  </a:lnTo>
                  <a:lnTo>
                    <a:pt x="236680" y="5400"/>
                  </a:lnTo>
                  <a:lnTo>
                    <a:pt x="200776" y="17804"/>
                  </a:lnTo>
                  <a:lnTo>
                    <a:pt x="162711" y="35781"/>
                  </a:lnTo>
                  <a:lnTo>
                    <a:pt x="126979" y="57882"/>
                  </a:lnTo>
                  <a:lnTo>
                    <a:pt x="91984" y="87383"/>
                  </a:lnTo>
                  <a:lnTo>
                    <a:pt x="83080" y="101513"/>
                  </a:lnTo>
                  <a:lnTo>
                    <a:pt x="81693" y="107256"/>
                  </a:lnTo>
                  <a:lnTo>
                    <a:pt x="85002" y="111790"/>
                  </a:lnTo>
                  <a:lnTo>
                    <a:pt x="99968" y="118710"/>
                  </a:lnTo>
                  <a:lnTo>
                    <a:pt x="142658" y="124538"/>
                  </a:lnTo>
                  <a:lnTo>
                    <a:pt x="161811" y="127904"/>
                  </a:lnTo>
                  <a:lnTo>
                    <a:pt x="167342" y="131200"/>
                  </a:lnTo>
                  <a:lnTo>
                    <a:pt x="170323" y="135514"/>
                  </a:lnTo>
                  <a:lnTo>
                    <a:pt x="171605" y="140507"/>
                  </a:lnTo>
                  <a:lnTo>
                    <a:pt x="168933" y="146658"/>
                  </a:lnTo>
                  <a:lnTo>
                    <a:pt x="133650" y="182452"/>
                  </a:lnTo>
                  <a:lnTo>
                    <a:pt x="103245" y="209147"/>
                  </a:lnTo>
                  <a:lnTo>
                    <a:pt x="66212" y="239826"/>
                  </a:lnTo>
                  <a:lnTo>
                    <a:pt x="35643" y="272276"/>
                  </a:lnTo>
                  <a:lnTo>
                    <a:pt x="6125" y="312871"/>
                  </a:lnTo>
                  <a:lnTo>
                    <a:pt x="757" y="322245"/>
                  </a:lnTo>
                  <a:lnTo>
                    <a:pt x="0" y="330611"/>
                  </a:lnTo>
                  <a:lnTo>
                    <a:pt x="2318" y="338305"/>
                  </a:lnTo>
                  <a:lnTo>
                    <a:pt x="6685" y="345551"/>
                  </a:lnTo>
                  <a:lnTo>
                    <a:pt x="15241" y="349676"/>
                  </a:lnTo>
                  <a:lnTo>
                    <a:pt x="39800" y="352378"/>
                  </a:lnTo>
                  <a:lnTo>
                    <a:pt x="77055" y="345583"/>
                  </a:lnTo>
                  <a:lnTo>
                    <a:pt x="123247" y="332449"/>
                  </a:lnTo>
                  <a:lnTo>
                    <a:pt x="149393" y="324009"/>
                  </a:lnTo>
                  <a:lnTo>
                    <a:pt x="194908" y="308750"/>
                  </a:lnTo>
                  <a:lnTo>
                    <a:pt x="231320" y="2965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SMARTInkShape-Group1337"/>
          <p:cNvGrpSpPr/>
          <p:nvPr/>
        </p:nvGrpSpPr>
        <p:grpSpPr>
          <a:xfrm>
            <a:off x="713257" y="1326380"/>
            <a:ext cx="410694" cy="334065"/>
            <a:chOff x="713257" y="1326380"/>
            <a:chExt cx="410694" cy="334065"/>
          </a:xfrm>
        </p:grpSpPr>
        <p:sp>
          <p:nvSpPr>
            <p:cNvPr id="1468" name="SMARTInkShape-7249"/>
            <p:cNvSpPr/>
            <p:nvPr>
              <p:custDataLst>
                <p:tags r:id="rId26"/>
              </p:custDataLst>
            </p:nvPr>
          </p:nvSpPr>
          <p:spPr>
            <a:xfrm>
              <a:off x="1118483" y="1504950"/>
              <a:ext cx="5468" cy="12701"/>
            </a:xfrm>
            <a:custGeom>
              <a:avLst/>
              <a:gdLst/>
              <a:ahLst/>
              <a:cxnLst/>
              <a:rect l="0" t="0" r="0" b="0"/>
              <a:pathLst>
                <a:path w="5468" h="12701">
                  <a:moveTo>
                    <a:pt x="5467" y="0"/>
                  </a:moveTo>
                  <a:lnTo>
                    <a:pt x="5467" y="0"/>
                  </a:lnTo>
                  <a:lnTo>
                    <a:pt x="2096" y="3371"/>
                  </a:lnTo>
                  <a:lnTo>
                    <a:pt x="441" y="6907"/>
                  </a:lnTo>
                  <a:lnTo>
                    <a:pt x="0" y="8838"/>
                  </a:lnTo>
                  <a:lnTo>
                    <a:pt x="411" y="10125"/>
                  </a:lnTo>
                  <a:lnTo>
                    <a:pt x="1391" y="10984"/>
                  </a:lnTo>
                  <a:lnTo>
                    <a:pt x="546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9" name="SMARTInkShape-7250"/>
            <p:cNvSpPr/>
            <p:nvPr>
              <p:custDataLst>
                <p:tags r:id="rId27"/>
              </p:custDataLst>
            </p:nvPr>
          </p:nvSpPr>
          <p:spPr>
            <a:xfrm>
              <a:off x="1095798" y="1358900"/>
              <a:ext cx="9103" cy="38101"/>
            </a:xfrm>
            <a:custGeom>
              <a:avLst/>
              <a:gdLst/>
              <a:ahLst/>
              <a:cxnLst/>
              <a:rect l="0" t="0" r="0" b="0"/>
              <a:pathLst>
                <a:path w="9103" h="38101">
                  <a:moveTo>
                    <a:pt x="9102" y="0"/>
                  </a:moveTo>
                  <a:lnTo>
                    <a:pt x="9102" y="0"/>
                  </a:lnTo>
                  <a:lnTo>
                    <a:pt x="5731" y="0"/>
                  </a:lnTo>
                  <a:lnTo>
                    <a:pt x="2195" y="5644"/>
                  </a:lnTo>
                  <a:lnTo>
                    <a:pt x="264" y="10113"/>
                  </a:lnTo>
                  <a:lnTo>
                    <a:pt x="0" y="20722"/>
                  </a:lnTo>
                  <a:lnTo>
                    <a:pt x="2752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0" name="SMARTInkShape-7251"/>
            <p:cNvSpPr/>
            <p:nvPr>
              <p:custDataLst>
                <p:tags r:id="rId28"/>
              </p:custDataLst>
            </p:nvPr>
          </p:nvSpPr>
          <p:spPr>
            <a:xfrm>
              <a:off x="713257" y="1326380"/>
              <a:ext cx="251944" cy="334065"/>
            </a:xfrm>
            <a:custGeom>
              <a:avLst/>
              <a:gdLst/>
              <a:ahLst/>
              <a:cxnLst/>
              <a:rect l="0" t="0" r="0" b="0"/>
              <a:pathLst>
                <a:path w="251944" h="334065">
                  <a:moveTo>
                    <a:pt x="188443" y="57920"/>
                  </a:moveTo>
                  <a:lnTo>
                    <a:pt x="188443" y="57920"/>
                  </a:lnTo>
                  <a:lnTo>
                    <a:pt x="179605" y="34776"/>
                  </a:lnTo>
                  <a:lnTo>
                    <a:pt x="173696" y="28113"/>
                  </a:lnTo>
                  <a:lnTo>
                    <a:pt x="170145" y="25349"/>
                  </a:lnTo>
                  <a:lnTo>
                    <a:pt x="160555" y="22277"/>
                  </a:lnTo>
                  <a:lnTo>
                    <a:pt x="155034" y="21458"/>
                  </a:lnTo>
                  <a:lnTo>
                    <a:pt x="130410" y="30418"/>
                  </a:lnTo>
                  <a:lnTo>
                    <a:pt x="85414" y="74098"/>
                  </a:lnTo>
                  <a:lnTo>
                    <a:pt x="60808" y="106738"/>
                  </a:lnTo>
                  <a:lnTo>
                    <a:pt x="35761" y="144293"/>
                  </a:lnTo>
                  <a:lnTo>
                    <a:pt x="14045" y="183797"/>
                  </a:lnTo>
                  <a:lnTo>
                    <a:pt x="2042" y="222521"/>
                  </a:lnTo>
                  <a:lnTo>
                    <a:pt x="0" y="259017"/>
                  </a:lnTo>
                  <a:lnTo>
                    <a:pt x="5913" y="291230"/>
                  </a:lnTo>
                  <a:lnTo>
                    <a:pt x="20300" y="314954"/>
                  </a:lnTo>
                  <a:lnTo>
                    <a:pt x="42216" y="329261"/>
                  </a:lnTo>
                  <a:lnTo>
                    <a:pt x="54975" y="334064"/>
                  </a:lnTo>
                  <a:lnTo>
                    <a:pt x="82322" y="333756"/>
                  </a:lnTo>
                  <a:lnTo>
                    <a:pt x="111645" y="324447"/>
                  </a:lnTo>
                  <a:lnTo>
                    <a:pt x="158476" y="293289"/>
                  </a:lnTo>
                  <a:lnTo>
                    <a:pt x="186413" y="262012"/>
                  </a:lnTo>
                  <a:lnTo>
                    <a:pt x="209178" y="225063"/>
                  </a:lnTo>
                  <a:lnTo>
                    <a:pt x="225881" y="184417"/>
                  </a:lnTo>
                  <a:lnTo>
                    <a:pt x="233304" y="140481"/>
                  </a:lnTo>
                  <a:lnTo>
                    <a:pt x="234722" y="96966"/>
                  </a:lnTo>
                  <a:lnTo>
                    <a:pt x="230178" y="57635"/>
                  </a:lnTo>
                  <a:lnTo>
                    <a:pt x="216399" y="28395"/>
                  </a:lnTo>
                  <a:lnTo>
                    <a:pt x="192872" y="9285"/>
                  </a:lnTo>
                  <a:lnTo>
                    <a:pt x="178695" y="2213"/>
                  </a:lnTo>
                  <a:lnTo>
                    <a:pt x="149774" y="0"/>
                  </a:lnTo>
                  <a:lnTo>
                    <a:pt x="122573" y="6778"/>
                  </a:lnTo>
                  <a:lnTo>
                    <a:pt x="101077" y="19198"/>
                  </a:lnTo>
                  <a:lnTo>
                    <a:pt x="85878" y="36006"/>
                  </a:lnTo>
                  <a:lnTo>
                    <a:pt x="76536" y="54530"/>
                  </a:lnTo>
                  <a:lnTo>
                    <a:pt x="74736" y="72171"/>
                  </a:lnTo>
                  <a:lnTo>
                    <a:pt x="81933" y="91300"/>
                  </a:lnTo>
                  <a:lnTo>
                    <a:pt x="95950" y="110856"/>
                  </a:lnTo>
                  <a:lnTo>
                    <a:pt x="139442" y="148287"/>
                  </a:lnTo>
                  <a:lnTo>
                    <a:pt x="185427" y="189443"/>
                  </a:lnTo>
                  <a:lnTo>
                    <a:pt x="226365" y="230838"/>
                  </a:lnTo>
                  <a:lnTo>
                    <a:pt x="243737" y="257479"/>
                  </a:lnTo>
                  <a:lnTo>
                    <a:pt x="249512" y="279797"/>
                  </a:lnTo>
                  <a:lnTo>
                    <a:pt x="250517" y="301853"/>
                  </a:lnTo>
                  <a:lnTo>
                    <a:pt x="248071" y="313092"/>
                  </a:lnTo>
                  <a:lnTo>
                    <a:pt x="248656" y="314818"/>
                  </a:lnTo>
                  <a:lnTo>
                    <a:pt x="249752" y="315969"/>
                  </a:lnTo>
                  <a:lnTo>
                    <a:pt x="250482" y="315325"/>
                  </a:lnTo>
                  <a:lnTo>
                    <a:pt x="251943" y="3055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SMARTInkShape-Group1338"/>
          <p:cNvGrpSpPr/>
          <p:nvPr/>
        </p:nvGrpSpPr>
        <p:grpSpPr>
          <a:xfrm>
            <a:off x="3676650" y="382406"/>
            <a:ext cx="1333501" cy="487545"/>
            <a:chOff x="3676650" y="382406"/>
            <a:chExt cx="1333501" cy="487545"/>
          </a:xfrm>
        </p:grpSpPr>
        <p:sp>
          <p:nvSpPr>
            <p:cNvPr id="1472" name="SMARTInkShape-7252"/>
            <p:cNvSpPr/>
            <p:nvPr>
              <p:custDataLst>
                <p:tags r:id="rId19"/>
              </p:custDataLst>
            </p:nvPr>
          </p:nvSpPr>
          <p:spPr>
            <a:xfrm>
              <a:off x="3676650" y="7429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6350"/>
                  </a:moveTo>
                  <a:lnTo>
                    <a:pt x="0" y="6350"/>
                  </a:lnTo>
                  <a:lnTo>
                    <a:pt x="12177" y="635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3" name="SMARTInkShape-7253"/>
            <p:cNvSpPr/>
            <p:nvPr>
              <p:custDataLst>
                <p:tags r:id="rId20"/>
              </p:custDataLst>
            </p:nvPr>
          </p:nvSpPr>
          <p:spPr>
            <a:xfrm>
              <a:off x="3917950" y="742950"/>
              <a:ext cx="41472" cy="38101"/>
            </a:xfrm>
            <a:custGeom>
              <a:avLst/>
              <a:gdLst/>
              <a:ahLst/>
              <a:cxnLst/>
              <a:rect l="0" t="0" r="0" b="0"/>
              <a:pathLst>
                <a:path w="41472" h="38101">
                  <a:moveTo>
                    <a:pt x="38100" y="0"/>
                  </a:moveTo>
                  <a:lnTo>
                    <a:pt x="38100" y="0"/>
                  </a:lnTo>
                  <a:lnTo>
                    <a:pt x="41471" y="0"/>
                  </a:lnTo>
                  <a:lnTo>
                    <a:pt x="41053" y="1411"/>
                  </a:lnTo>
                  <a:lnTo>
                    <a:pt x="25566" y="21662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4" name="SMARTInkShape-7254"/>
            <p:cNvSpPr/>
            <p:nvPr>
              <p:custDataLst>
                <p:tags r:id="rId21"/>
              </p:custDataLst>
            </p:nvPr>
          </p:nvSpPr>
          <p:spPr>
            <a:xfrm>
              <a:off x="4114800" y="476250"/>
              <a:ext cx="260351" cy="323851"/>
            </a:xfrm>
            <a:custGeom>
              <a:avLst/>
              <a:gdLst/>
              <a:ahLst/>
              <a:cxnLst/>
              <a:rect l="0" t="0" r="0" b="0"/>
              <a:pathLst>
                <a:path w="260351" h="3238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23087" y="12256"/>
                  </a:lnTo>
                  <a:lnTo>
                    <a:pt x="67433" y="55860"/>
                  </a:lnTo>
                  <a:lnTo>
                    <a:pt x="96293" y="92560"/>
                  </a:lnTo>
                  <a:lnTo>
                    <a:pt x="130285" y="134741"/>
                  </a:lnTo>
                  <a:lnTo>
                    <a:pt x="164678" y="177478"/>
                  </a:lnTo>
                  <a:lnTo>
                    <a:pt x="196662" y="218579"/>
                  </a:lnTo>
                  <a:lnTo>
                    <a:pt x="222637" y="255661"/>
                  </a:lnTo>
                  <a:lnTo>
                    <a:pt x="246979" y="298158"/>
                  </a:lnTo>
                  <a:lnTo>
                    <a:pt x="26035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5" name="SMARTInkShape-7255"/>
            <p:cNvSpPr/>
            <p:nvPr>
              <p:custDataLst>
                <p:tags r:id="rId22"/>
              </p:custDataLst>
            </p:nvPr>
          </p:nvSpPr>
          <p:spPr>
            <a:xfrm>
              <a:off x="4203199" y="463550"/>
              <a:ext cx="178302" cy="355601"/>
            </a:xfrm>
            <a:custGeom>
              <a:avLst/>
              <a:gdLst/>
              <a:ahLst/>
              <a:cxnLst/>
              <a:rect l="0" t="0" r="0" b="0"/>
              <a:pathLst>
                <a:path w="178302" h="355601">
                  <a:moveTo>
                    <a:pt x="178301" y="0"/>
                  </a:moveTo>
                  <a:lnTo>
                    <a:pt x="178301" y="0"/>
                  </a:lnTo>
                  <a:lnTo>
                    <a:pt x="174930" y="0"/>
                  </a:lnTo>
                  <a:lnTo>
                    <a:pt x="162721" y="10113"/>
                  </a:lnTo>
                  <a:lnTo>
                    <a:pt x="138956" y="43370"/>
                  </a:lnTo>
                  <a:lnTo>
                    <a:pt x="117775" y="76896"/>
                  </a:lnTo>
                  <a:lnTo>
                    <a:pt x="95662" y="114609"/>
                  </a:lnTo>
                  <a:lnTo>
                    <a:pt x="76426" y="152537"/>
                  </a:lnTo>
                  <a:lnTo>
                    <a:pt x="58470" y="192443"/>
                  </a:lnTo>
                  <a:lnTo>
                    <a:pt x="40376" y="232991"/>
                  </a:lnTo>
                  <a:lnTo>
                    <a:pt x="20575" y="272179"/>
                  </a:lnTo>
                  <a:lnTo>
                    <a:pt x="3078" y="316458"/>
                  </a:lnTo>
                  <a:lnTo>
                    <a:pt x="0" y="334911"/>
                  </a:lnTo>
                  <a:lnTo>
                    <a:pt x="501" y="355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6" name="SMARTInkShape-7256"/>
            <p:cNvSpPr/>
            <p:nvPr>
              <p:custDataLst>
                <p:tags r:id="rId23"/>
              </p:custDataLst>
            </p:nvPr>
          </p:nvSpPr>
          <p:spPr>
            <a:xfrm>
              <a:off x="4452288" y="686377"/>
              <a:ext cx="126063" cy="120074"/>
            </a:xfrm>
            <a:custGeom>
              <a:avLst/>
              <a:gdLst/>
              <a:ahLst/>
              <a:cxnLst/>
              <a:rect l="0" t="0" r="0" b="0"/>
              <a:pathLst>
                <a:path w="126063" h="120074">
                  <a:moveTo>
                    <a:pt x="5412" y="37523"/>
                  </a:moveTo>
                  <a:lnTo>
                    <a:pt x="5412" y="37523"/>
                  </a:lnTo>
                  <a:lnTo>
                    <a:pt x="6117" y="48368"/>
                  </a:lnTo>
                  <a:lnTo>
                    <a:pt x="9070" y="64255"/>
                  </a:lnTo>
                  <a:lnTo>
                    <a:pt x="5121" y="91001"/>
                  </a:lnTo>
                  <a:lnTo>
                    <a:pt x="2225" y="96098"/>
                  </a:lnTo>
                  <a:lnTo>
                    <a:pt x="1172" y="97034"/>
                  </a:lnTo>
                  <a:lnTo>
                    <a:pt x="468" y="96953"/>
                  </a:lnTo>
                  <a:lnTo>
                    <a:pt x="0" y="96193"/>
                  </a:lnTo>
                  <a:lnTo>
                    <a:pt x="16821" y="56082"/>
                  </a:lnTo>
                  <a:lnTo>
                    <a:pt x="46889" y="17958"/>
                  </a:lnTo>
                  <a:lnTo>
                    <a:pt x="61241" y="5074"/>
                  </a:lnTo>
                  <a:lnTo>
                    <a:pt x="68736" y="1779"/>
                  </a:lnTo>
                  <a:lnTo>
                    <a:pt x="84591" y="0"/>
                  </a:lnTo>
                  <a:lnTo>
                    <a:pt x="92065" y="2630"/>
                  </a:lnTo>
                  <a:lnTo>
                    <a:pt x="106012" y="13078"/>
                  </a:lnTo>
                  <a:lnTo>
                    <a:pt x="115505" y="32773"/>
                  </a:lnTo>
                  <a:lnTo>
                    <a:pt x="123976" y="78918"/>
                  </a:lnTo>
                  <a:lnTo>
                    <a:pt x="126062" y="1200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7" name="SMARTInkShape-7257"/>
            <p:cNvSpPr/>
            <p:nvPr>
              <p:custDataLst>
                <p:tags r:id="rId24"/>
              </p:custDataLst>
            </p:nvPr>
          </p:nvSpPr>
          <p:spPr>
            <a:xfrm>
              <a:off x="4724400" y="382406"/>
              <a:ext cx="122593" cy="487545"/>
            </a:xfrm>
            <a:custGeom>
              <a:avLst/>
              <a:gdLst/>
              <a:ahLst/>
              <a:cxnLst/>
              <a:rect l="0" t="0" r="0" b="0"/>
              <a:pathLst>
                <a:path w="122593" h="487545">
                  <a:moveTo>
                    <a:pt x="0" y="17644"/>
                  </a:moveTo>
                  <a:lnTo>
                    <a:pt x="0" y="17644"/>
                  </a:lnTo>
                  <a:lnTo>
                    <a:pt x="0" y="10902"/>
                  </a:lnTo>
                  <a:lnTo>
                    <a:pt x="2117" y="8210"/>
                  </a:lnTo>
                  <a:lnTo>
                    <a:pt x="10113" y="3338"/>
                  </a:lnTo>
                  <a:lnTo>
                    <a:pt x="33257" y="0"/>
                  </a:lnTo>
                  <a:lnTo>
                    <a:pt x="52411" y="4863"/>
                  </a:lnTo>
                  <a:lnTo>
                    <a:pt x="72682" y="15491"/>
                  </a:lnTo>
                  <a:lnTo>
                    <a:pt x="93450" y="31974"/>
                  </a:lnTo>
                  <a:lnTo>
                    <a:pt x="114865" y="64459"/>
                  </a:lnTo>
                  <a:lnTo>
                    <a:pt x="119725" y="88545"/>
                  </a:lnTo>
                  <a:lnTo>
                    <a:pt x="116613" y="124024"/>
                  </a:lnTo>
                  <a:lnTo>
                    <a:pt x="108978" y="145357"/>
                  </a:lnTo>
                  <a:lnTo>
                    <a:pt x="82962" y="183930"/>
                  </a:lnTo>
                  <a:lnTo>
                    <a:pt x="57231" y="225312"/>
                  </a:lnTo>
                  <a:lnTo>
                    <a:pt x="52012" y="244467"/>
                  </a:lnTo>
                  <a:lnTo>
                    <a:pt x="52749" y="262387"/>
                  </a:lnTo>
                  <a:lnTo>
                    <a:pt x="57781" y="279760"/>
                  </a:lnTo>
                  <a:lnTo>
                    <a:pt x="86614" y="324279"/>
                  </a:lnTo>
                  <a:lnTo>
                    <a:pt x="112123" y="368511"/>
                  </a:lnTo>
                  <a:lnTo>
                    <a:pt x="122592" y="402102"/>
                  </a:lnTo>
                  <a:lnTo>
                    <a:pt x="119397" y="423699"/>
                  </a:lnTo>
                  <a:lnTo>
                    <a:pt x="115581" y="434398"/>
                  </a:lnTo>
                  <a:lnTo>
                    <a:pt x="98172" y="451929"/>
                  </a:lnTo>
                  <a:lnTo>
                    <a:pt x="60602" y="471817"/>
                  </a:lnTo>
                  <a:lnTo>
                    <a:pt x="19050" y="4875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8" name="SMARTInkShape-7258"/>
            <p:cNvSpPr/>
            <p:nvPr>
              <p:custDataLst>
                <p:tags r:id="rId25"/>
              </p:custDataLst>
            </p:nvPr>
          </p:nvSpPr>
          <p:spPr>
            <a:xfrm>
              <a:off x="4978400" y="793750"/>
              <a:ext cx="31751" cy="12701"/>
            </a:xfrm>
            <a:custGeom>
              <a:avLst/>
              <a:gdLst/>
              <a:ahLst/>
              <a:cxnLst/>
              <a:rect l="0" t="0" r="0" b="0"/>
              <a:pathLst>
                <a:path w="31751" h="12701">
                  <a:moveTo>
                    <a:pt x="31750" y="12700"/>
                  </a:moveTo>
                  <a:lnTo>
                    <a:pt x="3175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SMARTInkShape-Group1339"/>
          <p:cNvGrpSpPr/>
          <p:nvPr/>
        </p:nvGrpSpPr>
        <p:grpSpPr>
          <a:xfrm>
            <a:off x="2540000" y="450850"/>
            <a:ext cx="692151" cy="368301"/>
            <a:chOff x="2540000" y="450850"/>
            <a:chExt cx="692151" cy="368301"/>
          </a:xfrm>
        </p:grpSpPr>
        <p:sp>
          <p:nvSpPr>
            <p:cNvPr id="1480" name="SMARTInkShape-7259"/>
            <p:cNvSpPr/>
            <p:nvPr>
              <p:custDataLst>
                <p:tags r:id="rId14"/>
              </p:custDataLst>
            </p:nvPr>
          </p:nvSpPr>
          <p:spPr>
            <a:xfrm>
              <a:off x="2540000" y="498279"/>
              <a:ext cx="158751" cy="276422"/>
            </a:xfrm>
            <a:custGeom>
              <a:avLst/>
              <a:gdLst/>
              <a:ahLst/>
              <a:cxnLst/>
              <a:rect l="0" t="0" r="0" b="0"/>
              <a:pathLst>
                <a:path w="158751" h="276422">
                  <a:moveTo>
                    <a:pt x="0" y="3371"/>
                  </a:moveTo>
                  <a:lnTo>
                    <a:pt x="0" y="3371"/>
                  </a:lnTo>
                  <a:lnTo>
                    <a:pt x="3371" y="0"/>
                  </a:lnTo>
                  <a:lnTo>
                    <a:pt x="5775" y="418"/>
                  </a:lnTo>
                  <a:lnTo>
                    <a:pt x="12209" y="4646"/>
                  </a:lnTo>
                  <a:lnTo>
                    <a:pt x="40094" y="42664"/>
                  </a:lnTo>
                  <a:lnTo>
                    <a:pt x="63916" y="79160"/>
                  </a:lnTo>
                  <a:lnTo>
                    <a:pt x="89085" y="119370"/>
                  </a:lnTo>
                  <a:lnTo>
                    <a:pt x="112971" y="160054"/>
                  </a:lnTo>
                  <a:lnTo>
                    <a:pt x="132995" y="199302"/>
                  </a:lnTo>
                  <a:lnTo>
                    <a:pt x="153392" y="240244"/>
                  </a:lnTo>
                  <a:lnTo>
                    <a:pt x="158015" y="257050"/>
                  </a:lnTo>
                  <a:lnTo>
                    <a:pt x="158750" y="276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1" name="SMARTInkShape-7260"/>
            <p:cNvSpPr/>
            <p:nvPr>
              <p:custDataLst>
                <p:tags r:id="rId15"/>
              </p:custDataLst>
            </p:nvPr>
          </p:nvSpPr>
          <p:spPr>
            <a:xfrm>
              <a:off x="2584450" y="450850"/>
              <a:ext cx="139701" cy="311151"/>
            </a:xfrm>
            <a:custGeom>
              <a:avLst/>
              <a:gdLst/>
              <a:ahLst/>
              <a:cxnLst/>
              <a:rect l="0" t="0" r="0" b="0"/>
              <a:pathLst>
                <a:path w="139701" h="311151">
                  <a:moveTo>
                    <a:pt x="139700" y="0"/>
                  </a:moveTo>
                  <a:lnTo>
                    <a:pt x="139700" y="0"/>
                  </a:lnTo>
                  <a:lnTo>
                    <a:pt x="123094" y="39693"/>
                  </a:lnTo>
                  <a:lnTo>
                    <a:pt x="106792" y="86785"/>
                  </a:lnTo>
                  <a:lnTo>
                    <a:pt x="94735" y="122532"/>
                  </a:lnTo>
                  <a:lnTo>
                    <a:pt x="78558" y="163349"/>
                  </a:lnTo>
                  <a:lnTo>
                    <a:pt x="59609" y="205950"/>
                  </a:lnTo>
                  <a:lnTo>
                    <a:pt x="39428" y="246050"/>
                  </a:lnTo>
                  <a:lnTo>
                    <a:pt x="14975" y="287471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2" name="SMARTInkShape-7261"/>
            <p:cNvSpPr/>
            <p:nvPr>
              <p:custDataLst>
                <p:tags r:id="rId16"/>
              </p:custDataLst>
            </p:nvPr>
          </p:nvSpPr>
          <p:spPr>
            <a:xfrm>
              <a:off x="2762250" y="668807"/>
              <a:ext cx="139701" cy="89298"/>
            </a:xfrm>
            <a:custGeom>
              <a:avLst/>
              <a:gdLst/>
              <a:ahLst/>
              <a:cxnLst/>
              <a:rect l="0" t="0" r="0" b="0"/>
              <a:pathLst>
                <a:path w="139701" h="89298">
                  <a:moveTo>
                    <a:pt x="0" y="16993"/>
                  </a:moveTo>
                  <a:lnTo>
                    <a:pt x="0" y="16993"/>
                  </a:lnTo>
                  <a:lnTo>
                    <a:pt x="0" y="13622"/>
                  </a:lnTo>
                  <a:lnTo>
                    <a:pt x="10113" y="4784"/>
                  </a:lnTo>
                  <a:lnTo>
                    <a:pt x="22604" y="983"/>
                  </a:lnTo>
                  <a:lnTo>
                    <a:pt x="36151" y="0"/>
                  </a:lnTo>
                  <a:lnTo>
                    <a:pt x="46876" y="1914"/>
                  </a:lnTo>
                  <a:lnTo>
                    <a:pt x="51007" y="4824"/>
                  </a:lnTo>
                  <a:lnTo>
                    <a:pt x="57477" y="13701"/>
                  </a:lnTo>
                  <a:lnTo>
                    <a:pt x="58074" y="19032"/>
                  </a:lnTo>
                  <a:lnTo>
                    <a:pt x="54974" y="30599"/>
                  </a:lnTo>
                  <a:lnTo>
                    <a:pt x="32508" y="64707"/>
                  </a:lnTo>
                  <a:lnTo>
                    <a:pt x="18337" y="80746"/>
                  </a:lnTo>
                  <a:lnTo>
                    <a:pt x="17164" y="83484"/>
                  </a:lnTo>
                  <a:lnTo>
                    <a:pt x="17087" y="86015"/>
                  </a:lnTo>
                  <a:lnTo>
                    <a:pt x="17741" y="88407"/>
                  </a:lnTo>
                  <a:lnTo>
                    <a:pt x="20294" y="89297"/>
                  </a:lnTo>
                  <a:lnTo>
                    <a:pt x="62305" y="83934"/>
                  </a:lnTo>
                  <a:lnTo>
                    <a:pt x="107988" y="78142"/>
                  </a:lnTo>
                  <a:lnTo>
                    <a:pt x="139700" y="741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3" name="SMARTInkShape-7262"/>
            <p:cNvSpPr/>
            <p:nvPr>
              <p:custDataLst>
                <p:tags r:id="rId17"/>
              </p:custDataLst>
            </p:nvPr>
          </p:nvSpPr>
          <p:spPr>
            <a:xfrm>
              <a:off x="2942861" y="787400"/>
              <a:ext cx="35290" cy="31751"/>
            </a:xfrm>
            <a:custGeom>
              <a:avLst/>
              <a:gdLst/>
              <a:ahLst/>
              <a:cxnLst/>
              <a:rect l="0" t="0" r="0" b="0"/>
              <a:pathLst>
                <a:path w="35290" h="31751">
                  <a:moveTo>
                    <a:pt x="35289" y="0"/>
                  </a:moveTo>
                  <a:lnTo>
                    <a:pt x="35289" y="0"/>
                  </a:lnTo>
                  <a:lnTo>
                    <a:pt x="6678" y="17677"/>
                  </a:lnTo>
                  <a:lnTo>
                    <a:pt x="1406" y="23849"/>
                  </a:lnTo>
                  <a:lnTo>
                    <a:pt x="0" y="26483"/>
                  </a:lnTo>
                  <a:lnTo>
                    <a:pt x="474" y="28238"/>
                  </a:lnTo>
                  <a:lnTo>
                    <a:pt x="2201" y="29409"/>
                  </a:lnTo>
                  <a:lnTo>
                    <a:pt x="9889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4" name="SMARTInkShape-7263"/>
            <p:cNvSpPr/>
            <p:nvPr>
              <p:custDataLst>
                <p:tags r:id="rId18"/>
              </p:custDataLst>
            </p:nvPr>
          </p:nvSpPr>
          <p:spPr>
            <a:xfrm>
              <a:off x="3206750" y="762000"/>
              <a:ext cx="25401" cy="1"/>
            </a:xfrm>
            <a:custGeom>
              <a:avLst/>
              <a:gdLst/>
              <a:ahLst/>
              <a:cxnLst/>
              <a:rect l="0" t="0" r="0" b="0"/>
              <a:pathLst>
                <a:path w="25401" h="1">
                  <a:moveTo>
                    <a:pt x="0" y="0"/>
                  </a:moveTo>
                  <a:lnTo>
                    <a:pt x="0" y="0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5" name="SMARTInkShape-Group1340"/>
          <p:cNvGrpSpPr/>
          <p:nvPr/>
        </p:nvGrpSpPr>
        <p:grpSpPr>
          <a:xfrm>
            <a:off x="1635033" y="401456"/>
            <a:ext cx="650968" cy="449445"/>
            <a:chOff x="1635033" y="401456"/>
            <a:chExt cx="650968" cy="449445"/>
          </a:xfrm>
        </p:grpSpPr>
        <p:sp>
          <p:nvSpPr>
            <p:cNvPr id="1486" name="SMARTInkShape-7264"/>
            <p:cNvSpPr/>
            <p:nvPr>
              <p:custDataLst>
                <p:tags r:id="rId9"/>
              </p:custDataLst>
            </p:nvPr>
          </p:nvSpPr>
          <p:spPr>
            <a:xfrm>
              <a:off x="1905000" y="521583"/>
              <a:ext cx="184151" cy="240418"/>
            </a:xfrm>
            <a:custGeom>
              <a:avLst/>
              <a:gdLst/>
              <a:ahLst/>
              <a:cxnLst/>
              <a:rect l="0" t="0" r="0" b="0"/>
              <a:pathLst>
                <a:path w="184151" h="2404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6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18951" y="9491"/>
                  </a:lnTo>
                  <a:lnTo>
                    <a:pt x="56686" y="48987"/>
                  </a:lnTo>
                  <a:lnTo>
                    <a:pt x="84931" y="80548"/>
                  </a:lnTo>
                  <a:lnTo>
                    <a:pt x="110654" y="113860"/>
                  </a:lnTo>
                  <a:lnTo>
                    <a:pt x="133141" y="147481"/>
                  </a:lnTo>
                  <a:lnTo>
                    <a:pt x="152542" y="181238"/>
                  </a:lnTo>
                  <a:lnTo>
                    <a:pt x="172785" y="225800"/>
                  </a:lnTo>
                  <a:lnTo>
                    <a:pt x="184150" y="240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7" name="SMARTInkShape-7265"/>
            <p:cNvSpPr/>
            <p:nvPr>
              <p:custDataLst>
                <p:tags r:id="rId10"/>
              </p:custDataLst>
            </p:nvPr>
          </p:nvSpPr>
          <p:spPr>
            <a:xfrm>
              <a:off x="1953049" y="482600"/>
              <a:ext cx="136102" cy="298451"/>
            </a:xfrm>
            <a:custGeom>
              <a:avLst/>
              <a:gdLst/>
              <a:ahLst/>
              <a:cxnLst/>
              <a:rect l="0" t="0" r="0" b="0"/>
              <a:pathLst>
                <a:path w="136102" h="298451">
                  <a:moveTo>
                    <a:pt x="136101" y="0"/>
                  </a:moveTo>
                  <a:lnTo>
                    <a:pt x="136101" y="0"/>
                  </a:lnTo>
                  <a:lnTo>
                    <a:pt x="129359" y="0"/>
                  </a:lnTo>
                  <a:lnTo>
                    <a:pt x="120404" y="11289"/>
                  </a:lnTo>
                  <a:lnTo>
                    <a:pt x="90667" y="56401"/>
                  </a:lnTo>
                  <a:lnTo>
                    <a:pt x="71223" y="91624"/>
                  </a:lnTo>
                  <a:lnTo>
                    <a:pt x="50822" y="132444"/>
                  </a:lnTo>
                  <a:lnTo>
                    <a:pt x="29995" y="174105"/>
                  </a:lnTo>
                  <a:lnTo>
                    <a:pt x="14625" y="212376"/>
                  </a:lnTo>
                  <a:lnTo>
                    <a:pt x="4500" y="246084"/>
                  </a:lnTo>
                  <a:lnTo>
                    <a:pt x="0" y="272824"/>
                  </a:lnTo>
                  <a:lnTo>
                    <a:pt x="917" y="281366"/>
                  </a:lnTo>
                  <a:lnTo>
                    <a:pt x="3645" y="287061"/>
                  </a:lnTo>
                  <a:lnTo>
                    <a:pt x="15451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8" name="SMARTInkShape-7266"/>
            <p:cNvSpPr/>
            <p:nvPr>
              <p:custDataLst>
                <p:tags r:id="rId11"/>
              </p:custDataLst>
            </p:nvPr>
          </p:nvSpPr>
          <p:spPr>
            <a:xfrm>
              <a:off x="2178050" y="69850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0" y="0"/>
                  </a:moveTo>
                  <a:lnTo>
                    <a:pt x="0" y="0"/>
                  </a:lnTo>
                  <a:lnTo>
                    <a:pt x="3371" y="42063"/>
                  </a:lnTo>
                  <a:lnTo>
                    <a:pt x="63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9" name="SMARTInkShape-7267"/>
            <p:cNvSpPr/>
            <p:nvPr>
              <p:custDataLst>
                <p:tags r:id="rId12"/>
              </p:custDataLst>
            </p:nvPr>
          </p:nvSpPr>
          <p:spPr>
            <a:xfrm>
              <a:off x="2228850" y="774700"/>
              <a:ext cx="57151" cy="76201"/>
            </a:xfrm>
            <a:custGeom>
              <a:avLst/>
              <a:gdLst/>
              <a:ahLst/>
              <a:cxnLst/>
              <a:rect l="0" t="0" r="0" b="0"/>
              <a:pathLst>
                <a:path w="57151" h="76201">
                  <a:moveTo>
                    <a:pt x="57150" y="0"/>
                  </a:moveTo>
                  <a:lnTo>
                    <a:pt x="57150" y="0"/>
                  </a:lnTo>
                  <a:lnTo>
                    <a:pt x="50408" y="6742"/>
                  </a:lnTo>
                  <a:lnTo>
                    <a:pt x="25775" y="46453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0" name="SMARTInkShape-7268"/>
            <p:cNvSpPr/>
            <p:nvPr>
              <p:custDataLst>
                <p:tags r:id="rId13"/>
              </p:custDataLst>
            </p:nvPr>
          </p:nvSpPr>
          <p:spPr>
            <a:xfrm>
              <a:off x="1635033" y="401456"/>
              <a:ext cx="130268" cy="423935"/>
            </a:xfrm>
            <a:custGeom>
              <a:avLst/>
              <a:gdLst/>
              <a:ahLst/>
              <a:cxnLst/>
              <a:rect l="0" t="0" r="0" b="0"/>
              <a:pathLst>
                <a:path w="130268" h="423935">
                  <a:moveTo>
                    <a:pt x="130267" y="17644"/>
                  </a:moveTo>
                  <a:lnTo>
                    <a:pt x="130267" y="17644"/>
                  </a:lnTo>
                  <a:lnTo>
                    <a:pt x="123525" y="10902"/>
                  </a:lnTo>
                  <a:lnTo>
                    <a:pt x="105848" y="3338"/>
                  </a:lnTo>
                  <a:lnTo>
                    <a:pt x="79366" y="0"/>
                  </a:lnTo>
                  <a:lnTo>
                    <a:pt x="49176" y="5752"/>
                  </a:lnTo>
                  <a:lnTo>
                    <a:pt x="24631" y="16394"/>
                  </a:lnTo>
                  <a:lnTo>
                    <a:pt x="7324" y="31855"/>
                  </a:lnTo>
                  <a:lnTo>
                    <a:pt x="1542" y="43716"/>
                  </a:lnTo>
                  <a:lnTo>
                    <a:pt x="0" y="49842"/>
                  </a:lnTo>
                  <a:lnTo>
                    <a:pt x="2050" y="62293"/>
                  </a:lnTo>
                  <a:lnTo>
                    <a:pt x="18235" y="90904"/>
                  </a:lnTo>
                  <a:lnTo>
                    <a:pt x="55613" y="128802"/>
                  </a:lnTo>
                  <a:lnTo>
                    <a:pt x="80787" y="160490"/>
                  </a:lnTo>
                  <a:lnTo>
                    <a:pt x="90167" y="184142"/>
                  </a:lnTo>
                  <a:lnTo>
                    <a:pt x="91043" y="206884"/>
                  </a:lnTo>
                  <a:lnTo>
                    <a:pt x="85317" y="228045"/>
                  </a:lnTo>
                  <a:lnTo>
                    <a:pt x="73365" y="246857"/>
                  </a:lnTo>
                  <a:lnTo>
                    <a:pt x="50769" y="266573"/>
                  </a:lnTo>
                  <a:lnTo>
                    <a:pt x="36313" y="274610"/>
                  </a:lnTo>
                  <a:lnTo>
                    <a:pt x="27561" y="276991"/>
                  </a:lnTo>
                  <a:lnTo>
                    <a:pt x="26519" y="276620"/>
                  </a:lnTo>
                  <a:lnTo>
                    <a:pt x="26530" y="275667"/>
                  </a:lnTo>
                  <a:lnTo>
                    <a:pt x="27242" y="274326"/>
                  </a:lnTo>
                  <a:lnTo>
                    <a:pt x="34987" y="269068"/>
                  </a:lnTo>
                  <a:lnTo>
                    <a:pt x="37819" y="268515"/>
                  </a:lnTo>
                  <a:lnTo>
                    <a:pt x="40413" y="268853"/>
                  </a:lnTo>
                  <a:lnTo>
                    <a:pt x="42848" y="269783"/>
                  </a:lnTo>
                  <a:lnTo>
                    <a:pt x="47434" y="274580"/>
                  </a:lnTo>
                  <a:lnTo>
                    <a:pt x="49645" y="277835"/>
                  </a:lnTo>
                  <a:lnTo>
                    <a:pt x="52757" y="295899"/>
                  </a:lnTo>
                  <a:lnTo>
                    <a:pt x="43669" y="327993"/>
                  </a:lnTo>
                  <a:lnTo>
                    <a:pt x="30167" y="367572"/>
                  </a:lnTo>
                  <a:lnTo>
                    <a:pt x="23867" y="402619"/>
                  </a:lnTo>
                  <a:lnTo>
                    <a:pt x="26147" y="419969"/>
                  </a:lnTo>
                  <a:lnTo>
                    <a:pt x="31926" y="422739"/>
                  </a:lnTo>
                  <a:lnTo>
                    <a:pt x="51517" y="423934"/>
                  </a:lnTo>
                  <a:lnTo>
                    <a:pt x="97056" y="413898"/>
                  </a:lnTo>
                  <a:lnTo>
                    <a:pt x="130267" y="4049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3" name="SMARTInkShape-Group1341"/>
          <p:cNvGrpSpPr/>
          <p:nvPr/>
        </p:nvGrpSpPr>
        <p:grpSpPr>
          <a:xfrm>
            <a:off x="708835" y="429255"/>
            <a:ext cx="592916" cy="394735"/>
            <a:chOff x="708835" y="429255"/>
            <a:chExt cx="592916" cy="394735"/>
          </a:xfrm>
        </p:grpSpPr>
        <p:sp>
          <p:nvSpPr>
            <p:cNvPr id="1492" name="SMARTInkShape-7269"/>
            <p:cNvSpPr/>
            <p:nvPr>
              <p:custDataLst>
                <p:tags r:id="rId6"/>
              </p:custDataLst>
            </p:nvPr>
          </p:nvSpPr>
          <p:spPr>
            <a:xfrm>
              <a:off x="708835" y="429255"/>
              <a:ext cx="214643" cy="394735"/>
            </a:xfrm>
            <a:custGeom>
              <a:avLst/>
              <a:gdLst/>
              <a:ahLst/>
              <a:cxnLst/>
              <a:rect l="0" t="0" r="0" b="0"/>
              <a:pathLst>
                <a:path w="214643" h="394735">
                  <a:moveTo>
                    <a:pt x="8715" y="34295"/>
                  </a:moveTo>
                  <a:lnTo>
                    <a:pt x="8715" y="34295"/>
                  </a:lnTo>
                  <a:lnTo>
                    <a:pt x="12086" y="68827"/>
                  </a:lnTo>
                  <a:lnTo>
                    <a:pt x="15623" y="100207"/>
                  </a:lnTo>
                  <a:lnTo>
                    <a:pt x="20252" y="139084"/>
                  </a:lnTo>
                  <a:lnTo>
                    <a:pt x="27013" y="184584"/>
                  </a:lnTo>
                  <a:lnTo>
                    <a:pt x="30086" y="208571"/>
                  </a:lnTo>
                  <a:lnTo>
                    <a:pt x="32840" y="233029"/>
                  </a:lnTo>
                  <a:lnTo>
                    <a:pt x="37782" y="279255"/>
                  </a:lnTo>
                  <a:lnTo>
                    <a:pt x="42330" y="316262"/>
                  </a:lnTo>
                  <a:lnTo>
                    <a:pt x="46635" y="357163"/>
                  </a:lnTo>
                  <a:lnTo>
                    <a:pt x="48106" y="360312"/>
                  </a:lnTo>
                  <a:lnTo>
                    <a:pt x="49792" y="361707"/>
                  </a:lnTo>
                  <a:lnTo>
                    <a:pt x="52166" y="340072"/>
                  </a:lnTo>
                  <a:lnTo>
                    <a:pt x="50839" y="310131"/>
                  </a:lnTo>
                  <a:lnTo>
                    <a:pt x="46487" y="271894"/>
                  </a:lnTo>
                  <a:lnTo>
                    <a:pt x="37497" y="226678"/>
                  </a:lnTo>
                  <a:lnTo>
                    <a:pt x="26446" y="184004"/>
                  </a:lnTo>
                  <a:lnTo>
                    <a:pt x="15184" y="144577"/>
                  </a:lnTo>
                  <a:lnTo>
                    <a:pt x="5475" y="108239"/>
                  </a:lnTo>
                  <a:lnTo>
                    <a:pt x="220" y="75155"/>
                  </a:lnTo>
                  <a:lnTo>
                    <a:pt x="0" y="45400"/>
                  </a:lnTo>
                  <a:lnTo>
                    <a:pt x="6959" y="20416"/>
                  </a:lnTo>
                  <a:lnTo>
                    <a:pt x="13894" y="11636"/>
                  </a:lnTo>
                  <a:lnTo>
                    <a:pt x="32889" y="0"/>
                  </a:lnTo>
                  <a:lnTo>
                    <a:pt x="57324" y="3"/>
                  </a:lnTo>
                  <a:lnTo>
                    <a:pt x="84647" y="8471"/>
                  </a:lnTo>
                  <a:lnTo>
                    <a:pt x="113253" y="23993"/>
                  </a:lnTo>
                  <a:lnTo>
                    <a:pt x="157125" y="69421"/>
                  </a:lnTo>
                  <a:lnTo>
                    <a:pt x="182860" y="109408"/>
                  </a:lnTo>
                  <a:lnTo>
                    <a:pt x="203235" y="154462"/>
                  </a:lnTo>
                  <a:lnTo>
                    <a:pt x="209656" y="179318"/>
                  </a:lnTo>
                  <a:lnTo>
                    <a:pt x="214642" y="205060"/>
                  </a:lnTo>
                  <a:lnTo>
                    <a:pt x="212657" y="250596"/>
                  </a:lnTo>
                  <a:lnTo>
                    <a:pt x="199545" y="292001"/>
                  </a:lnTo>
                  <a:lnTo>
                    <a:pt x="174902" y="331570"/>
                  </a:lnTo>
                  <a:lnTo>
                    <a:pt x="143254" y="362797"/>
                  </a:lnTo>
                  <a:lnTo>
                    <a:pt x="108727" y="384907"/>
                  </a:lnTo>
                  <a:lnTo>
                    <a:pt x="74566" y="394734"/>
                  </a:lnTo>
                  <a:lnTo>
                    <a:pt x="49977" y="393457"/>
                  </a:lnTo>
                  <a:lnTo>
                    <a:pt x="21415" y="3835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3" name="SMARTInkShape-7270"/>
            <p:cNvSpPr/>
            <p:nvPr>
              <p:custDataLst>
                <p:tags r:id="rId7"/>
              </p:custDataLst>
            </p:nvPr>
          </p:nvSpPr>
          <p:spPr>
            <a:xfrm>
              <a:off x="1168400" y="603250"/>
              <a:ext cx="127001" cy="19051"/>
            </a:xfrm>
            <a:custGeom>
              <a:avLst/>
              <a:gdLst/>
              <a:ahLst/>
              <a:cxnLst/>
              <a:rect l="0" t="0" r="0" b="0"/>
              <a:pathLst>
                <a:path w="12700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5679"/>
                  </a:lnTo>
                  <a:lnTo>
                    <a:pt x="46139" y="6185"/>
                  </a:lnTo>
                  <a:lnTo>
                    <a:pt x="87519" y="1832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4" name="SMARTInkShape-7271"/>
            <p:cNvSpPr/>
            <p:nvPr>
              <p:custDataLst>
                <p:tags r:id="rId8"/>
              </p:custDataLst>
            </p:nvPr>
          </p:nvSpPr>
          <p:spPr>
            <a:xfrm>
              <a:off x="1174253" y="723900"/>
              <a:ext cx="127498" cy="17645"/>
            </a:xfrm>
            <a:custGeom>
              <a:avLst/>
              <a:gdLst/>
              <a:ahLst/>
              <a:cxnLst/>
              <a:rect l="0" t="0" r="0" b="0"/>
              <a:pathLst>
                <a:path w="127498" h="17645">
                  <a:moveTo>
                    <a:pt x="13197" y="0"/>
                  </a:moveTo>
                  <a:lnTo>
                    <a:pt x="13197" y="0"/>
                  </a:lnTo>
                  <a:lnTo>
                    <a:pt x="3084" y="6742"/>
                  </a:lnTo>
                  <a:lnTo>
                    <a:pt x="810" y="9433"/>
                  </a:lnTo>
                  <a:lnTo>
                    <a:pt x="0" y="11933"/>
                  </a:lnTo>
                  <a:lnTo>
                    <a:pt x="166" y="14306"/>
                  </a:lnTo>
                  <a:lnTo>
                    <a:pt x="3098" y="15887"/>
                  </a:lnTo>
                  <a:lnTo>
                    <a:pt x="13883" y="17644"/>
                  </a:lnTo>
                  <a:lnTo>
                    <a:pt x="49305" y="15262"/>
                  </a:lnTo>
                  <a:lnTo>
                    <a:pt x="95549" y="10088"/>
                  </a:lnTo>
                  <a:lnTo>
                    <a:pt x="12749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35137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MARTInkShape-Group1420"/>
          <p:cNvGrpSpPr/>
          <p:nvPr/>
        </p:nvGrpSpPr>
        <p:grpSpPr>
          <a:xfrm>
            <a:off x="10614771" y="5930900"/>
            <a:ext cx="1027294" cy="538353"/>
            <a:chOff x="10614771" y="5930900"/>
            <a:chExt cx="1027294" cy="538353"/>
          </a:xfrm>
        </p:grpSpPr>
        <p:sp>
          <p:nvSpPr>
            <p:cNvPr id="731" name="SMARTInkShape-7704"/>
            <p:cNvSpPr/>
            <p:nvPr>
              <p:custDataLst>
                <p:tags r:id="rId208"/>
              </p:custDataLst>
            </p:nvPr>
          </p:nvSpPr>
          <p:spPr>
            <a:xfrm>
              <a:off x="10841000" y="6216650"/>
              <a:ext cx="87351" cy="184151"/>
            </a:xfrm>
            <a:custGeom>
              <a:avLst/>
              <a:gdLst/>
              <a:ahLst/>
              <a:cxnLst/>
              <a:rect l="0" t="0" r="0" b="0"/>
              <a:pathLst>
                <a:path w="87351" h="184151">
                  <a:moveTo>
                    <a:pt x="87350" y="0"/>
                  </a:moveTo>
                  <a:lnTo>
                    <a:pt x="87350" y="0"/>
                  </a:lnTo>
                  <a:lnTo>
                    <a:pt x="81263" y="0"/>
                  </a:lnTo>
                  <a:lnTo>
                    <a:pt x="54565" y="44152"/>
                  </a:lnTo>
                  <a:lnTo>
                    <a:pt x="32460" y="88277"/>
                  </a:lnTo>
                  <a:lnTo>
                    <a:pt x="19775" y="128706"/>
                  </a:lnTo>
                  <a:lnTo>
                    <a:pt x="773" y="174655"/>
                  </a:lnTo>
                  <a:lnTo>
                    <a:pt x="0" y="177821"/>
                  </a:lnTo>
                  <a:lnTo>
                    <a:pt x="189" y="179930"/>
                  </a:lnTo>
                  <a:lnTo>
                    <a:pt x="1020" y="181337"/>
                  </a:lnTo>
                  <a:lnTo>
                    <a:pt x="480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2" name="SMARTInkShape-7705"/>
            <p:cNvSpPr/>
            <p:nvPr>
              <p:custDataLst>
                <p:tags r:id="rId209"/>
              </p:custDataLst>
            </p:nvPr>
          </p:nvSpPr>
          <p:spPr>
            <a:xfrm>
              <a:off x="10814050" y="6235700"/>
              <a:ext cx="137961" cy="125524"/>
            </a:xfrm>
            <a:custGeom>
              <a:avLst/>
              <a:gdLst/>
              <a:ahLst/>
              <a:cxnLst/>
              <a:rect l="0" t="0" r="0" b="0"/>
              <a:pathLst>
                <a:path w="137961" h="125524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2209" y="3371"/>
                  </a:lnTo>
                  <a:lnTo>
                    <a:pt x="36126" y="23766"/>
                  </a:lnTo>
                  <a:lnTo>
                    <a:pt x="75057" y="69538"/>
                  </a:lnTo>
                  <a:lnTo>
                    <a:pt x="118701" y="110519"/>
                  </a:lnTo>
                  <a:lnTo>
                    <a:pt x="137960" y="125523"/>
                  </a:lnTo>
                  <a:lnTo>
                    <a:pt x="137833" y="124605"/>
                  </a:lnTo>
                  <a:lnTo>
                    <a:pt x="1333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SMARTInkShape-7706"/>
            <p:cNvSpPr/>
            <p:nvPr>
              <p:custDataLst>
                <p:tags r:id="rId210"/>
              </p:custDataLst>
            </p:nvPr>
          </p:nvSpPr>
          <p:spPr>
            <a:xfrm>
              <a:off x="10614771" y="5986595"/>
              <a:ext cx="208341" cy="482658"/>
            </a:xfrm>
            <a:custGeom>
              <a:avLst/>
              <a:gdLst/>
              <a:ahLst/>
              <a:cxnLst/>
              <a:rect l="0" t="0" r="0" b="0"/>
              <a:pathLst>
                <a:path w="208341" h="482658">
                  <a:moveTo>
                    <a:pt x="21479" y="128455"/>
                  </a:moveTo>
                  <a:lnTo>
                    <a:pt x="21479" y="128455"/>
                  </a:lnTo>
                  <a:lnTo>
                    <a:pt x="21477" y="125084"/>
                  </a:lnTo>
                  <a:lnTo>
                    <a:pt x="23360" y="121548"/>
                  </a:lnTo>
                  <a:lnTo>
                    <a:pt x="24849" y="119616"/>
                  </a:lnTo>
                  <a:lnTo>
                    <a:pt x="25842" y="119035"/>
                  </a:lnTo>
                  <a:lnTo>
                    <a:pt x="26505" y="119352"/>
                  </a:lnTo>
                  <a:lnTo>
                    <a:pt x="42972" y="166041"/>
                  </a:lnTo>
                  <a:lnTo>
                    <a:pt x="49876" y="206306"/>
                  </a:lnTo>
                  <a:lnTo>
                    <a:pt x="51738" y="239961"/>
                  </a:lnTo>
                  <a:lnTo>
                    <a:pt x="52568" y="277967"/>
                  </a:lnTo>
                  <a:lnTo>
                    <a:pt x="52934" y="317671"/>
                  </a:lnTo>
                  <a:lnTo>
                    <a:pt x="53096" y="356484"/>
                  </a:lnTo>
                  <a:lnTo>
                    <a:pt x="53189" y="403923"/>
                  </a:lnTo>
                  <a:lnTo>
                    <a:pt x="53222" y="451398"/>
                  </a:lnTo>
                  <a:lnTo>
                    <a:pt x="53229" y="482657"/>
                  </a:lnTo>
                  <a:lnTo>
                    <a:pt x="44440" y="443690"/>
                  </a:lnTo>
                  <a:lnTo>
                    <a:pt x="37327" y="411081"/>
                  </a:lnTo>
                  <a:lnTo>
                    <a:pt x="29464" y="366015"/>
                  </a:lnTo>
                  <a:lnTo>
                    <a:pt x="25391" y="341157"/>
                  </a:lnTo>
                  <a:lnTo>
                    <a:pt x="21264" y="315411"/>
                  </a:lnTo>
                  <a:lnTo>
                    <a:pt x="17103" y="289076"/>
                  </a:lnTo>
                  <a:lnTo>
                    <a:pt x="10597" y="244762"/>
                  </a:lnTo>
                  <a:lnTo>
                    <a:pt x="5354" y="206253"/>
                  </a:lnTo>
                  <a:lnTo>
                    <a:pt x="672" y="170323"/>
                  </a:lnTo>
                  <a:lnTo>
                    <a:pt x="0" y="135539"/>
                  </a:lnTo>
                  <a:lnTo>
                    <a:pt x="4878" y="102675"/>
                  </a:lnTo>
                  <a:lnTo>
                    <a:pt x="26752" y="61080"/>
                  </a:lnTo>
                  <a:lnTo>
                    <a:pt x="52128" y="28217"/>
                  </a:lnTo>
                  <a:lnTo>
                    <a:pt x="80968" y="9306"/>
                  </a:lnTo>
                  <a:lnTo>
                    <a:pt x="98954" y="1887"/>
                  </a:lnTo>
                  <a:lnTo>
                    <a:pt x="116354" y="0"/>
                  </a:lnTo>
                  <a:lnTo>
                    <a:pt x="143899" y="4787"/>
                  </a:lnTo>
                  <a:lnTo>
                    <a:pt x="162671" y="12107"/>
                  </a:lnTo>
                  <a:lnTo>
                    <a:pt x="178069" y="22418"/>
                  </a:lnTo>
                  <a:lnTo>
                    <a:pt x="198638" y="46864"/>
                  </a:lnTo>
                  <a:lnTo>
                    <a:pt x="206051" y="70085"/>
                  </a:lnTo>
                  <a:lnTo>
                    <a:pt x="208340" y="109044"/>
                  </a:lnTo>
                  <a:lnTo>
                    <a:pt x="202669" y="147398"/>
                  </a:lnTo>
                  <a:lnTo>
                    <a:pt x="190170" y="181811"/>
                  </a:lnTo>
                  <a:lnTo>
                    <a:pt x="178298" y="200146"/>
                  </a:lnTo>
                  <a:lnTo>
                    <a:pt x="163613" y="215351"/>
                  </a:lnTo>
                  <a:lnTo>
                    <a:pt x="136108" y="229070"/>
                  </a:lnTo>
                  <a:lnTo>
                    <a:pt x="105619" y="234232"/>
                  </a:lnTo>
                  <a:lnTo>
                    <a:pt x="74236" y="229019"/>
                  </a:lnTo>
                  <a:lnTo>
                    <a:pt x="40529" y="2110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SMARTInkShape-7707"/>
            <p:cNvSpPr/>
            <p:nvPr>
              <p:custDataLst>
                <p:tags r:id="rId211"/>
              </p:custDataLst>
            </p:nvPr>
          </p:nvSpPr>
          <p:spPr>
            <a:xfrm>
              <a:off x="11091811" y="6007100"/>
              <a:ext cx="122290" cy="279401"/>
            </a:xfrm>
            <a:custGeom>
              <a:avLst/>
              <a:gdLst/>
              <a:ahLst/>
              <a:cxnLst/>
              <a:rect l="0" t="0" r="0" b="0"/>
              <a:pathLst>
                <a:path w="122290" h="279401">
                  <a:moveTo>
                    <a:pt x="90539" y="0"/>
                  </a:moveTo>
                  <a:lnTo>
                    <a:pt x="90539" y="0"/>
                  </a:lnTo>
                  <a:lnTo>
                    <a:pt x="81700" y="0"/>
                  </a:lnTo>
                  <a:lnTo>
                    <a:pt x="60503" y="8839"/>
                  </a:lnTo>
                  <a:lnTo>
                    <a:pt x="28728" y="45618"/>
                  </a:lnTo>
                  <a:lnTo>
                    <a:pt x="7749" y="86021"/>
                  </a:lnTo>
                  <a:lnTo>
                    <a:pt x="0" y="122384"/>
                  </a:lnTo>
                  <a:lnTo>
                    <a:pt x="1545" y="163419"/>
                  </a:lnTo>
                  <a:lnTo>
                    <a:pt x="7881" y="201995"/>
                  </a:lnTo>
                  <a:lnTo>
                    <a:pt x="22539" y="234672"/>
                  </a:lnTo>
                  <a:lnTo>
                    <a:pt x="34211" y="251053"/>
                  </a:lnTo>
                  <a:lnTo>
                    <a:pt x="62795" y="268806"/>
                  </a:lnTo>
                  <a:lnTo>
                    <a:pt x="106147" y="277307"/>
                  </a:lnTo>
                  <a:lnTo>
                    <a:pt x="122289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SMARTInkShape-7708"/>
            <p:cNvSpPr/>
            <p:nvPr>
              <p:custDataLst>
                <p:tags r:id="rId212"/>
              </p:custDataLst>
            </p:nvPr>
          </p:nvSpPr>
          <p:spPr>
            <a:xfrm>
              <a:off x="11245865" y="6070600"/>
              <a:ext cx="190486" cy="165101"/>
            </a:xfrm>
            <a:custGeom>
              <a:avLst/>
              <a:gdLst/>
              <a:ahLst/>
              <a:cxnLst/>
              <a:rect l="0" t="0" r="0" b="0"/>
              <a:pathLst>
                <a:path w="190486" h="165101">
                  <a:moveTo>
                    <a:pt x="190485" y="0"/>
                  </a:moveTo>
                  <a:lnTo>
                    <a:pt x="190485" y="0"/>
                  </a:lnTo>
                  <a:lnTo>
                    <a:pt x="190483" y="3371"/>
                  </a:lnTo>
                  <a:lnTo>
                    <a:pt x="178276" y="30507"/>
                  </a:lnTo>
                  <a:lnTo>
                    <a:pt x="142825" y="77151"/>
                  </a:lnTo>
                  <a:lnTo>
                    <a:pt x="113334" y="102588"/>
                  </a:lnTo>
                  <a:lnTo>
                    <a:pt x="71764" y="123823"/>
                  </a:lnTo>
                  <a:lnTo>
                    <a:pt x="52583" y="125352"/>
                  </a:lnTo>
                  <a:lnTo>
                    <a:pt x="35354" y="120624"/>
                  </a:lnTo>
                  <a:lnTo>
                    <a:pt x="20645" y="111467"/>
                  </a:lnTo>
                  <a:lnTo>
                    <a:pt x="3833" y="91039"/>
                  </a:lnTo>
                  <a:lnTo>
                    <a:pt x="49" y="77150"/>
                  </a:lnTo>
                  <a:lnTo>
                    <a:pt x="0" y="57730"/>
                  </a:lnTo>
                  <a:lnTo>
                    <a:pt x="1405" y="55421"/>
                  </a:lnTo>
                  <a:lnTo>
                    <a:pt x="3753" y="53880"/>
                  </a:lnTo>
                  <a:lnTo>
                    <a:pt x="6730" y="52853"/>
                  </a:lnTo>
                  <a:lnTo>
                    <a:pt x="24405" y="58150"/>
                  </a:lnTo>
                  <a:lnTo>
                    <a:pt x="61436" y="73287"/>
                  </a:lnTo>
                  <a:lnTo>
                    <a:pt x="106903" y="99692"/>
                  </a:lnTo>
                  <a:lnTo>
                    <a:pt x="150577" y="137906"/>
                  </a:lnTo>
                  <a:lnTo>
                    <a:pt x="184135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SMARTInkShape-7709"/>
            <p:cNvSpPr/>
            <p:nvPr>
              <p:custDataLst>
                <p:tags r:id="rId213"/>
              </p:custDataLst>
            </p:nvPr>
          </p:nvSpPr>
          <p:spPr>
            <a:xfrm>
              <a:off x="11461750" y="5930900"/>
              <a:ext cx="180315" cy="488951"/>
            </a:xfrm>
            <a:custGeom>
              <a:avLst/>
              <a:gdLst/>
              <a:ahLst/>
              <a:cxnLst/>
              <a:rect l="0" t="0" r="0" b="0"/>
              <a:pathLst>
                <a:path w="180315" h="488951">
                  <a:moveTo>
                    <a:pt x="82550" y="0"/>
                  </a:moveTo>
                  <a:lnTo>
                    <a:pt x="82550" y="0"/>
                  </a:lnTo>
                  <a:lnTo>
                    <a:pt x="117707" y="32012"/>
                  </a:lnTo>
                  <a:lnTo>
                    <a:pt x="144035" y="65733"/>
                  </a:lnTo>
                  <a:lnTo>
                    <a:pt x="167498" y="111294"/>
                  </a:lnTo>
                  <a:lnTo>
                    <a:pt x="174460" y="138402"/>
                  </a:lnTo>
                  <a:lnTo>
                    <a:pt x="178395" y="167762"/>
                  </a:lnTo>
                  <a:lnTo>
                    <a:pt x="180314" y="198625"/>
                  </a:lnTo>
                  <a:lnTo>
                    <a:pt x="178064" y="229783"/>
                  </a:lnTo>
                  <a:lnTo>
                    <a:pt x="173041" y="261139"/>
                  </a:lnTo>
                  <a:lnTo>
                    <a:pt x="166158" y="292626"/>
                  </a:lnTo>
                  <a:lnTo>
                    <a:pt x="154517" y="322083"/>
                  </a:lnTo>
                  <a:lnTo>
                    <a:pt x="139700" y="350189"/>
                  </a:lnTo>
                  <a:lnTo>
                    <a:pt x="122767" y="377393"/>
                  </a:lnTo>
                  <a:lnTo>
                    <a:pt x="77611" y="424552"/>
                  </a:lnTo>
                  <a:lnTo>
                    <a:pt x="34493" y="460329"/>
                  </a:lnTo>
                  <a:lnTo>
                    <a:pt x="0" y="488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SMARTInkShape-Group1421"/>
          <p:cNvGrpSpPr/>
          <p:nvPr/>
        </p:nvGrpSpPr>
        <p:grpSpPr>
          <a:xfrm>
            <a:off x="9938633" y="6140450"/>
            <a:ext cx="316618" cy="120649"/>
            <a:chOff x="9938633" y="6140450"/>
            <a:chExt cx="316618" cy="120649"/>
          </a:xfrm>
        </p:grpSpPr>
        <p:sp>
          <p:nvSpPr>
            <p:cNvPr id="738" name="SMARTInkShape-7710"/>
            <p:cNvSpPr/>
            <p:nvPr>
              <p:custDataLst>
                <p:tags r:id="rId206"/>
              </p:custDataLst>
            </p:nvPr>
          </p:nvSpPr>
          <p:spPr>
            <a:xfrm>
              <a:off x="9938709" y="6248400"/>
              <a:ext cx="316542" cy="12699"/>
            </a:xfrm>
            <a:custGeom>
              <a:avLst/>
              <a:gdLst/>
              <a:ahLst/>
              <a:cxnLst/>
              <a:rect l="0" t="0" r="0" b="0"/>
              <a:pathLst>
                <a:path w="316542" h="12699">
                  <a:moveTo>
                    <a:pt x="11741" y="6350"/>
                  </a:moveTo>
                  <a:lnTo>
                    <a:pt x="11741" y="6350"/>
                  </a:lnTo>
                  <a:lnTo>
                    <a:pt x="6274" y="11817"/>
                  </a:lnTo>
                  <a:lnTo>
                    <a:pt x="0" y="12623"/>
                  </a:lnTo>
                  <a:lnTo>
                    <a:pt x="45217" y="12697"/>
                  </a:lnTo>
                  <a:lnTo>
                    <a:pt x="92216" y="12698"/>
                  </a:lnTo>
                  <a:lnTo>
                    <a:pt x="129350" y="11995"/>
                  </a:lnTo>
                  <a:lnTo>
                    <a:pt x="171727" y="9329"/>
                  </a:lnTo>
                  <a:lnTo>
                    <a:pt x="214548" y="7674"/>
                  </a:lnTo>
                  <a:lnTo>
                    <a:pt x="253572" y="6233"/>
                  </a:lnTo>
                  <a:lnTo>
                    <a:pt x="299844" y="1441"/>
                  </a:lnTo>
                  <a:lnTo>
                    <a:pt x="31654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SMARTInkShape-7711"/>
            <p:cNvSpPr/>
            <p:nvPr>
              <p:custDataLst>
                <p:tags r:id="rId207"/>
              </p:custDataLst>
            </p:nvPr>
          </p:nvSpPr>
          <p:spPr>
            <a:xfrm>
              <a:off x="9938633" y="6140450"/>
              <a:ext cx="259468" cy="9722"/>
            </a:xfrm>
            <a:custGeom>
              <a:avLst/>
              <a:gdLst/>
              <a:ahLst/>
              <a:cxnLst/>
              <a:rect l="0" t="0" r="0" b="0"/>
              <a:pathLst>
                <a:path w="259468" h="9722">
                  <a:moveTo>
                    <a:pt x="5467" y="6350"/>
                  </a:moveTo>
                  <a:lnTo>
                    <a:pt x="5467" y="6350"/>
                  </a:lnTo>
                  <a:lnTo>
                    <a:pt x="0" y="6348"/>
                  </a:lnTo>
                  <a:lnTo>
                    <a:pt x="41858" y="9721"/>
                  </a:lnTo>
                  <a:lnTo>
                    <a:pt x="83432" y="8446"/>
                  </a:lnTo>
                  <a:lnTo>
                    <a:pt x="118907" y="7282"/>
                  </a:lnTo>
                  <a:lnTo>
                    <a:pt x="157485" y="6059"/>
                  </a:lnTo>
                  <a:lnTo>
                    <a:pt x="195797" y="3163"/>
                  </a:lnTo>
                  <a:lnTo>
                    <a:pt x="236210" y="937"/>
                  </a:lnTo>
                  <a:lnTo>
                    <a:pt x="259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1" name="SMARTInkShape-7712"/>
          <p:cNvSpPr/>
          <p:nvPr>
            <p:custDataLst>
              <p:tags r:id="rId1"/>
            </p:custDataLst>
          </p:nvPr>
        </p:nvSpPr>
        <p:spPr>
          <a:xfrm>
            <a:off x="6923661" y="5672691"/>
            <a:ext cx="2770858" cy="1045442"/>
          </a:xfrm>
          <a:custGeom>
            <a:avLst/>
            <a:gdLst/>
            <a:ahLst/>
            <a:cxnLst/>
            <a:rect l="0" t="0" r="0" b="0"/>
            <a:pathLst>
              <a:path w="2770858" h="1045442">
                <a:moveTo>
                  <a:pt x="626489" y="156609"/>
                </a:moveTo>
                <a:lnTo>
                  <a:pt x="626489" y="156609"/>
                </a:lnTo>
                <a:lnTo>
                  <a:pt x="620161" y="156609"/>
                </a:lnTo>
                <a:lnTo>
                  <a:pt x="630987" y="155904"/>
                </a:lnTo>
                <a:lnTo>
                  <a:pt x="668944" y="151142"/>
                </a:lnTo>
                <a:lnTo>
                  <a:pt x="703977" y="143777"/>
                </a:lnTo>
                <a:lnTo>
                  <a:pt x="751284" y="132659"/>
                </a:lnTo>
                <a:lnTo>
                  <a:pt x="796489" y="122682"/>
                </a:lnTo>
                <a:lnTo>
                  <a:pt x="822370" y="117058"/>
                </a:lnTo>
                <a:lnTo>
                  <a:pt x="849505" y="111190"/>
                </a:lnTo>
                <a:lnTo>
                  <a:pt x="877472" y="105164"/>
                </a:lnTo>
                <a:lnTo>
                  <a:pt x="905994" y="99029"/>
                </a:lnTo>
                <a:lnTo>
                  <a:pt x="934886" y="92822"/>
                </a:lnTo>
                <a:lnTo>
                  <a:pt x="964027" y="86568"/>
                </a:lnTo>
                <a:lnTo>
                  <a:pt x="993330" y="80281"/>
                </a:lnTo>
                <a:lnTo>
                  <a:pt x="1023449" y="74680"/>
                </a:lnTo>
                <a:lnTo>
                  <a:pt x="1054113" y="69534"/>
                </a:lnTo>
                <a:lnTo>
                  <a:pt x="1085139" y="64693"/>
                </a:lnTo>
                <a:lnTo>
                  <a:pt x="1115698" y="60759"/>
                </a:lnTo>
                <a:lnTo>
                  <a:pt x="1145951" y="57431"/>
                </a:lnTo>
                <a:lnTo>
                  <a:pt x="1175997" y="54507"/>
                </a:lnTo>
                <a:lnTo>
                  <a:pt x="1209433" y="51853"/>
                </a:lnTo>
                <a:lnTo>
                  <a:pt x="1245130" y="49376"/>
                </a:lnTo>
                <a:lnTo>
                  <a:pt x="1282333" y="47021"/>
                </a:lnTo>
                <a:lnTo>
                  <a:pt x="1319835" y="44744"/>
                </a:lnTo>
                <a:lnTo>
                  <a:pt x="1357536" y="42521"/>
                </a:lnTo>
                <a:lnTo>
                  <a:pt x="1395371" y="40334"/>
                </a:lnTo>
                <a:lnTo>
                  <a:pt x="1434705" y="39581"/>
                </a:lnTo>
                <a:lnTo>
                  <a:pt x="1475038" y="39785"/>
                </a:lnTo>
                <a:lnTo>
                  <a:pt x="1516039" y="40627"/>
                </a:lnTo>
                <a:lnTo>
                  <a:pt x="1556072" y="41187"/>
                </a:lnTo>
                <a:lnTo>
                  <a:pt x="1595461" y="41561"/>
                </a:lnTo>
                <a:lnTo>
                  <a:pt x="1634421" y="41811"/>
                </a:lnTo>
                <a:lnTo>
                  <a:pt x="1672387" y="43387"/>
                </a:lnTo>
                <a:lnTo>
                  <a:pt x="1709693" y="45851"/>
                </a:lnTo>
                <a:lnTo>
                  <a:pt x="1746559" y="48903"/>
                </a:lnTo>
                <a:lnTo>
                  <a:pt x="1781718" y="52349"/>
                </a:lnTo>
                <a:lnTo>
                  <a:pt x="1815743" y="56058"/>
                </a:lnTo>
                <a:lnTo>
                  <a:pt x="1849009" y="59942"/>
                </a:lnTo>
                <a:lnTo>
                  <a:pt x="1882474" y="63942"/>
                </a:lnTo>
                <a:lnTo>
                  <a:pt x="1916075" y="68020"/>
                </a:lnTo>
                <a:lnTo>
                  <a:pt x="1949761" y="72149"/>
                </a:lnTo>
                <a:lnTo>
                  <a:pt x="1984920" y="76314"/>
                </a:lnTo>
                <a:lnTo>
                  <a:pt x="2021060" y="80501"/>
                </a:lnTo>
                <a:lnTo>
                  <a:pt x="2057853" y="84703"/>
                </a:lnTo>
                <a:lnTo>
                  <a:pt x="2093670" y="88917"/>
                </a:lnTo>
                <a:lnTo>
                  <a:pt x="2128838" y="93136"/>
                </a:lnTo>
                <a:lnTo>
                  <a:pt x="2163571" y="97360"/>
                </a:lnTo>
                <a:lnTo>
                  <a:pt x="2195898" y="102293"/>
                </a:lnTo>
                <a:lnTo>
                  <a:pt x="2226624" y="107698"/>
                </a:lnTo>
                <a:lnTo>
                  <a:pt x="2256279" y="113419"/>
                </a:lnTo>
                <a:lnTo>
                  <a:pt x="2284515" y="120055"/>
                </a:lnTo>
                <a:lnTo>
                  <a:pt x="2311806" y="127300"/>
                </a:lnTo>
                <a:lnTo>
                  <a:pt x="2338467" y="134953"/>
                </a:lnTo>
                <a:lnTo>
                  <a:pt x="2363297" y="142878"/>
                </a:lnTo>
                <a:lnTo>
                  <a:pt x="2409700" y="159208"/>
                </a:lnTo>
                <a:lnTo>
                  <a:pt x="2451961" y="175873"/>
                </a:lnTo>
                <a:lnTo>
                  <a:pt x="2489795" y="192687"/>
                </a:lnTo>
                <a:lnTo>
                  <a:pt x="2534891" y="218021"/>
                </a:lnTo>
                <a:lnTo>
                  <a:pt x="2573655" y="244106"/>
                </a:lnTo>
                <a:lnTo>
                  <a:pt x="2612751" y="286050"/>
                </a:lnTo>
                <a:lnTo>
                  <a:pt x="2644280" y="331521"/>
                </a:lnTo>
                <a:lnTo>
                  <a:pt x="2665117" y="373768"/>
                </a:lnTo>
                <a:lnTo>
                  <a:pt x="2672841" y="401966"/>
                </a:lnTo>
                <a:lnTo>
                  <a:pt x="2669841" y="444624"/>
                </a:lnTo>
                <a:lnTo>
                  <a:pt x="2662559" y="481130"/>
                </a:lnTo>
                <a:lnTo>
                  <a:pt x="2651463" y="518758"/>
                </a:lnTo>
                <a:lnTo>
                  <a:pt x="2635071" y="566027"/>
                </a:lnTo>
                <a:lnTo>
                  <a:pt x="2618246" y="609336"/>
                </a:lnTo>
                <a:lnTo>
                  <a:pt x="2599452" y="651861"/>
                </a:lnTo>
                <a:lnTo>
                  <a:pt x="2575565" y="694233"/>
                </a:lnTo>
                <a:lnTo>
                  <a:pt x="2545396" y="732210"/>
                </a:lnTo>
                <a:lnTo>
                  <a:pt x="2510377" y="772950"/>
                </a:lnTo>
                <a:lnTo>
                  <a:pt x="2474433" y="802544"/>
                </a:lnTo>
                <a:lnTo>
                  <a:pt x="2443337" y="820458"/>
                </a:lnTo>
                <a:lnTo>
                  <a:pt x="2408348" y="837827"/>
                </a:lnTo>
                <a:lnTo>
                  <a:pt x="2371632" y="853072"/>
                </a:lnTo>
                <a:lnTo>
                  <a:pt x="2332031" y="866904"/>
                </a:lnTo>
                <a:lnTo>
                  <a:pt x="2286206" y="880107"/>
                </a:lnTo>
                <a:lnTo>
                  <a:pt x="2239501" y="893030"/>
                </a:lnTo>
                <a:lnTo>
                  <a:pt x="2192166" y="905124"/>
                </a:lnTo>
                <a:lnTo>
                  <a:pt x="2167691" y="910324"/>
                </a:lnTo>
                <a:lnTo>
                  <a:pt x="2142907" y="915202"/>
                </a:lnTo>
                <a:lnTo>
                  <a:pt x="2117211" y="919866"/>
                </a:lnTo>
                <a:lnTo>
                  <a:pt x="2090910" y="924385"/>
                </a:lnTo>
                <a:lnTo>
                  <a:pt x="2064203" y="928811"/>
                </a:lnTo>
                <a:lnTo>
                  <a:pt x="2036520" y="932466"/>
                </a:lnTo>
                <a:lnTo>
                  <a:pt x="2008187" y="935608"/>
                </a:lnTo>
                <a:lnTo>
                  <a:pt x="1979421" y="938408"/>
                </a:lnTo>
                <a:lnTo>
                  <a:pt x="1951072" y="941687"/>
                </a:lnTo>
                <a:lnTo>
                  <a:pt x="1923000" y="945283"/>
                </a:lnTo>
                <a:lnTo>
                  <a:pt x="1895112" y="949091"/>
                </a:lnTo>
                <a:lnTo>
                  <a:pt x="1865938" y="952336"/>
                </a:lnTo>
                <a:lnTo>
                  <a:pt x="1835906" y="955204"/>
                </a:lnTo>
                <a:lnTo>
                  <a:pt x="1805298" y="957822"/>
                </a:lnTo>
                <a:lnTo>
                  <a:pt x="1775724" y="960979"/>
                </a:lnTo>
                <a:lnTo>
                  <a:pt x="1746835" y="964495"/>
                </a:lnTo>
                <a:lnTo>
                  <a:pt x="1718402" y="968249"/>
                </a:lnTo>
                <a:lnTo>
                  <a:pt x="1689570" y="971458"/>
                </a:lnTo>
                <a:lnTo>
                  <a:pt x="1660471" y="974302"/>
                </a:lnTo>
                <a:lnTo>
                  <a:pt x="1631193" y="976905"/>
                </a:lnTo>
                <a:lnTo>
                  <a:pt x="1603914" y="978639"/>
                </a:lnTo>
                <a:lnTo>
                  <a:pt x="1577967" y="979796"/>
                </a:lnTo>
                <a:lnTo>
                  <a:pt x="1552908" y="980566"/>
                </a:lnTo>
                <a:lnTo>
                  <a:pt x="1527029" y="981788"/>
                </a:lnTo>
                <a:lnTo>
                  <a:pt x="1500605" y="983305"/>
                </a:lnTo>
                <a:lnTo>
                  <a:pt x="1473816" y="985025"/>
                </a:lnTo>
                <a:lnTo>
                  <a:pt x="1447491" y="986168"/>
                </a:lnTo>
                <a:lnTo>
                  <a:pt x="1421474" y="986932"/>
                </a:lnTo>
                <a:lnTo>
                  <a:pt x="1395661" y="987440"/>
                </a:lnTo>
                <a:lnTo>
                  <a:pt x="1369987" y="987780"/>
                </a:lnTo>
                <a:lnTo>
                  <a:pt x="1344404" y="988006"/>
                </a:lnTo>
                <a:lnTo>
                  <a:pt x="1318882" y="988157"/>
                </a:lnTo>
                <a:lnTo>
                  <a:pt x="1292696" y="988257"/>
                </a:lnTo>
                <a:lnTo>
                  <a:pt x="1266064" y="988324"/>
                </a:lnTo>
                <a:lnTo>
                  <a:pt x="1239140" y="988369"/>
                </a:lnTo>
                <a:lnTo>
                  <a:pt x="1212723" y="988399"/>
                </a:lnTo>
                <a:lnTo>
                  <a:pt x="1186645" y="988419"/>
                </a:lnTo>
                <a:lnTo>
                  <a:pt x="1160793" y="988433"/>
                </a:lnTo>
                <a:lnTo>
                  <a:pt x="1134386" y="987736"/>
                </a:lnTo>
                <a:lnTo>
                  <a:pt x="1107609" y="986565"/>
                </a:lnTo>
                <a:lnTo>
                  <a:pt x="1080585" y="985079"/>
                </a:lnTo>
                <a:lnTo>
                  <a:pt x="1053398" y="984089"/>
                </a:lnTo>
                <a:lnTo>
                  <a:pt x="1026100" y="983429"/>
                </a:lnTo>
                <a:lnTo>
                  <a:pt x="998730" y="982988"/>
                </a:lnTo>
                <a:lnTo>
                  <a:pt x="971311" y="981990"/>
                </a:lnTo>
                <a:lnTo>
                  <a:pt x="943859" y="980618"/>
                </a:lnTo>
                <a:lnTo>
                  <a:pt x="916385" y="978998"/>
                </a:lnTo>
                <a:lnTo>
                  <a:pt x="888192" y="977213"/>
                </a:lnTo>
                <a:lnTo>
                  <a:pt x="859518" y="975317"/>
                </a:lnTo>
                <a:lnTo>
                  <a:pt x="830525" y="973348"/>
                </a:lnTo>
                <a:lnTo>
                  <a:pt x="800613" y="971329"/>
                </a:lnTo>
                <a:lnTo>
                  <a:pt x="770088" y="969278"/>
                </a:lnTo>
                <a:lnTo>
                  <a:pt x="739155" y="967204"/>
                </a:lnTo>
                <a:lnTo>
                  <a:pt x="708656" y="965116"/>
                </a:lnTo>
                <a:lnTo>
                  <a:pt x="678444" y="963019"/>
                </a:lnTo>
                <a:lnTo>
                  <a:pt x="648426" y="960916"/>
                </a:lnTo>
                <a:lnTo>
                  <a:pt x="619241" y="958102"/>
                </a:lnTo>
                <a:lnTo>
                  <a:pt x="590613" y="954816"/>
                </a:lnTo>
                <a:lnTo>
                  <a:pt x="562355" y="951213"/>
                </a:lnTo>
                <a:lnTo>
                  <a:pt x="533638" y="946695"/>
                </a:lnTo>
                <a:lnTo>
                  <a:pt x="504616" y="941566"/>
                </a:lnTo>
                <a:lnTo>
                  <a:pt x="475390" y="936030"/>
                </a:lnTo>
                <a:lnTo>
                  <a:pt x="448852" y="929518"/>
                </a:lnTo>
                <a:lnTo>
                  <a:pt x="424102" y="922353"/>
                </a:lnTo>
                <a:lnTo>
                  <a:pt x="400548" y="914755"/>
                </a:lnTo>
                <a:lnTo>
                  <a:pt x="376378" y="907572"/>
                </a:lnTo>
                <a:lnTo>
                  <a:pt x="351799" y="900668"/>
                </a:lnTo>
                <a:lnTo>
                  <a:pt x="304732" y="885941"/>
                </a:lnTo>
                <a:lnTo>
                  <a:pt x="264999" y="867637"/>
                </a:lnTo>
                <a:lnTo>
                  <a:pt x="226644" y="845860"/>
                </a:lnTo>
                <a:lnTo>
                  <a:pt x="189840" y="822778"/>
                </a:lnTo>
                <a:lnTo>
                  <a:pt x="157022" y="800758"/>
                </a:lnTo>
                <a:lnTo>
                  <a:pt x="110777" y="761786"/>
                </a:lnTo>
                <a:lnTo>
                  <a:pt x="72538" y="722330"/>
                </a:lnTo>
                <a:lnTo>
                  <a:pt x="42236" y="677087"/>
                </a:lnTo>
                <a:lnTo>
                  <a:pt x="18755" y="631303"/>
                </a:lnTo>
                <a:lnTo>
                  <a:pt x="5134" y="589830"/>
                </a:lnTo>
                <a:lnTo>
                  <a:pt x="0" y="550729"/>
                </a:lnTo>
                <a:lnTo>
                  <a:pt x="5221" y="505592"/>
                </a:lnTo>
                <a:lnTo>
                  <a:pt x="19076" y="459841"/>
                </a:lnTo>
                <a:lnTo>
                  <a:pt x="46700" y="418376"/>
                </a:lnTo>
                <a:lnTo>
                  <a:pt x="88438" y="382650"/>
                </a:lnTo>
                <a:lnTo>
                  <a:pt x="122066" y="360552"/>
                </a:lnTo>
                <a:lnTo>
                  <a:pt x="159590" y="339678"/>
                </a:lnTo>
                <a:lnTo>
                  <a:pt x="202137" y="320994"/>
                </a:lnTo>
                <a:lnTo>
                  <a:pt x="246918" y="305163"/>
                </a:lnTo>
                <a:lnTo>
                  <a:pt x="294101" y="291072"/>
                </a:lnTo>
                <a:lnTo>
                  <a:pt x="319525" y="284351"/>
                </a:lnTo>
                <a:lnTo>
                  <a:pt x="345646" y="277754"/>
                </a:lnTo>
                <a:lnTo>
                  <a:pt x="372938" y="271238"/>
                </a:lnTo>
                <a:lnTo>
                  <a:pt x="401011" y="264778"/>
                </a:lnTo>
                <a:lnTo>
                  <a:pt x="429603" y="258355"/>
                </a:lnTo>
                <a:lnTo>
                  <a:pt x="460660" y="251251"/>
                </a:lnTo>
                <a:lnTo>
                  <a:pt x="493358" y="243693"/>
                </a:lnTo>
                <a:lnTo>
                  <a:pt x="527152" y="235831"/>
                </a:lnTo>
                <a:lnTo>
                  <a:pt x="560970" y="229179"/>
                </a:lnTo>
                <a:lnTo>
                  <a:pt x="594803" y="223332"/>
                </a:lnTo>
                <a:lnTo>
                  <a:pt x="628649" y="218025"/>
                </a:lnTo>
                <a:lnTo>
                  <a:pt x="663912" y="212370"/>
                </a:lnTo>
                <a:lnTo>
                  <a:pt x="700122" y="206483"/>
                </a:lnTo>
                <a:lnTo>
                  <a:pt x="736961" y="200442"/>
                </a:lnTo>
                <a:lnTo>
                  <a:pt x="774925" y="195003"/>
                </a:lnTo>
                <a:lnTo>
                  <a:pt x="813642" y="189967"/>
                </a:lnTo>
                <a:lnTo>
                  <a:pt x="852858" y="185198"/>
                </a:lnTo>
                <a:lnTo>
                  <a:pt x="891701" y="179901"/>
                </a:lnTo>
                <a:lnTo>
                  <a:pt x="930297" y="174253"/>
                </a:lnTo>
                <a:lnTo>
                  <a:pt x="968727" y="168371"/>
                </a:lnTo>
                <a:lnTo>
                  <a:pt x="1008459" y="162333"/>
                </a:lnTo>
                <a:lnTo>
                  <a:pt x="1049058" y="156193"/>
                </a:lnTo>
                <a:lnTo>
                  <a:pt x="1090234" y="149981"/>
                </a:lnTo>
                <a:lnTo>
                  <a:pt x="1129680" y="144428"/>
                </a:lnTo>
                <a:lnTo>
                  <a:pt x="1167972" y="139316"/>
                </a:lnTo>
                <a:lnTo>
                  <a:pt x="1205494" y="134497"/>
                </a:lnTo>
                <a:lnTo>
                  <a:pt x="1243913" y="130578"/>
                </a:lnTo>
                <a:lnTo>
                  <a:pt x="1282933" y="127261"/>
                </a:lnTo>
                <a:lnTo>
                  <a:pt x="1322352" y="124344"/>
                </a:lnTo>
                <a:lnTo>
                  <a:pt x="1361330" y="120988"/>
                </a:lnTo>
                <a:lnTo>
                  <a:pt x="1400017" y="117339"/>
                </a:lnTo>
                <a:lnTo>
                  <a:pt x="1438508" y="113497"/>
                </a:lnTo>
                <a:lnTo>
                  <a:pt x="1478279" y="110228"/>
                </a:lnTo>
                <a:lnTo>
                  <a:pt x="1518905" y="107344"/>
                </a:lnTo>
                <a:lnTo>
                  <a:pt x="1560099" y="104716"/>
                </a:lnTo>
                <a:lnTo>
                  <a:pt x="1601673" y="102963"/>
                </a:lnTo>
                <a:lnTo>
                  <a:pt x="1643501" y="101795"/>
                </a:lnTo>
                <a:lnTo>
                  <a:pt x="1685496" y="101016"/>
                </a:lnTo>
                <a:lnTo>
                  <a:pt x="1726195" y="100497"/>
                </a:lnTo>
                <a:lnTo>
                  <a:pt x="1766025" y="100151"/>
                </a:lnTo>
                <a:lnTo>
                  <a:pt x="1805280" y="99920"/>
                </a:lnTo>
                <a:lnTo>
                  <a:pt x="1844149" y="99766"/>
                </a:lnTo>
                <a:lnTo>
                  <a:pt x="1882762" y="99664"/>
                </a:lnTo>
                <a:lnTo>
                  <a:pt x="1921205" y="99595"/>
                </a:lnTo>
                <a:lnTo>
                  <a:pt x="1960239" y="100255"/>
                </a:lnTo>
                <a:lnTo>
                  <a:pt x="1999666" y="101401"/>
                </a:lnTo>
                <a:lnTo>
                  <a:pt x="2039357" y="102870"/>
                </a:lnTo>
                <a:lnTo>
                  <a:pt x="2077814" y="104555"/>
                </a:lnTo>
                <a:lnTo>
                  <a:pt x="2115444" y="106385"/>
                </a:lnTo>
                <a:lnTo>
                  <a:pt x="2152525" y="108310"/>
                </a:lnTo>
                <a:lnTo>
                  <a:pt x="2187123" y="111004"/>
                </a:lnTo>
                <a:lnTo>
                  <a:pt x="2220068" y="114210"/>
                </a:lnTo>
                <a:lnTo>
                  <a:pt x="2251907" y="117759"/>
                </a:lnTo>
                <a:lnTo>
                  <a:pt x="2283719" y="121537"/>
                </a:lnTo>
                <a:lnTo>
                  <a:pt x="2315508" y="125467"/>
                </a:lnTo>
                <a:lnTo>
                  <a:pt x="2347286" y="129497"/>
                </a:lnTo>
                <a:lnTo>
                  <a:pt x="2378347" y="134301"/>
                </a:lnTo>
                <a:lnTo>
                  <a:pt x="2408933" y="139621"/>
                </a:lnTo>
                <a:lnTo>
                  <a:pt x="2439202" y="145283"/>
                </a:lnTo>
                <a:lnTo>
                  <a:pt x="2466436" y="151879"/>
                </a:lnTo>
                <a:lnTo>
                  <a:pt x="2491649" y="159100"/>
                </a:lnTo>
                <a:lnTo>
                  <a:pt x="2538475" y="173946"/>
                </a:lnTo>
                <a:lnTo>
                  <a:pt x="2582808" y="187597"/>
                </a:lnTo>
                <a:lnTo>
                  <a:pt x="2622266" y="204484"/>
                </a:lnTo>
                <a:lnTo>
                  <a:pt x="2657206" y="224453"/>
                </a:lnTo>
                <a:lnTo>
                  <a:pt x="2699971" y="259496"/>
                </a:lnTo>
                <a:lnTo>
                  <a:pt x="2733182" y="296690"/>
                </a:lnTo>
                <a:lnTo>
                  <a:pt x="2752901" y="335228"/>
                </a:lnTo>
                <a:lnTo>
                  <a:pt x="2766268" y="376906"/>
                </a:lnTo>
                <a:lnTo>
                  <a:pt x="2770857" y="417085"/>
                </a:lnTo>
                <a:lnTo>
                  <a:pt x="2770805" y="459956"/>
                </a:lnTo>
                <a:lnTo>
                  <a:pt x="2761773" y="503939"/>
                </a:lnTo>
                <a:lnTo>
                  <a:pt x="2745302" y="548252"/>
                </a:lnTo>
                <a:lnTo>
                  <a:pt x="2722859" y="592660"/>
                </a:lnTo>
                <a:lnTo>
                  <a:pt x="2696925" y="637098"/>
                </a:lnTo>
                <a:lnTo>
                  <a:pt x="2662350" y="681544"/>
                </a:lnTo>
                <a:lnTo>
                  <a:pt x="2635276" y="711176"/>
                </a:lnTo>
                <a:lnTo>
                  <a:pt x="2613379" y="728814"/>
                </a:lnTo>
                <a:lnTo>
                  <a:pt x="2586083" y="748335"/>
                </a:lnTo>
                <a:lnTo>
                  <a:pt x="2555184" y="769110"/>
                </a:lnTo>
                <a:lnTo>
                  <a:pt x="2525414" y="787192"/>
                </a:lnTo>
                <a:lnTo>
                  <a:pt x="2496394" y="803482"/>
                </a:lnTo>
                <a:lnTo>
                  <a:pt x="2467875" y="818574"/>
                </a:lnTo>
                <a:lnTo>
                  <a:pt x="2438986" y="832163"/>
                </a:lnTo>
                <a:lnTo>
                  <a:pt x="2409849" y="844751"/>
                </a:lnTo>
                <a:lnTo>
                  <a:pt x="2380544" y="856670"/>
                </a:lnTo>
                <a:lnTo>
                  <a:pt x="2350425" y="867438"/>
                </a:lnTo>
                <a:lnTo>
                  <a:pt x="2319763" y="877439"/>
                </a:lnTo>
                <a:lnTo>
                  <a:pt x="2288739" y="886930"/>
                </a:lnTo>
                <a:lnTo>
                  <a:pt x="2256767" y="896078"/>
                </a:lnTo>
                <a:lnTo>
                  <a:pt x="2224163" y="904999"/>
                </a:lnTo>
                <a:lnTo>
                  <a:pt x="2191138" y="913769"/>
                </a:lnTo>
                <a:lnTo>
                  <a:pt x="2157834" y="922437"/>
                </a:lnTo>
                <a:lnTo>
                  <a:pt x="2124341" y="931039"/>
                </a:lnTo>
                <a:lnTo>
                  <a:pt x="2090724" y="939596"/>
                </a:lnTo>
                <a:lnTo>
                  <a:pt x="2056316" y="947417"/>
                </a:lnTo>
                <a:lnTo>
                  <a:pt x="2021386" y="954748"/>
                </a:lnTo>
                <a:lnTo>
                  <a:pt x="1986103" y="961751"/>
                </a:lnTo>
                <a:lnTo>
                  <a:pt x="1949176" y="967832"/>
                </a:lnTo>
                <a:lnTo>
                  <a:pt x="1911152" y="973296"/>
                </a:lnTo>
                <a:lnTo>
                  <a:pt x="1872397" y="978350"/>
                </a:lnTo>
                <a:lnTo>
                  <a:pt x="1833861" y="983836"/>
                </a:lnTo>
                <a:lnTo>
                  <a:pt x="1795470" y="989610"/>
                </a:lnTo>
                <a:lnTo>
                  <a:pt x="1757177" y="995576"/>
                </a:lnTo>
                <a:lnTo>
                  <a:pt x="1718948" y="1000964"/>
                </a:lnTo>
                <a:lnTo>
                  <a:pt x="1680761" y="1005969"/>
                </a:lnTo>
                <a:lnTo>
                  <a:pt x="1642604" y="1010715"/>
                </a:lnTo>
                <a:lnTo>
                  <a:pt x="1604466" y="1015996"/>
                </a:lnTo>
                <a:lnTo>
                  <a:pt x="1566340" y="1021634"/>
                </a:lnTo>
                <a:lnTo>
                  <a:pt x="1528223" y="1027509"/>
                </a:lnTo>
                <a:lnTo>
                  <a:pt x="1490817" y="1032131"/>
                </a:lnTo>
                <a:lnTo>
                  <a:pt x="1453885" y="1035918"/>
                </a:lnTo>
                <a:lnTo>
                  <a:pt x="1417270" y="1039149"/>
                </a:lnTo>
                <a:lnTo>
                  <a:pt x="1380865" y="1041302"/>
                </a:lnTo>
                <a:lnTo>
                  <a:pt x="1344601" y="1042738"/>
                </a:lnTo>
                <a:lnTo>
                  <a:pt x="1308430" y="1043694"/>
                </a:lnTo>
                <a:lnTo>
                  <a:pt x="1273027" y="1044333"/>
                </a:lnTo>
                <a:lnTo>
                  <a:pt x="1238137" y="1044758"/>
                </a:lnTo>
                <a:lnTo>
                  <a:pt x="1203587" y="1045042"/>
                </a:lnTo>
                <a:lnTo>
                  <a:pt x="1168561" y="1045231"/>
                </a:lnTo>
                <a:lnTo>
                  <a:pt x="1133215" y="1045357"/>
                </a:lnTo>
                <a:lnTo>
                  <a:pt x="1097656" y="1045441"/>
                </a:lnTo>
                <a:lnTo>
                  <a:pt x="1062662" y="1044792"/>
                </a:lnTo>
                <a:lnTo>
                  <a:pt x="1028043" y="1043653"/>
                </a:lnTo>
                <a:lnTo>
                  <a:pt x="993675" y="1042188"/>
                </a:lnTo>
                <a:lnTo>
                  <a:pt x="958769" y="1039801"/>
                </a:lnTo>
                <a:lnTo>
                  <a:pt x="923503" y="1036798"/>
                </a:lnTo>
                <a:lnTo>
                  <a:pt x="887999" y="1033385"/>
                </a:lnTo>
                <a:lnTo>
                  <a:pt x="853040" y="1029698"/>
                </a:lnTo>
                <a:lnTo>
                  <a:pt x="818446" y="1025830"/>
                </a:lnTo>
                <a:lnTo>
                  <a:pt x="784093" y="1021840"/>
                </a:lnTo>
                <a:lnTo>
                  <a:pt x="750608" y="1017768"/>
                </a:lnTo>
                <a:lnTo>
                  <a:pt x="717701" y="1013643"/>
                </a:lnTo>
                <a:lnTo>
                  <a:pt x="685181" y="1009483"/>
                </a:lnTo>
                <a:lnTo>
                  <a:pt x="652917" y="1003885"/>
                </a:lnTo>
                <a:lnTo>
                  <a:pt x="620824" y="997332"/>
                </a:lnTo>
                <a:lnTo>
                  <a:pt x="588846" y="990142"/>
                </a:lnTo>
                <a:lnTo>
                  <a:pt x="558354" y="983231"/>
                </a:lnTo>
                <a:lnTo>
                  <a:pt x="528855" y="976506"/>
                </a:lnTo>
                <a:lnTo>
                  <a:pt x="500016" y="969907"/>
                </a:lnTo>
                <a:lnTo>
                  <a:pt x="473029" y="961980"/>
                </a:lnTo>
                <a:lnTo>
                  <a:pt x="447277" y="953167"/>
                </a:lnTo>
                <a:lnTo>
                  <a:pt x="422348" y="943765"/>
                </a:lnTo>
                <a:lnTo>
                  <a:pt x="397967" y="933263"/>
                </a:lnTo>
                <a:lnTo>
                  <a:pt x="373951" y="922028"/>
                </a:lnTo>
                <a:lnTo>
                  <a:pt x="327278" y="898961"/>
                </a:lnTo>
                <a:lnTo>
                  <a:pt x="283015" y="876951"/>
                </a:lnTo>
                <a:lnTo>
                  <a:pt x="241706" y="851646"/>
                </a:lnTo>
                <a:lnTo>
                  <a:pt x="203591" y="823936"/>
                </a:lnTo>
                <a:lnTo>
                  <a:pt x="170187" y="795159"/>
                </a:lnTo>
                <a:lnTo>
                  <a:pt x="126986" y="747818"/>
                </a:lnTo>
                <a:lnTo>
                  <a:pt x="104156" y="714761"/>
                </a:lnTo>
                <a:lnTo>
                  <a:pt x="85307" y="680549"/>
                </a:lnTo>
                <a:lnTo>
                  <a:pt x="69874" y="644177"/>
                </a:lnTo>
                <a:lnTo>
                  <a:pt x="61604" y="606844"/>
                </a:lnTo>
                <a:lnTo>
                  <a:pt x="57224" y="569086"/>
                </a:lnTo>
                <a:lnTo>
                  <a:pt x="52925" y="531138"/>
                </a:lnTo>
                <a:lnTo>
                  <a:pt x="50544" y="491223"/>
                </a:lnTo>
                <a:lnTo>
                  <a:pt x="50896" y="450671"/>
                </a:lnTo>
                <a:lnTo>
                  <a:pt x="55756" y="411481"/>
                </a:lnTo>
                <a:lnTo>
                  <a:pt x="64503" y="372896"/>
                </a:lnTo>
                <a:lnTo>
                  <a:pt x="76856" y="334581"/>
                </a:lnTo>
                <a:lnTo>
                  <a:pt x="94106" y="296385"/>
                </a:lnTo>
                <a:lnTo>
                  <a:pt x="115413" y="260124"/>
                </a:lnTo>
                <a:lnTo>
                  <a:pt x="138289" y="225192"/>
                </a:lnTo>
                <a:lnTo>
                  <a:pt x="160214" y="190855"/>
                </a:lnTo>
                <a:lnTo>
                  <a:pt x="202505" y="146530"/>
                </a:lnTo>
                <a:lnTo>
                  <a:pt x="234381" y="119673"/>
                </a:lnTo>
                <a:lnTo>
                  <a:pt x="269479" y="94332"/>
                </a:lnTo>
                <a:lnTo>
                  <a:pt x="310950" y="71310"/>
                </a:lnTo>
                <a:lnTo>
                  <a:pt x="357133" y="51200"/>
                </a:lnTo>
                <a:lnTo>
                  <a:pt x="381302" y="41886"/>
                </a:lnTo>
                <a:lnTo>
                  <a:pt x="406586" y="33560"/>
                </a:lnTo>
                <a:lnTo>
                  <a:pt x="432614" y="25893"/>
                </a:lnTo>
                <a:lnTo>
                  <a:pt x="459140" y="18665"/>
                </a:lnTo>
                <a:lnTo>
                  <a:pt x="487406" y="13140"/>
                </a:lnTo>
                <a:lnTo>
                  <a:pt x="516834" y="8753"/>
                </a:lnTo>
                <a:lnTo>
                  <a:pt x="547035" y="5121"/>
                </a:lnTo>
                <a:lnTo>
                  <a:pt x="577048" y="2700"/>
                </a:lnTo>
                <a:lnTo>
                  <a:pt x="606933" y="1086"/>
                </a:lnTo>
                <a:lnTo>
                  <a:pt x="636736" y="11"/>
                </a:lnTo>
                <a:lnTo>
                  <a:pt x="667892" y="0"/>
                </a:lnTo>
                <a:lnTo>
                  <a:pt x="699953" y="697"/>
                </a:lnTo>
                <a:lnTo>
                  <a:pt x="732614" y="1868"/>
                </a:lnTo>
                <a:lnTo>
                  <a:pt x="764267" y="4765"/>
                </a:lnTo>
                <a:lnTo>
                  <a:pt x="795246" y="8813"/>
                </a:lnTo>
                <a:lnTo>
                  <a:pt x="825778" y="13628"/>
                </a:lnTo>
                <a:lnTo>
                  <a:pt x="856715" y="19660"/>
                </a:lnTo>
                <a:lnTo>
                  <a:pt x="887923" y="26504"/>
                </a:lnTo>
                <a:lnTo>
                  <a:pt x="919311" y="33889"/>
                </a:lnTo>
                <a:lnTo>
                  <a:pt x="950114" y="43045"/>
                </a:lnTo>
                <a:lnTo>
                  <a:pt x="980529" y="53384"/>
                </a:lnTo>
                <a:lnTo>
                  <a:pt x="1010682" y="64508"/>
                </a:lnTo>
                <a:lnTo>
                  <a:pt x="1041367" y="74748"/>
                </a:lnTo>
                <a:lnTo>
                  <a:pt x="1072408" y="84396"/>
                </a:lnTo>
                <a:lnTo>
                  <a:pt x="1103685" y="93650"/>
                </a:lnTo>
                <a:lnTo>
                  <a:pt x="1135825" y="101938"/>
                </a:lnTo>
                <a:lnTo>
                  <a:pt x="1168540" y="109577"/>
                </a:lnTo>
                <a:lnTo>
                  <a:pt x="1201640" y="116787"/>
                </a:lnTo>
                <a:lnTo>
                  <a:pt x="1234289" y="124417"/>
                </a:lnTo>
                <a:lnTo>
                  <a:pt x="1266639" y="132327"/>
                </a:lnTo>
                <a:lnTo>
                  <a:pt x="1298790" y="140420"/>
                </a:lnTo>
                <a:lnTo>
                  <a:pt x="1327984" y="147227"/>
                </a:lnTo>
                <a:lnTo>
                  <a:pt x="1355208" y="153175"/>
                </a:lnTo>
                <a:lnTo>
                  <a:pt x="1398391" y="162139"/>
                </a:lnTo>
                <a:lnTo>
                  <a:pt x="1432939" y="16930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SMARTInkShape-Group1423"/>
          <p:cNvGrpSpPr/>
          <p:nvPr/>
        </p:nvGrpSpPr>
        <p:grpSpPr>
          <a:xfrm>
            <a:off x="7692068" y="5933017"/>
            <a:ext cx="1596900" cy="569384"/>
            <a:chOff x="7692068" y="5933017"/>
            <a:chExt cx="1596900" cy="569384"/>
          </a:xfrm>
        </p:grpSpPr>
        <p:sp>
          <p:nvSpPr>
            <p:cNvPr id="742" name="SMARTInkShape-7713"/>
            <p:cNvSpPr/>
            <p:nvPr>
              <p:custDataLst>
                <p:tags r:id="rId196"/>
              </p:custDataLst>
            </p:nvPr>
          </p:nvSpPr>
          <p:spPr>
            <a:xfrm>
              <a:off x="9105900" y="5994400"/>
              <a:ext cx="183068" cy="508001"/>
            </a:xfrm>
            <a:custGeom>
              <a:avLst/>
              <a:gdLst/>
              <a:ahLst/>
              <a:cxnLst/>
              <a:rect l="0" t="0" r="0" b="0"/>
              <a:pathLst>
                <a:path w="183068" h="508001">
                  <a:moveTo>
                    <a:pt x="95250" y="0"/>
                  </a:moveTo>
                  <a:lnTo>
                    <a:pt x="95250" y="0"/>
                  </a:lnTo>
                  <a:lnTo>
                    <a:pt x="98620" y="3371"/>
                  </a:lnTo>
                  <a:lnTo>
                    <a:pt x="120942" y="45919"/>
                  </a:lnTo>
                  <a:lnTo>
                    <a:pt x="132132" y="71535"/>
                  </a:lnTo>
                  <a:lnTo>
                    <a:pt x="144533" y="102017"/>
                  </a:lnTo>
                  <a:lnTo>
                    <a:pt x="157739" y="135745"/>
                  </a:lnTo>
                  <a:lnTo>
                    <a:pt x="167955" y="173047"/>
                  </a:lnTo>
                  <a:lnTo>
                    <a:pt x="176173" y="212730"/>
                  </a:lnTo>
                  <a:lnTo>
                    <a:pt x="183067" y="254004"/>
                  </a:lnTo>
                  <a:lnTo>
                    <a:pt x="181311" y="292808"/>
                  </a:lnTo>
                  <a:lnTo>
                    <a:pt x="173791" y="329966"/>
                  </a:lnTo>
                  <a:lnTo>
                    <a:pt x="162427" y="366028"/>
                  </a:lnTo>
                  <a:lnTo>
                    <a:pt x="139329" y="397828"/>
                  </a:lnTo>
                  <a:lnTo>
                    <a:pt x="108407" y="426791"/>
                  </a:lnTo>
                  <a:lnTo>
                    <a:pt x="72272" y="453861"/>
                  </a:lnTo>
                  <a:lnTo>
                    <a:pt x="0" y="508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SMARTInkShape-7714"/>
            <p:cNvSpPr/>
            <p:nvPr>
              <p:custDataLst>
                <p:tags r:id="rId197"/>
              </p:custDataLst>
            </p:nvPr>
          </p:nvSpPr>
          <p:spPr>
            <a:xfrm>
              <a:off x="8890568" y="6121400"/>
              <a:ext cx="208983" cy="190501"/>
            </a:xfrm>
            <a:custGeom>
              <a:avLst/>
              <a:gdLst/>
              <a:ahLst/>
              <a:cxnLst/>
              <a:rect l="0" t="0" r="0" b="0"/>
              <a:pathLst>
                <a:path w="208983" h="190501">
                  <a:moveTo>
                    <a:pt x="208982" y="0"/>
                  </a:moveTo>
                  <a:lnTo>
                    <a:pt x="208982" y="0"/>
                  </a:lnTo>
                  <a:lnTo>
                    <a:pt x="208277" y="6481"/>
                  </a:lnTo>
                  <a:lnTo>
                    <a:pt x="193402" y="42716"/>
                  </a:lnTo>
                  <a:lnTo>
                    <a:pt x="173007" y="80939"/>
                  </a:lnTo>
                  <a:lnTo>
                    <a:pt x="138978" y="120173"/>
                  </a:lnTo>
                  <a:lnTo>
                    <a:pt x="100986" y="155237"/>
                  </a:lnTo>
                  <a:lnTo>
                    <a:pt x="59548" y="177857"/>
                  </a:lnTo>
                  <a:lnTo>
                    <a:pt x="36263" y="181118"/>
                  </a:lnTo>
                  <a:lnTo>
                    <a:pt x="26101" y="180012"/>
                  </a:lnTo>
                  <a:lnTo>
                    <a:pt x="17918" y="176452"/>
                  </a:lnTo>
                  <a:lnTo>
                    <a:pt x="5060" y="164972"/>
                  </a:lnTo>
                  <a:lnTo>
                    <a:pt x="1773" y="157254"/>
                  </a:lnTo>
                  <a:lnTo>
                    <a:pt x="0" y="139270"/>
                  </a:lnTo>
                  <a:lnTo>
                    <a:pt x="5330" y="121400"/>
                  </a:lnTo>
                  <a:lnTo>
                    <a:pt x="9716" y="112683"/>
                  </a:lnTo>
                  <a:lnTo>
                    <a:pt x="14754" y="106873"/>
                  </a:lnTo>
                  <a:lnTo>
                    <a:pt x="25995" y="100416"/>
                  </a:lnTo>
                  <a:lnTo>
                    <a:pt x="41813" y="101309"/>
                  </a:lnTo>
                  <a:lnTo>
                    <a:pt x="84082" y="116751"/>
                  </a:lnTo>
                  <a:lnTo>
                    <a:pt x="130062" y="156425"/>
                  </a:lnTo>
                  <a:lnTo>
                    <a:pt x="158182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SMARTInkShape-7715"/>
            <p:cNvSpPr/>
            <p:nvPr>
              <p:custDataLst>
                <p:tags r:id="rId198"/>
              </p:custDataLst>
            </p:nvPr>
          </p:nvSpPr>
          <p:spPr>
            <a:xfrm>
              <a:off x="8597900" y="6286500"/>
              <a:ext cx="241301" cy="6351"/>
            </a:xfrm>
            <a:custGeom>
              <a:avLst/>
              <a:gdLst/>
              <a:ahLst/>
              <a:cxnLst/>
              <a:rect l="0" t="0" r="0" b="0"/>
              <a:pathLst>
                <a:path w="241301" h="6351">
                  <a:moveTo>
                    <a:pt x="0" y="0"/>
                  </a:moveTo>
                  <a:lnTo>
                    <a:pt x="0" y="0"/>
                  </a:lnTo>
                  <a:lnTo>
                    <a:pt x="44056" y="0"/>
                  </a:lnTo>
                  <a:lnTo>
                    <a:pt x="75317" y="0"/>
                  </a:lnTo>
                  <a:lnTo>
                    <a:pt x="116025" y="0"/>
                  </a:lnTo>
                  <a:lnTo>
                    <a:pt x="160222" y="705"/>
                  </a:lnTo>
                  <a:lnTo>
                    <a:pt x="201032" y="3371"/>
                  </a:lnTo>
                  <a:lnTo>
                    <a:pt x="2413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SMARTInkShape-7716"/>
            <p:cNvSpPr/>
            <p:nvPr>
              <p:custDataLst>
                <p:tags r:id="rId199"/>
              </p:custDataLst>
            </p:nvPr>
          </p:nvSpPr>
          <p:spPr>
            <a:xfrm>
              <a:off x="8578850" y="6204212"/>
              <a:ext cx="152401" cy="12439"/>
            </a:xfrm>
            <a:custGeom>
              <a:avLst/>
              <a:gdLst/>
              <a:ahLst/>
              <a:cxnLst/>
              <a:rect l="0" t="0" r="0" b="0"/>
              <a:pathLst>
                <a:path w="152401" h="12439">
                  <a:moveTo>
                    <a:pt x="0" y="6088"/>
                  </a:moveTo>
                  <a:lnTo>
                    <a:pt x="0" y="6088"/>
                  </a:lnTo>
                  <a:lnTo>
                    <a:pt x="0" y="2717"/>
                  </a:lnTo>
                  <a:lnTo>
                    <a:pt x="16855" y="621"/>
                  </a:lnTo>
                  <a:lnTo>
                    <a:pt x="57675" y="0"/>
                  </a:lnTo>
                  <a:lnTo>
                    <a:pt x="93838" y="3617"/>
                  </a:lnTo>
                  <a:lnTo>
                    <a:pt x="152400" y="12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SMARTInkShape-7717"/>
            <p:cNvSpPr/>
            <p:nvPr>
              <p:custDataLst>
                <p:tags r:id="rId200"/>
              </p:custDataLst>
            </p:nvPr>
          </p:nvSpPr>
          <p:spPr>
            <a:xfrm>
              <a:off x="8496300" y="6286500"/>
              <a:ext cx="6351" cy="114301"/>
            </a:xfrm>
            <a:custGeom>
              <a:avLst/>
              <a:gdLst/>
              <a:ahLst/>
              <a:cxnLst/>
              <a:rect l="0" t="0" r="0" b="0"/>
              <a:pathLst>
                <a:path w="6351" h="114301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2691" y="705"/>
                  </a:lnTo>
                  <a:lnTo>
                    <a:pt x="4252" y="3371"/>
                  </a:lnTo>
                  <a:lnTo>
                    <a:pt x="698" y="50281"/>
                  </a:lnTo>
                  <a:lnTo>
                    <a:pt x="3235" y="96166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SMARTInkShape-7718"/>
            <p:cNvSpPr/>
            <p:nvPr>
              <p:custDataLst>
                <p:tags r:id="rId201"/>
              </p:custDataLst>
            </p:nvPr>
          </p:nvSpPr>
          <p:spPr>
            <a:xfrm>
              <a:off x="8318500" y="6089650"/>
              <a:ext cx="95251" cy="241301"/>
            </a:xfrm>
            <a:custGeom>
              <a:avLst/>
              <a:gdLst/>
              <a:ahLst/>
              <a:cxnLst/>
              <a:rect l="0" t="0" r="0" b="0"/>
              <a:pathLst>
                <a:path w="95251" h="241301">
                  <a:moveTo>
                    <a:pt x="95250" y="0"/>
                  </a:moveTo>
                  <a:lnTo>
                    <a:pt x="95250" y="0"/>
                  </a:lnTo>
                  <a:lnTo>
                    <a:pt x="79553" y="38300"/>
                  </a:lnTo>
                  <a:lnTo>
                    <a:pt x="60730" y="80022"/>
                  </a:lnTo>
                  <a:lnTo>
                    <a:pt x="37279" y="126250"/>
                  </a:lnTo>
                  <a:lnTo>
                    <a:pt x="16219" y="169347"/>
                  </a:lnTo>
                  <a:lnTo>
                    <a:pt x="4806" y="207046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SMARTInkShape-7719"/>
            <p:cNvSpPr/>
            <p:nvPr>
              <p:custDataLst>
                <p:tags r:id="rId202"/>
              </p:custDataLst>
            </p:nvPr>
          </p:nvSpPr>
          <p:spPr>
            <a:xfrm>
              <a:off x="8264329" y="6098979"/>
              <a:ext cx="200222" cy="270072"/>
            </a:xfrm>
            <a:custGeom>
              <a:avLst/>
              <a:gdLst/>
              <a:ahLst/>
              <a:cxnLst/>
              <a:rect l="0" t="0" r="0" b="0"/>
              <a:pathLst>
                <a:path w="200222" h="270072">
                  <a:moveTo>
                    <a:pt x="3371" y="3371"/>
                  </a:moveTo>
                  <a:lnTo>
                    <a:pt x="3371" y="3371"/>
                  </a:lnTo>
                  <a:lnTo>
                    <a:pt x="0" y="0"/>
                  </a:lnTo>
                  <a:lnTo>
                    <a:pt x="17888" y="14228"/>
                  </a:lnTo>
                  <a:lnTo>
                    <a:pt x="54242" y="57075"/>
                  </a:lnTo>
                  <a:lnTo>
                    <a:pt x="80308" y="90739"/>
                  </a:lnTo>
                  <a:lnTo>
                    <a:pt x="108355" y="129220"/>
                  </a:lnTo>
                  <a:lnTo>
                    <a:pt x="133521" y="169841"/>
                  </a:lnTo>
                  <a:lnTo>
                    <a:pt x="155760" y="207884"/>
                  </a:lnTo>
                  <a:lnTo>
                    <a:pt x="187388" y="253528"/>
                  </a:lnTo>
                  <a:lnTo>
                    <a:pt x="200221" y="270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SMARTInkShape-7720"/>
            <p:cNvSpPr/>
            <p:nvPr>
              <p:custDataLst>
                <p:tags r:id="rId203"/>
              </p:custDataLst>
            </p:nvPr>
          </p:nvSpPr>
          <p:spPr>
            <a:xfrm>
              <a:off x="8081750" y="6046867"/>
              <a:ext cx="173251" cy="286352"/>
            </a:xfrm>
            <a:custGeom>
              <a:avLst/>
              <a:gdLst/>
              <a:ahLst/>
              <a:cxnLst/>
              <a:rect l="0" t="0" r="0" b="0"/>
              <a:pathLst>
                <a:path w="173251" h="286352">
                  <a:moveTo>
                    <a:pt x="135150" y="23733"/>
                  </a:moveTo>
                  <a:lnTo>
                    <a:pt x="135150" y="23733"/>
                  </a:lnTo>
                  <a:lnTo>
                    <a:pt x="134445" y="9935"/>
                  </a:lnTo>
                  <a:lnTo>
                    <a:pt x="131779" y="3959"/>
                  </a:lnTo>
                  <a:lnTo>
                    <a:pt x="129374" y="2084"/>
                  </a:lnTo>
                  <a:lnTo>
                    <a:pt x="122940" y="0"/>
                  </a:lnTo>
                  <a:lnTo>
                    <a:pt x="97900" y="12311"/>
                  </a:lnTo>
                  <a:lnTo>
                    <a:pt x="67041" y="47317"/>
                  </a:lnTo>
                  <a:lnTo>
                    <a:pt x="44202" y="81251"/>
                  </a:lnTo>
                  <a:lnTo>
                    <a:pt x="22056" y="119853"/>
                  </a:lnTo>
                  <a:lnTo>
                    <a:pt x="5158" y="160527"/>
                  </a:lnTo>
                  <a:lnTo>
                    <a:pt x="0" y="198360"/>
                  </a:lnTo>
                  <a:lnTo>
                    <a:pt x="599" y="216351"/>
                  </a:lnTo>
                  <a:lnTo>
                    <a:pt x="6644" y="231873"/>
                  </a:lnTo>
                  <a:lnTo>
                    <a:pt x="28412" y="258526"/>
                  </a:lnTo>
                  <a:lnTo>
                    <a:pt x="60665" y="276487"/>
                  </a:lnTo>
                  <a:lnTo>
                    <a:pt x="97812" y="286351"/>
                  </a:lnTo>
                  <a:lnTo>
                    <a:pt x="135489" y="286032"/>
                  </a:lnTo>
                  <a:lnTo>
                    <a:pt x="173250" y="2840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SMARTInkShape-7721"/>
            <p:cNvSpPr/>
            <p:nvPr>
              <p:custDataLst>
                <p:tags r:id="rId204"/>
              </p:custDataLst>
            </p:nvPr>
          </p:nvSpPr>
          <p:spPr>
            <a:xfrm>
              <a:off x="7810500" y="6165850"/>
              <a:ext cx="171451" cy="192347"/>
            </a:xfrm>
            <a:custGeom>
              <a:avLst/>
              <a:gdLst/>
              <a:ahLst/>
              <a:cxnLst/>
              <a:rect l="0" t="0" r="0" b="0"/>
              <a:pathLst>
                <a:path w="171451" h="192347">
                  <a:moveTo>
                    <a:pt x="0" y="63500"/>
                  </a:moveTo>
                  <a:lnTo>
                    <a:pt x="0" y="63500"/>
                  </a:lnTo>
                  <a:lnTo>
                    <a:pt x="0" y="60129"/>
                  </a:lnTo>
                  <a:lnTo>
                    <a:pt x="1881" y="56593"/>
                  </a:lnTo>
                  <a:lnTo>
                    <a:pt x="3370" y="54661"/>
                  </a:lnTo>
                  <a:lnTo>
                    <a:pt x="6907" y="52516"/>
                  </a:lnTo>
                  <a:lnTo>
                    <a:pt x="13653" y="51562"/>
                  </a:lnTo>
                  <a:lnTo>
                    <a:pt x="37991" y="52437"/>
                  </a:lnTo>
                  <a:lnTo>
                    <a:pt x="59924" y="57642"/>
                  </a:lnTo>
                  <a:lnTo>
                    <a:pt x="80020" y="72186"/>
                  </a:lnTo>
                  <a:lnTo>
                    <a:pt x="89329" y="81990"/>
                  </a:lnTo>
                  <a:lnTo>
                    <a:pt x="101556" y="107936"/>
                  </a:lnTo>
                  <a:lnTo>
                    <a:pt x="107225" y="136167"/>
                  </a:lnTo>
                  <a:lnTo>
                    <a:pt x="105040" y="160472"/>
                  </a:lnTo>
                  <a:lnTo>
                    <a:pt x="97485" y="179270"/>
                  </a:lnTo>
                  <a:lnTo>
                    <a:pt x="92506" y="187248"/>
                  </a:lnTo>
                  <a:lnTo>
                    <a:pt x="87776" y="191154"/>
                  </a:lnTo>
                  <a:lnTo>
                    <a:pt x="83211" y="192346"/>
                  </a:lnTo>
                  <a:lnTo>
                    <a:pt x="78757" y="191732"/>
                  </a:lnTo>
                  <a:lnTo>
                    <a:pt x="70045" y="183522"/>
                  </a:lnTo>
                  <a:lnTo>
                    <a:pt x="65747" y="177380"/>
                  </a:lnTo>
                  <a:lnTo>
                    <a:pt x="64733" y="157388"/>
                  </a:lnTo>
                  <a:lnTo>
                    <a:pt x="75860" y="112719"/>
                  </a:lnTo>
                  <a:lnTo>
                    <a:pt x="90866" y="77615"/>
                  </a:lnTo>
                  <a:lnTo>
                    <a:pt x="123113" y="36167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SMARTInkShape-7722"/>
            <p:cNvSpPr/>
            <p:nvPr>
              <p:custDataLst>
                <p:tags r:id="rId205"/>
              </p:custDataLst>
            </p:nvPr>
          </p:nvSpPr>
          <p:spPr>
            <a:xfrm>
              <a:off x="7692068" y="5933017"/>
              <a:ext cx="160011" cy="444724"/>
            </a:xfrm>
            <a:custGeom>
              <a:avLst/>
              <a:gdLst/>
              <a:ahLst/>
              <a:cxnLst/>
              <a:rect l="0" t="0" r="0" b="0"/>
              <a:pathLst>
                <a:path w="160011" h="444724">
                  <a:moveTo>
                    <a:pt x="4132" y="239183"/>
                  </a:moveTo>
                  <a:lnTo>
                    <a:pt x="4132" y="239183"/>
                  </a:lnTo>
                  <a:lnTo>
                    <a:pt x="4132" y="235812"/>
                  </a:lnTo>
                  <a:lnTo>
                    <a:pt x="6013" y="232276"/>
                  </a:lnTo>
                  <a:lnTo>
                    <a:pt x="7502" y="230344"/>
                  </a:lnTo>
                  <a:lnTo>
                    <a:pt x="12920" y="228199"/>
                  </a:lnTo>
                  <a:lnTo>
                    <a:pt x="16341" y="227627"/>
                  </a:lnTo>
                  <a:lnTo>
                    <a:pt x="19326" y="230069"/>
                  </a:lnTo>
                  <a:lnTo>
                    <a:pt x="27606" y="249103"/>
                  </a:lnTo>
                  <a:lnTo>
                    <a:pt x="37271" y="285788"/>
                  </a:lnTo>
                  <a:lnTo>
                    <a:pt x="39351" y="332798"/>
                  </a:lnTo>
                  <a:lnTo>
                    <a:pt x="34836" y="368277"/>
                  </a:lnTo>
                  <a:lnTo>
                    <a:pt x="31104" y="410470"/>
                  </a:lnTo>
                  <a:lnTo>
                    <a:pt x="24203" y="444723"/>
                  </a:lnTo>
                  <a:lnTo>
                    <a:pt x="19901" y="406284"/>
                  </a:lnTo>
                  <a:lnTo>
                    <a:pt x="14371" y="361133"/>
                  </a:lnTo>
                  <a:lnTo>
                    <a:pt x="10329" y="314549"/>
                  </a:lnTo>
                  <a:lnTo>
                    <a:pt x="8264" y="287310"/>
                  </a:lnTo>
                  <a:lnTo>
                    <a:pt x="6887" y="257862"/>
                  </a:lnTo>
                  <a:lnTo>
                    <a:pt x="5969" y="226940"/>
                  </a:lnTo>
                  <a:lnTo>
                    <a:pt x="5355" y="195039"/>
                  </a:lnTo>
                  <a:lnTo>
                    <a:pt x="7064" y="164598"/>
                  </a:lnTo>
                  <a:lnTo>
                    <a:pt x="10319" y="135132"/>
                  </a:lnTo>
                  <a:lnTo>
                    <a:pt x="14608" y="106315"/>
                  </a:lnTo>
                  <a:lnTo>
                    <a:pt x="26897" y="61127"/>
                  </a:lnTo>
                  <a:lnTo>
                    <a:pt x="47801" y="17327"/>
                  </a:lnTo>
                  <a:lnTo>
                    <a:pt x="54410" y="8730"/>
                  </a:lnTo>
                  <a:lnTo>
                    <a:pt x="62346" y="3703"/>
                  </a:lnTo>
                  <a:lnTo>
                    <a:pt x="80569" y="0"/>
                  </a:lnTo>
                  <a:lnTo>
                    <a:pt x="104191" y="8231"/>
                  </a:lnTo>
                  <a:lnTo>
                    <a:pt x="117404" y="15365"/>
                  </a:lnTo>
                  <a:lnTo>
                    <a:pt x="139612" y="40225"/>
                  </a:lnTo>
                  <a:lnTo>
                    <a:pt x="155362" y="71029"/>
                  </a:lnTo>
                  <a:lnTo>
                    <a:pt x="160010" y="101184"/>
                  </a:lnTo>
                  <a:lnTo>
                    <a:pt x="154617" y="116139"/>
                  </a:lnTo>
                  <a:lnTo>
                    <a:pt x="131692" y="145926"/>
                  </a:lnTo>
                  <a:lnTo>
                    <a:pt x="100335" y="169983"/>
                  </a:lnTo>
                  <a:lnTo>
                    <a:pt x="66644" y="187967"/>
                  </a:lnTo>
                  <a:lnTo>
                    <a:pt x="22732" y="201352"/>
                  </a:lnTo>
                  <a:lnTo>
                    <a:pt x="0" y="205630"/>
                  </a:lnTo>
                  <a:lnTo>
                    <a:pt x="672" y="206232"/>
                  </a:lnTo>
                  <a:lnTo>
                    <a:pt x="10482" y="207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SMARTInkShape-Group1424"/>
          <p:cNvGrpSpPr/>
          <p:nvPr/>
        </p:nvGrpSpPr>
        <p:grpSpPr>
          <a:xfrm>
            <a:off x="7202624" y="6203950"/>
            <a:ext cx="245927" cy="120651"/>
            <a:chOff x="7202624" y="6203950"/>
            <a:chExt cx="245927" cy="120651"/>
          </a:xfrm>
        </p:grpSpPr>
        <p:sp>
          <p:nvSpPr>
            <p:cNvPr id="753" name="SMARTInkShape-7723"/>
            <p:cNvSpPr/>
            <p:nvPr>
              <p:custDataLst>
                <p:tags r:id="rId194"/>
              </p:custDataLst>
            </p:nvPr>
          </p:nvSpPr>
          <p:spPr>
            <a:xfrm>
              <a:off x="7225802" y="6203950"/>
              <a:ext cx="222749" cy="6351"/>
            </a:xfrm>
            <a:custGeom>
              <a:avLst/>
              <a:gdLst/>
              <a:ahLst/>
              <a:cxnLst/>
              <a:rect l="0" t="0" r="0" b="0"/>
              <a:pathLst>
                <a:path w="222749" h="6351">
                  <a:moveTo>
                    <a:pt x="13198" y="6350"/>
                  </a:moveTo>
                  <a:lnTo>
                    <a:pt x="13198" y="6350"/>
                  </a:lnTo>
                  <a:lnTo>
                    <a:pt x="811" y="1986"/>
                  </a:lnTo>
                  <a:lnTo>
                    <a:pt x="0" y="1324"/>
                  </a:lnTo>
                  <a:lnTo>
                    <a:pt x="167" y="883"/>
                  </a:lnTo>
                  <a:lnTo>
                    <a:pt x="7141" y="3632"/>
                  </a:lnTo>
                  <a:lnTo>
                    <a:pt x="45113" y="2174"/>
                  </a:lnTo>
                  <a:lnTo>
                    <a:pt x="87119" y="967"/>
                  </a:lnTo>
                  <a:lnTo>
                    <a:pt x="134246" y="429"/>
                  </a:lnTo>
                  <a:lnTo>
                    <a:pt x="178710" y="191"/>
                  </a:lnTo>
                  <a:lnTo>
                    <a:pt x="2227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SMARTInkShape-7724"/>
            <p:cNvSpPr/>
            <p:nvPr>
              <p:custDataLst>
                <p:tags r:id="rId195"/>
              </p:custDataLst>
            </p:nvPr>
          </p:nvSpPr>
          <p:spPr>
            <a:xfrm>
              <a:off x="7202624" y="6292850"/>
              <a:ext cx="226877" cy="31751"/>
            </a:xfrm>
            <a:custGeom>
              <a:avLst/>
              <a:gdLst/>
              <a:ahLst/>
              <a:cxnLst/>
              <a:rect l="0" t="0" r="0" b="0"/>
              <a:pathLst>
                <a:path w="226877" h="31751">
                  <a:moveTo>
                    <a:pt x="10976" y="31750"/>
                  </a:moveTo>
                  <a:lnTo>
                    <a:pt x="10976" y="31750"/>
                  </a:lnTo>
                  <a:lnTo>
                    <a:pt x="0" y="31750"/>
                  </a:lnTo>
                  <a:lnTo>
                    <a:pt x="36081" y="28379"/>
                  </a:lnTo>
                  <a:lnTo>
                    <a:pt x="72934" y="22961"/>
                  </a:lnTo>
                  <a:lnTo>
                    <a:pt x="118945" y="15849"/>
                  </a:lnTo>
                  <a:lnTo>
                    <a:pt x="145045" y="11976"/>
                  </a:lnTo>
                  <a:lnTo>
                    <a:pt x="190506" y="5323"/>
                  </a:lnTo>
                  <a:lnTo>
                    <a:pt x="2268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SMARTInkShape-Group1425"/>
          <p:cNvGrpSpPr/>
          <p:nvPr/>
        </p:nvGrpSpPr>
        <p:grpSpPr>
          <a:xfrm>
            <a:off x="3977792" y="6148436"/>
            <a:ext cx="2550009" cy="620665"/>
            <a:chOff x="3977792" y="6148436"/>
            <a:chExt cx="2550009" cy="620665"/>
          </a:xfrm>
        </p:grpSpPr>
        <p:sp>
          <p:nvSpPr>
            <p:cNvPr id="756" name="SMARTInkShape-7725"/>
            <p:cNvSpPr/>
            <p:nvPr>
              <p:custDataLst>
                <p:tags r:id="rId176"/>
              </p:custDataLst>
            </p:nvPr>
          </p:nvSpPr>
          <p:spPr>
            <a:xfrm>
              <a:off x="4597400" y="6248400"/>
              <a:ext cx="184151" cy="298451"/>
            </a:xfrm>
            <a:custGeom>
              <a:avLst/>
              <a:gdLst/>
              <a:ahLst/>
              <a:cxnLst/>
              <a:rect l="0" t="0" r="0" b="0"/>
              <a:pathLst>
                <a:path w="184151" h="298451">
                  <a:moveTo>
                    <a:pt x="184150" y="0"/>
                  </a:moveTo>
                  <a:lnTo>
                    <a:pt x="184150" y="0"/>
                  </a:lnTo>
                  <a:lnTo>
                    <a:pt x="180779" y="0"/>
                  </a:lnTo>
                  <a:lnTo>
                    <a:pt x="171941" y="6741"/>
                  </a:lnTo>
                  <a:lnTo>
                    <a:pt x="146901" y="44644"/>
                  </a:lnTo>
                  <a:lnTo>
                    <a:pt x="120793" y="86635"/>
                  </a:lnTo>
                  <a:lnTo>
                    <a:pt x="105930" y="110673"/>
                  </a:lnTo>
                  <a:lnTo>
                    <a:pt x="90374" y="135165"/>
                  </a:lnTo>
                  <a:lnTo>
                    <a:pt x="74361" y="159960"/>
                  </a:lnTo>
                  <a:lnTo>
                    <a:pt x="58040" y="184958"/>
                  </a:lnTo>
                  <a:lnTo>
                    <a:pt x="32381" y="231546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SMARTInkShape-7726"/>
            <p:cNvSpPr/>
            <p:nvPr>
              <p:custDataLst>
                <p:tags r:id="rId177"/>
              </p:custDataLst>
            </p:nvPr>
          </p:nvSpPr>
          <p:spPr>
            <a:xfrm>
              <a:off x="4013200" y="6521450"/>
              <a:ext cx="234951" cy="247651"/>
            </a:xfrm>
            <a:custGeom>
              <a:avLst/>
              <a:gdLst/>
              <a:ahLst/>
              <a:cxnLst/>
              <a:rect l="0" t="0" r="0" b="0"/>
              <a:pathLst>
                <a:path w="234951" h="247651">
                  <a:moveTo>
                    <a:pt x="234950" y="0"/>
                  </a:moveTo>
                  <a:lnTo>
                    <a:pt x="234950" y="0"/>
                  </a:lnTo>
                  <a:lnTo>
                    <a:pt x="198355" y="21669"/>
                  </a:lnTo>
                  <a:lnTo>
                    <a:pt x="159491" y="57928"/>
                  </a:lnTo>
                  <a:lnTo>
                    <a:pt x="131092" y="88540"/>
                  </a:lnTo>
                  <a:lnTo>
                    <a:pt x="99656" y="125193"/>
                  </a:lnTo>
                  <a:lnTo>
                    <a:pt x="66869" y="165002"/>
                  </a:lnTo>
                  <a:lnTo>
                    <a:pt x="33483" y="206214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SMARTInkShape-7727"/>
            <p:cNvSpPr/>
            <p:nvPr>
              <p:custDataLst>
                <p:tags r:id="rId178"/>
              </p:custDataLst>
            </p:nvPr>
          </p:nvSpPr>
          <p:spPr>
            <a:xfrm>
              <a:off x="6489700" y="6159500"/>
              <a:ext cx="38101" cy="222251"/>
            </a:xfrm>
            <a:custGeom>
              <a:avLst/>
              <a:gdLst/>
              <a:ahLst/>
              <a:cxnLst/>
              <a:rect l="0" t="0" r="0" b="0"/>
              <a:pathLst>
                <a:path w="38101" h="222251">
                  <a:moveTo>
                    <a:pt x="0" y="0"/>
                  </a:moveTo>
                  <a:lnTo>
                    <a:pt x="0" y="0"/>
                  </a:lnTo>
                  <a:lnTo>
                    <a:pt x="15915" y="36061"/>
                  </a:lnTo>
                  <a:lnTo>
                    <a:pt x="29886" y="79997"/>
                  </a:lnTo>
                  <a:lnTo>
                    <a:pt x="34035" y="106248"/>
                  </a:lnTo>
                  <a:lnTo>
                    <a:pt x="36095" y="134332"/>
                  </a:lnTo>
                  <a:lnTo>
                    <a:pt x="36764" y="163638"/>
                  </a:lnTo>
                  <a:lnTo>
                    <a:pt x="3810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SMARTInkShape-7728"/>
            <p:cNvSpPr/>
            <p:nvPr>
              <p:custDataLst>
                <p:tags r:id="rId179"/>
              </p:custDataLst>
            </p:nvPr>
          </p:nvSpPr>
          <p:spPr>
            <a:xfrm>
              <a:off x="6264549" y="6203950"/>
              <a:ext cx="155302" cy="177801"/>
            </a:xfrm>
            <a:custGeom>
              <a:avLst/>
              <a:gdLst/>
              <a:ahLst/>
              <a:cxnLst/>
              <a:rect l="0" t="0" r="0" b="0"/>
              <a:pathLst>
                <a:path w="155302" h="177801">
                  <a:moveTo>
                    <a:pt x="110851" y="0"/>
                  </a:moveTo>
                  <a:lnTo>
                    <a:pt x="110851" y="0"/>
                  </a:lnTo>
                  <a:lnTo>
                    <a:pt x="113098" y="37590"/>
                  </a:lnTo>
                  <a:lnTo>
                    <a:pt x="100698" y="80596"/>
                  </a:lnTo>
                  <a:lnTo>
                    <a:pt x="79463" y="123520"/>
                  </a:lnTo>
                  <a:lnTo>
                    <a:pt x="56003" y="155680"/>
                  </a:lnTo>
                  <a:lnTo>
                    <a:pt x="42024" y="164441"/>
                  </a:lnTo>
                  <a:lnTo>
                    <a:pt x="36039" y="164660"/>
                  </a:lnTo>
                  <a:lnTo>
                    <a:pt x="30637" y="162690"/>
                  </a:lnTo>
                  <a:lnTo>
                    <a:pt x="20167" y="154151"/>
                  </a:lnTo>
                  <a:lnTo>
                    <a:pt x="8459" y="140948"/>
                  </a:lnTo>
                  <a:lnTo>
                    <a:pt x="1843" y="121910"/>
                  </a:lnTo>
                  <a:lnTo>
                    <a:pt x="0" y="94918"/>
                  </a:lnTo>
                  <a:lnTo>
                    <a:pt x="968" y="88679"/>
                  </a:lnTo>
                  <a:lnTo>
                    <a:pt x="3729" y="85930"/>
                  </a:lnTo>
                  <a:lnTo>
                    <a:pt x="7686" y="85510"/>
                  </a:lnTo>
                  <a:lnTo>
                    <a:pt x="20550" y="90216"/>
                  </a:lnTo>
                  <a:lnTo>
                    <a:pt x="67168" y="116232"/>
                  </a:lnTo>
                  <a:lnTo>
                    <a:pt x="113982" y="151919"/>
                  </a:lnTo>
                  <a:lnTo>
                    <a:pt x="155301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SMARTInkShape-7729"/>
            <p:cNvSpPr/>
            <p:nvPr>
              <p:custDataLst>
                <p:tags r:id="rId180"/>
              </p:custDataLst>
            </p:nvPr>
          </p:nvSpPr>
          <p:spPr>
            <a:xfrm>
              <a:off x="6007100" y="6362700"/>
              <a:ext cx="190501" cy="19051"/>
            </a:xfrm>
            <a:custGeom>
              <a:avLst/>
              <a:gdLst/>
              <a:ahLst/>
              <a:cxnLst/>
              <a:rect l="0" t="0" r="0" b="0"/>
              <a:pathLst>
                <a:path w="190501" h="19051">
                  <a:moveTo>
                    <a:pt x="0" y="19050"/>
                  </a:moveTo>
                  <a:lnTo>
                    <a:pt x="0" y="19050"/>
                  </a:lnTo>
                  <a:lnTo>
                    <a:pt x="36628" y="15679"/>
                  </a:lnTo>
                  <a:lnTo>
                    <a:pt x="68726" y="14024"/>
                  </a:lnTo>
                  <a:lnTo>
                    <a:pt x="108156" y="11877"/>
                  </a:lnTo>
                  <a:lnTo>
                    <a:pt x="149199" y="6218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1" name="SMARTInkShape-7730"/>
            <p:cNvSpPr/>
            <p:nvPr>
              <p:custDataLst>
                <p:tags r:id="rId181"/>
              </p:custDataLst>
            </p:nvPr>
          </p:nvSpPr>
          <p:spPr>
            <a:xfrm>
              <a:off x="5994400" y="6286500"/>
              <a:ext cx="88901" cy="6351"/>
            </a:xfrm>
            <a:custGeom>
              <a:avLst/>
              <a:gdLst/>
              <a:ahLst/>
              <a:cxnLst/>
              <a:rect l="0" t="0" r="0" b="0"/>
              <a:pathLst>
                <a:path w="88901" h="6351">
                  <a:moveTo>
                    <a:pt x="0" y="6350"/>
                  </a:moveTo>
                  <a:lnTo>
                    <a:pt x="0" y="6350"/>
                  </a:lnTo>
                  <a:lnTo>
                    <a:pt x="3371" y="2979"/>
                  </a:lnTo>
                  <a:lnTo>
                    <a:pt x="49285" y="391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SMARTInkShape-7731"/>
            <p:cNvSpPr/>
            <p:nvPr>
              <p:custDataLst>
                <p:tags r:id="rId182"/>
              </p:custDataLst>
            </p:nvPr>
          </p:nvSpPr>
          <p:spPr>
            <a:xfrm>
              <a:off x="5886450" y="6350000"/>
              <a:ext cx="19051" cy="82551"/>
            </a:xfrm>
            <a:custGeom>
              <a:avLst/>
              <a:gdLst/>
              <a:ahLst/>
              <a:cxnLst/>
              <a:rect l="0" t="0" r="0" b="0"/>
              <a:pathLst>
                <a:path w="19051" h="82551">
                  <a:moveTo>
                    <a:pt x="0" y="0"/>
                  </a:moveTo>
                  <a:lnTo>
                    <a:pt x="0" y="0"/>
                  </a:lnTo>
                  <a:lnTo>
                    <a:pt x="8839" y="38724"/>
                  </a:lnTo>
                  <a:lnTo>
                    <a:pt x="190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SMARTInkShape-7732"/>
            <p:cNvSpPr/>
            <p:nvPr>
              <p:custDataLst>
                <p:tags r:id="rId183"/>
              </p:custDataLst>
            </p:nvPr>
          </p:nvSpPr>
          <p:spPr>
            <a:xfrm>
              <a:off x="5728053" y="6178550"/>
              <a:ext cx="82198" cy="247651"/>
            </a:xfrm>
            <a:custGeom>
              <a:avLst/>
              <a:gdLst/>
              <a:ahLst/>
              <a:cxnLst/>
              <a:rect l="0" t="0" r="0" b="0"/>
              <a:pathLst>
                <a:path w="82198" h="247651">
                  <a:moveTo>
                    <a:pt x="82197" y="0"/>
                  </a:moveTo>
                  <a:lnTo>
                    <a:pt x="82197" y="0"/>
                  </a:lnTo>
                  <a:lnTo>
                    <a:pt x="75456" y="3371"/>
                  </a:lnTo>
                  <a:lnTo>
                    <a:pt x="64521" y="22322"/>
                  </a:lnTo>
                  <a:lnTo>
                    <a:pt x="48972" y="60392"/>
                  </a:lnTo>
                  <a:lnTo>
                    <a:pt x="37092" y="93163"/>
                  </a:lnTo>
                  <a:lnTo>
                    <a:pt x="24756" y="128189"/>
                  </a:lnTo>
                  <a:lnTo>
                    <a:pt x="12218" y="162571"/>
                  </a:lnTo>
                  <a:lnTo>
                    <a:pt x="0" y="203549"/>
                  </a:lnTo>
                  <a:lnTo>
                    <a:pt x="588" y="214016"/>
                  </a:lnTo>
                  <a:lnTo>
                    <a:pt x="18697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SMARTInkShape-7733"/>
            <p:cNvSpPr/>
            <p:nvPr>
              <p:custDataLst>
                <p:tags r:id="rId184"/>
              </p:custDataLst>
            </p:nvPr>
          </p:nvSpPr>
          <p:spPr>
            <a:xfrm>
              <a:off x="5632450" y="6184900"/>
              <a:ext cx="228601" cy="222251"/>
            </a:xfrm>
            <a:custGeom>
              <a:avLst/>
              <a:gdLst/>
              <a:ahLst/>
              <a:cxnLst/>
              <a:rect l="0" t="0" r="0" b="0"/>
              <a:pathLst>
                <a:path w="228601" h="222251">
                  <a:moveTo>
                    <a:pt x="0" y="0"/>
                  </a:moveTo>
                  <a:lnTo>
                    <a:pt x="0" y="0"/>
                  </a:lnTo>
                  <a:lnTo>
                    <a:pt x="35487" y="18031"/>
                  </a:lnTo>
                  <a:lnTo>
                    <a:pt x="77229" y="54182"/>
                  </a:lnTo>
                  <a:lnTo>
                    <a:pt x="111230" y="86876"/>
                  </a:lnTo>
                  <a:lnTo>
                    <a:pt x="143744" y="120691"/>
                  </a:lnTo>
                  <a:lnTo>
                    <a:pt x="186055" y="167700"/>
                  </a:lnTo>
                  <a:lnTo>
                    <a:pt x="218472" y="211396"/>
                  </a:lnTo>
                  <a:lnTo>
                    <a:pt x="224099" y="219072"/>
                  </a:lnTo>
                  <a:lnTo>
                    <a:pt x="22860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SMARTInkShape-7734"/>
            <p:cNvSpPr/>
            <p:nvPr>
              <p:custDataLst>
                <p:tags r:id="rId185"/>
              </p:custDataLst>
            </p:nvPr>
          </p:nvSpPr>
          <p:spPr>
            <a:xfrm>
              <a:off x="5517467" y="6171118"/>
              <a:ext cx="140384" cy="255083"/>
            </a:xfrm>
            <a:custGeom>
              <a:avLst/>
              <a:gdLst/>
              <a:ahLst/>
              <a:cxnLst/>
              <a:rect l="0" t="0" r="0" b="0"/>
              <a:pathLst>
                <a:path w="140384" h="255083">
                  <a:moveTo>
                    <a:pt x="89583" y="26482"/>
                  </a:moveTo>
                  <a:lnTo>
                    <a:pt x="89583" y="26482"/>
                  </a:lnTo>
                  <a:lnTo>
                    <a:pt x="98422" y="8806"/>
                  </a:lnTo>
                  <a:lnTo>
                    <a:pt x="99003" y="5526"/>
                  </a:lnTo>
                  <a:lnTo>
                    <a:pt x="98686" y="2634"/>
                  </a:lnTo>
                  <a:lnTo>
                    <a:pt x="97767" y="0"/>
                  </a:lnTo>
                  <a:lnTo>
                    <a:pt x="93628" y="361"/>
                  </a:lnTo>
                  <a:lnTo>
                    <a:pt x="70242" y="12391"/>
                  </a:lnTo>
                  <a:lnTo>
                    <a:pt x="37521" y="40495"/>
                  </a:lnTo>
                  <a:lnTo>
                    <a:pt x="15879" y="70810"/>
                  </a:lnTo>
                  <a:lnTo>
                    <a:pt x="3910" y="107331"/>
                  </a:lnTo>
                  <a:lnTo>
                    <a:pt x="0" y="145670"/>
                  </a:lnTo>
                  <a:lnTo>
                    <a:pt x="2967" y="181525"/>
                  </a:lnTo>
                  <a:lnTo>
                    <a:pt x="16513" y="208750"/>
                  </a:lnTo>
                  <a:lnTo>
                    <a:pt x="38058" y="229550"/>
                  </a:lnTo>
                  <a:lnTo>
                    <a:pt x="66448" y="245852"/>
                  </a:lnTo>
                  <a:lnTo>
                    <a:pt x="95999" y="252626"/>
                  </a:lnTo>
                  <a:lnTo>
                    <a:pt x="140383" y="2550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SMARTInkShape-7735"/>
            <p:cNvSpPr/>
            <p:nvPr>
              <p:custDataLst>
                <p:tags r:id="rId186"/>
              </p:custDataLst>
            </p:nvPr>
          </p:nvSpPr>
          <p:spPr>
            <a:xfrm>
              <a:off x="5276850" y="6311900"/>
              <a:ext cx="165101" cy="123620"/>
            </a:xfrm>
            <a:custGeom>
              <a:avLst/>
              <a:gdLst/>
              <a:ahLst/>
              <a:cxnLst/>
              <a:rect l="0" t="0" r="0" b="0"/>
              <a:pathLst>
                <a:path w="165101" h="123620">
                  <a:moveTo>
                    <a:pt x="0" y="38100"/>
                  </a:moveTo>
                  <a:lnTo>
                    <a:pt x="0" y="38100"/>
                  </a:lnTo>
                  <a:lnTo>
                    <a:pt x="0" y="34729"/>
                  </a:lnTo>
                  <a:lnTo>
                    <a:pt x="11933" y="20209"/>
                  </a:lnTo>
                  <a:lnTo>
                    <a:pt x="14305" y="17706"/>
                  </a:lnTo>
                  <a:lnTo>
                    <a:pt x="20704" y="14925"/>
                  </a:lnTo>
                  <a:lnTo>
                    <a:pt x="24386" y="14183"/>
                  </a:lnTo>
                  <a:lnTo>
                    <a:pt x="43052" y="19881"/>
                  </a:lnTo>
                  <a:lnTo>
                    <a:pt x="63086" y="37249"/>
                  </a:lnTo>
                  <a:lnTo>
                    <a:pt x="79057" y="67011"/>
                  </a:lnTo>
                  <a:lnTo>
                    <a:pt x="80762" y="86698"/>
                  </a:lnTo>
                  <a:lnTo>
                    <a:pt x="76816" y="103443"/>
                  </a:lnTo>
                  <a:lnTo>
                    <a:pt x="70359" y="115588"/>
                  </a:lnTo>
                  <a:lnTo>
                    <a:pt x="62786" y="121929"/>
                  </a:lnTo>
                  <a:lnTo>
                    <a:pt x="58791" y="123619"/>
                  </a:lnTo>
                  <a:lnTo>
                    <a:pt x="56127" y="122630"/>
                  </a:lnTo>
                  <a:lnTo>
                    <a:pt x="54351" y="119854"/>
                  </a:lnTo>
                  <a:lnTo>
                    <a:pt x="53168" y="115886"/>
                  </a:lnTo>
                  <a:lnTo>
                    <a:pt x="54872" y="90076"/>
                  </a:lnTo>
                  <a:lnTo>
                    <a:pt x="65545" y="69432"/>
                  </a:lnTo>
                  <a:lnTo>
                    <a:pt x="83459" y="49204"/>
                  </a:lnTo>
                  <a:lnTo>
                    <a:pt x="119900" y="23358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SMARTInkShape-7736"/>
            <p:cNvSpPr/>
            <p:nvPr>
              <p:custDataLst>
                <p:tags r:id="rId187"/>
              </p:custDataLst>
            </p:nvPr>
          </p:nvSpPr>
          <p:spPr>
            <a:xfrm>
              <a:off x="5137150" y="6148436"/>
              <a:ext cx="106308" cy="303049"/>
            </a:xfrm>
            <a:custGeom>
              <a:avLst/>
              <a:gdLst/>
              <a:ahLst/>
              <a:cxnLst/>
              <a:rect l="0" t="0" r="0" b="0"/>
              <a:pathLst>
                <a:path w="106308" h="303049">
                  <a:moveTo>
                    <a:pt x="6350" y="138064"/>
                  </a:moveTo>
                  <a:lnTo>
                    <a:pt x="6350" y="138064"/>
                  </a:lnTo>
                  <a:lnTo>
                    <a:pt x="22956" y="181402"/>
                  </a:lnTo>
                  <a:lnTo>
                    <a:pt x="43340" y="227999"/>
                  </a:lnTo>
                  <a:lnTo>
                    <a:pt x="53058" y="265371"/>
                  </a:lnTo>
                  <a:lnTo>
                    <a:pt x="56342" y="299070"/>
                  </a:lnTo>
                  <a:lnTo>
                    <a:pt x="55905" y="301846"/>
                  </a:lnTo>
                  <a:lnTo>
                    <a:pt x="54909" y="302992"/>
                  </a:lnTo>
                  <a:lnTo>
                    <a:pt x="53539" y="303048"/>
                  </a:lnTo>
                  <a:lnTo>
                    <a:pt x="38609" y="262966"/>
                  </a:lnTo>
                  <a:lnTo>
                    <a:pt x="26331" y="230972"/>
                  </a:lnTo>
                  <a:lnTo>
                    <a:pt x="16171" y="188528"/>
                  </a:lnTo>
                  <a:lnTo>
                    <a:pt x="12192" y="164651"/>
                  </a:lnTo>
                  <a:lnTo>
                    <a:pt x="8834" y="139560"/>
                  </a:lnTo>
                  <a:lnTo>
                    <a:pt x="5889" y="113661"/>
                  </a:lnTo>
                  <a:lnTo>
                    <a:pt x="4499" y="71715"/>
                  </a:lnTo>
                  <a:lnTo>
                    <a:pt x="8349" y="39432"/>
                  </a:lnTo>
                  <a:lnTo>
                    <a:pt x="19468" y="18027"/>
                  </a:lnTo>
                  <a:lnTo>
                    <a:pt x="33817" y="5222"/>
                  </a:lnTo>
                  <a:lnTo>
                    <a:pt x="41596" y="818"/>
                  </a:lnTo>
                  <a:lnTo>
                    <a:pt x="51013" y="0"/>
                  </a:lnTo>
                  <a:lnTo>
                    <a:pt x="72766" y="4736"/>
                  </a:lnTo>
                  <a:lnTo>
                    <a:pt x="90902" y="19540"/>
                  </a:lnTo>
                  <a:lnTo>
                    <a:pt x="98701" y="29415"/>
                  </a:lnTo>
                  <a:lnTo>
                    <a:pt x="105486" y="51675"/>
                  </a:lnTo>
                  <a:lnTo>
                    <a:pt x="106307" y="63538"/>
                  </a:lnTo>
                  <a:lnTo>
                    <a:pt x="97812" y="89889"/>
                  </a:lnTo>
                  <a:lnTo>
                    <a:pt x="81573" y="115947"/>
                  </a:lnTo>
                  <a:lnTo>
                    <a:pt x="48628" y="145780"/>
                  </a:lnTo>
                  <a:lnTo>
                    <a:pt x="0" y="1761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SMARTInkShape-7737"/>
            <p:cNvSpPr/>
            <p:nvPr>
              <p:custDataLst>
                <p:tags r:id="rId188"/>
              </p:custDataLst>
            </p:nvPr>
          </p:nvSpPr>
          <p:spPr>
            <a:xfrm>
              <a:off x="4940300" y="641985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0" y="0"/>
                  </a:moveTo>
                  <a:lnTo>
                    <a:pt x="0" y="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9" name="SMARTInkShape-7738"/>
            <p:cNvSpPr/>
            <p:nvPr>
              <p:custDataLst>
                <p:tags r:id="rId189"/>
              </p:custDataLst>
            </p:nvPr>
          </p:nvSpPr>
          <p:spPr>
            <a:xfrm>
              <a:off x="4629150" y="6314531"/>
              <a:ext cx="177801" cy="131846"/>
            </a:xfrm>
            <a:custGeom>
              <a:avLst/>
              <a:gdLst/>
              <a:ahLst/>
              <a:cxnLst/>
              <a:rect l="0" t="0" r="0" b="0"/>
              <a:pathLst>
                <a:path w="177801" h="131846">
                  <a:moveTo>
                    <a:pt x="0" y="3719"/>
                  </a:moveTo>
                  <a:lnTo>
                    <a:pt x="0" y="3719"/>
                  </a:lnTo>
                  <a:lnTo>
                    <a:pt x="0" y="7090"/>
                  </a:lnTo>
                  <a:lnTo>
                    <a:pt x="13815" y="46095"/>
                  </a:lnTo>
                  <a:lnTo>
                    <a:pt x="29853" y="90093"/>
                  </a:lnTo>
                  <a:lnTo>
                    <a:pt x="37376" y="129548"/>
                  </a:lnTo>
                  <a:lnTo>
                    <a:pt x="36912" y="131350"/>
                  </a:lnTo>
                  <a:lnTo>
                    <a:pt x="35897" y="131845"/>
                  </a:lnTo>
                  <a:lnTo>
                    <a:pt x="34515" y="131469"/>
                  </a:lnTo>
                  <a:lnTo>
                    <a:pt x="29198" y="120827"/>
                  </a:lnTo>
                  <a:lnTo>
                    <a:pt x="26525" y="94157"/>
                  </a:lnTo>
                  <a:lnTo>
                    <a:pt x="32475" y="56072"/>
                  </a:lnTo>
                  <a:lnTo>
                    <a:pt x="43174" y="23620"/>
                  </a:lnTo>
                  <a:lnTo>
                    <a:pt x="54937" y="10683"/>
                  </a:lnTo>
                  <a:lnTo>
                    <a:pt x="62025" y="6245"/>
                  </a:lnTo>
                  <a:lnTo>
                    <a:pt x="92226" y="0"/>
                  </a:lnTo>
                  <a:lnTo>
                    <a:pt x="124614" y="4890"/>
                  </a:lnTo>
                  <a:lnTo>
                    <a:pt x="144049" y="17175"/>
                  </a:lnTo>
                  <a:lnTo>
                    <a:pt x="159977" y="34394"/>
                  </a:lnTo>
                  <a:lnTo>
                    <a:pt x="172206" y="63216"/>
                  </a:lnTo>
                  <a:lnTo>
                    <a:pt x="177800" y="989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0" name="SMARTInkShape-7739"/>
            <p:cNvSpPr/>
            <p:nvPr>
              <p:custDataLst>
                <p:tags r:id="rId190"/>
              </p:custDataLst>
            </p:nvPr>
          </p:nvSpPr>
          <p:spPr>
            <a:xfrm>
              <a:off x="4495800" y="64579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SMARTInkShape-7740"/>
            <p:cNvSpPr/>
            <p:nvPr>
              <p:custDataLst>
                <p:tags r:id="rId191"/>
              </p:custDataLst>
            </p:nvPr>
          </p:nvSpPr>
          <p:spPr>
            <a:xfrm>
              <a:off x="4102100" y="6577982"/>
              <a:ext cx="177801" cy="98951"/>
            </a:xfrm>
            <a:custGeom>
              <a:avLst/>
              <a:gdLst/>
              <a:ahLst/>
              <a:cxnLst/>
              <a:rect l="0" t="0" r="0" b="0"/>
              <a:pathLst>
                <a:path w="177801" h="98951">
                  <a:moveTo>
                    <a:pt x="0" y="618"/>
                  </a:moveTo>
                  <a:lnTo>
                    <a:pt x="0" y="618"/>
                  </a:lnTo>
                  <a:lnTo>
                    <a:pt x="0" y="3988"/>
                  </a:lnTo>
                  <a:lnTo>
                    <a:pt x="3763" y="7525"/>
                  </a:lnTo>
                  <a:lnTo>
                    <a:pt x="6742" y="9456"/>
                  </a:lnTo>
                  <a:lnTo>
                    <a:pt x="17676" y="25658"/>
                  </a:lnTo>
                  <a:lnTo>
                    <a:pt x="28238" y="55711"/>
                  </a:lnTo>
                  <a:lnTo>
                    <a:pt x="37080" y="98375"/>
                  </a:lnTo>
                  <a:lnTo>
                    <a:pt x="36714" y="98950"/>
                  </a:lnTo>
                  <a:lnTo>
                    <a:pt x="35765" y="98628"/>
                  </a:lnTo>
                  <a:lnTo>
                    <a:pt x="34427" y="97708"/>
                  </a:lnTo>
                  <a:lnTo>
                    <a:pt x="34821" y="89160"/>
                  </a:lnTo>
                  <a:lnTo>
                    <a:pt x="40823" y="50564"/>
                  </a:lnTo>
                  <a:lnTo>
                    <a:pt x="53488" y="19807"/>
                  </a:lnTo>
                  <a:lnTo>
                    <a:pt x="64695" y="7264"/>
                  </a:lnTo>
                  <a:lnTo>
                    <a:pt x="70646" y="2933"/>
                  </a:lnTo>
                  <a:lnTo>
                    <a:pt x="84785" y="0"/>
                  </a:lnTo>
                  <a:lnTo>
                    <a:pt x="92507" y="206"/>
                  </a:lnTo>
                  <a:lnTo>
                    <a:pt x="120229" y="10609"/>
                  </a:lnTo>
                  <a:lnTo>
                    <a:pt x="144043" y="33838"/>
                  </a:lnTo>
                  <a:lnTo>
                    <a:pt x="171764" y="78485"/>
                  </a:lnTo>
                  <a:lnTo>
                    <a:pt x="177800" y="895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SMARTInkShape-7741"/>
            <p:cNvSpPr/>
            <p:nvPr>
              <p:custDataLst>
                <p:tags r:id="rId192"/>
              </p:custDataLst>
            </p:nvPr>
          </p:nvSpPr>
          <p:spPr>
            <a:xfrm>
              <a:off x="3977792" y="6477000"/>
              <a:ext cx="244959" cy="31751"/>
            </a:xfrm>
            <a:custGeom>
              <a:avLst/>
              <a:gdLst/>
              <a:ahLst/>
              <a:cxnLst/>
              <a:rect l="0" t="0" r="0" b="0"/>
              <a:pathLst>
                <a:path w="244959" h="31751">
                  <a:moveTo>
                    <a:pt x="3658" y="31750"/>
                  </a:moveTo>
                  <a:lnTo>
                    <a:pt x="3658" y="31750"/>
                  </a:lnTo>
                  <a:lnTo>
                    <a:pt x="0" y="31748"/>
                  </a:lnTo>
                  <a:lnTo>
                    <a:pt x="36483" y="26681"/>
                  </a:lnTo>
                  <a:lnTo>
                    <a:pt x="69988" y="22911"/>
                  </a:lnTo>
                  <a:lnTo>
                    <a:pt x="112160" y="17002"/>
                  </a:lnTo>
                  <a:lnTo>
                    <a:pt x="157714" y="10379"/>
                  </a:lnTo>
                  <a:lnTo>
                    <a:pt x="201480" y="5083"/>
                  </a:lnTo>
                  <a:lnTo>
                    <a:pt x="2449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SMARTInkShape-7742"/>
            <p:cNvSpPr/>
            <p:nvPr>
              <p:custDataLst>
                <p:tags r:id="rId193"/>
              </p:custDataLst>
            </p:nvPr>
          </p:nvSpPr>
          <p:spPr>
            <a:xfrm>
              <a:off x="4083205" y="6261884"/>
              <a:ext cx="37946" cy="215117"/>
            </a:xfrm>
            <a:custGeom>
              <a:avLst/>
              <a:gdLst/>
              <a:ahLst/>
              <a:cxnLst/>
              <a:rect l="0" t="0" r="0" b="0"/>
              <a:pathLst>
                <a:path w="37946" h="215117">
                  <a:moveTo>
                    <a:pt x="12545" y="18266"/>
                  </a:moveTo>
                  <a:lnTo>
                    <a:pt x="12545" y="18266"/>
                  </a:lnTo>
                  <a:lnTo>
                    <a:pt x="368" y="0"/>
                  </a:lnTo>
                  <a:lnTo>
                    <a:pt x="193" y="445"/>
                  </a:lnTo>
                  <a:lnTo>
                    <a:pt x="0" y="2820"/>
                  </a:lnTo>
                  <a:lnTo>
                    <a:pt x="4945" y="37557"/>
                  </a:lnTo>
                  <a:lnTo>
                    <a:pt x="8696" y="68468"/>
                  </a:lnTo>
                  <a:lnTo>
                    <a:pt x="14597" y="105254"/>
                  </a:lnTo>
                  <a:lnTo>
                    <a:pt x="21923" y="143710"/>
                  </a:lnTo>
                  <a:lnTo>
                    <a:pt x="29883" y="179619"/>
                  </a:lnTo>
                  <a:lnTo>
                    <a:pt x="37945" y="2151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SMARTInkShape-Group1426"/>
          <p:cNvGrpSpPr/>
          <p:nvPr/>
        </p:nvGrpSpPr>
        <p:grpSpPr>
          <a:xfrm>
            <a:off x="3349141" y="6442995"/>
            <a:ext cx="295760" cy="141956"/>
            <a:chOff x="3349141" y="6442995"/>
            <a:chExt cx="295760" cy="141956"/>
          </a:xfrm>
        </p:grpSpPr>
        <p:sp>
          <p:nvSpPr>
            <p:cNvPr id="775" name="SMARTInkShape-7743"/>
            <p:cNvSpPr/>
            <p:nvPr>
              <p:custDataLst>
                <p:tags r:id="rId174"/>
              </p:custDataLst>
            </p:nvPr>
          </p:nvSpPr>
          <p:spPr>
            <a:xfrm>
              <a:off x="3422258" y="6546850"/>
              <a:ext cx="222643" cy="38101"/>
            </a:xfrm>
            <a:custGeom>
              <a:avLst/>
              <a:gdLst/>
              <a:ahLst/>
              <a:cxnLst/>
              <a:rect l="0" t="0" r="0" b="0"/>
              <a:pathLst>
                <a:path w="222643" h="38101">
                  <a:moveTo>
                    <a:pt x="6742" y="38100"/>
                  </a:moveTo>
                  <a:lnTo>
                    <a:pt x="6742" y="38100"/>
                  </a:lnTo>
                  <a:lnTo>
                    <a:pt x="0" y="38098"/>
                  </a:lnTo>
                  <a:lnTo>
                    <a:pt x="24094" y="32325"/>
                  </a:lnTo>
                  <a:lnTo>
                    <a:pt x="55611" y="25891"/>
                  </a:lnTo>
                  <a:lnTo>
                    <a:pt x="91256" y="18327"/>
                  </a:lnTo>
                  <a:lnTo>
                    <a:pt x="130381" y="10967"/>
                  </a:lnTo>
                  <a:lnTo>
                    <a:pt x="175993" y="5344"/>
                  </a:lnTo>
                  <a:lnTo>
                    <a:pt x="2226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SMARTInkShape-7744"/>
            <p:cNvSpPr/>
            <p:nvPr>
              <p:custDataLst>
                <p:tags r:id="rId175"/>
              </p:custDataLst>
            </p:nvPr>
          </p:nvSpPr>
          <p:spPr>
            <a:xfrm>
              <a:off x="3349141" y="6442995"/>
              <a:ext cx="213210" cy="20012"/>
            </a:xfrm>
            <a:custGeom>
              <a:avLst/>
              <a:gdLst/>
              <a:ahLst/>
              <a:cxnLst/>
              <a:rect l="0" t="0" r="0" b="0"/>
              <a:pathLst>
                <a:path w="213210" h="20012">
                  <a:moveTo>
                    <a:pt x="3659" y="14955"/>
                  </a:moveTo>
                  <a:lnTo>
                    <a:pt x="3659" y="14955"/>
                  </a:lnTo>
                  <a:lnTo>
                    <a:pt x="288" y="14955"/>
                  </a:lnTo>
                  <a:lnTo>
                    <a:pt x="0" y="15660"/>
                  </a:lnTo>
                  <a:lnTo>
                    <a:pt x="1563" y="18326"/>
                  </a:lnTo>
                  <a:lnTo>
                    <a:pt x="6490" y="19981"/>
                  </a:lnTo>
                  <a:lnTo>
                    <a:pt x="15501" y="20011"/>
                  </a:lnTo>
                  <a:lnTo>
                    <a:pt x="57556" y="12399"/>
                  </a:lnTo>
                  <a:lnTo>
                    <a:pt x="91819" y="6058"/>
                  </a:lnTo>
                  <a:lnTo>
                    <a:pt x="132917" y="888"/>
                  </a:lnTo>
                  <a:lnTo>
                    <a:pt x="167646" y="0"/>
                  </a:lnTo>
                  <a:lnTo>
                    <a:pt x="213209" y="22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SMARTInkShape-Group1427"/>
          <p:cNvGrpSpPr/>
          <p:nvPr/>
        </p:nvGrpSpPr>
        <p:grpSpPr>
          <a:xfrm>
            <a:off x="4679574" y="5072037"/>
            <a:ext cx="5748094" cy="554064"/>
            <a:chOff x="4679574" y="5072037"/>
            <a:chExt cx="5748094" cy="554064"/>
          </a:xfrm>
        </p:grpSpPr>
        <p:sp>
          <p:nvSpPr>
            <p:cNvPr id="778" name="SMARTInkShape-7745"/>
            <p:cNvSpPr/>
            <p:nvPr>
              <p:custDataLst>
                <p:tags r:id="rId133"/>
              </p:custDataLst>
            </p:nvPr>
          </p:nvSpPr>
          <p:spPr>
            <a:xfrm>
              <a:off x="5657850" y="5238750"/>
              <a:ext cx="139701" cy="6351"/>
            </a:xfrm>
            <a:custGeom>
              <a:avLst/>
              <a:gdLst/>
              <a:ahLst/>
              <a:cxnLst/>
              <a:rect l="0" t="0" r="0" b="0"/>
              <a:pathLst>
                <a:path w="139701" h="6351">
                  <a:moveTo>
                    <a:pt x="0" y="6350"/>
                  </a:moveTo>
                  <a:lnTo>
                    <a:pt x="0" y="6350"/>
                  </a:lnTo>
                  <a:lnTo>
                    <a:pt x="6742" y="2979"/>
                  </a:lnTo>
                  <a:lnTo>
                    <a:pt x="46304" y="588"/>
                  </a:lnTo>
                  <a:lnTo>
                    <a:pt x="83805" y="174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9" name="SMARTInkShape-7746"/>
            <p:cNvSpPr/>
            <p:nvPr>
              <p:custDataLst>
                <p:tags r:id="rId134"/>
              </p:custDataLst>
            </p:nvPr>
          </p:nvSpPr>
          <p:spPr>
            <a:xfrm>
              <a:off x="5580683" y="5308600"/>
              <a:ext cx="13668" cy="107951"/>
            </a:xfrm>
            <a:custGeom>
              <a:avLst/>
              <a:gdLst/>
              <a:ahLst/>
              <a:cxnLst/>
              <a:rect l="0" t="0" r="0" b="0"/>
              <a:pathLst>
                <a:path w="13668" h="107951">
                  <a:moveTo>
                    <a:pt x="7317" y="0"/>
                  </a:moveTo>
                  <a:lnTo>
                    <a:pt x="7317" y="0"/>
                  </a:lnTo>
                  <a:lnTo>
                    <a:pt x="575" y="0"/>
                  </a:lnTo>
                  <a:lnTo>
                    <a:pt x="0" y="2117"/>
                  </a:lnTo>
                  <a:lnTo>
                    <a:pt x="3817" y="15915"/>
                  </a:lnTo>
                  <a:lnTo>
                    <a:pt x="1481" y="56990"/>
                  </a:lnTo>
                  <a:lnTo>
                    <a:pt x="6138" y="86908"/>
                  </a:lnTo>
                  <a:lnTo>
                    <a:pt x="13667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0" name="SMARTInkShape-7747"/>
            <p:cNvSpPr/>
            <p:nvPr>
              <p:custDataLst>
                <p:tags r:id="rId135"/>
              </p:custDataLst>
            </p:nvPr>
          </p:nvSpPr>
          <p:spPr>
            <a:xfrm>
              <a:off x="5398396" y="5149850"/>
              <a:ext cx="88005" cy="241301"/>
            </a:xfrm>
            <a:custGeom>
              <a:avLst/>
              <a:gdLst/>
              <a:ahLst/>
              <a:cxnLst/>
              <a:rect l="0" t="0" r="0" b="0"/>
              <a:pathLst>
                <a:path w="88005" h="241301">
                  <a:moveTo>
                    <a:pt x="88004" y="0"/>
                  </a:moveTo>
                  <a:lnTo>
                    <a:pt x="88004" y="0"/>
                  </a:lnTo>
                  <a:lnTo>
                    <a:pt x="81262" y="6742"/>
                  </a:lnTo>
                  <a:lnTo>
                    <a:pt x="77952" y="17578"/>
                  </a:lnTo>
                  <a:lnTo>
                    <a:pt x="77070" y="24418"/>
                  </a:lnTo>
                  <a:lnTo>
                    <a:pt x="51716" y="71590"/>
                  </a:lnTo>
                  <a:lnTo>
                    <a:pt x="30685" y="118187"/>
                  </a:lnTo>
                  <a:lnTo>
                    <a:pt x="15021" y="151070"/>
                  </a:lnTo>
                  <a:lnTo>
                    <a:pt x="448" y="194574"/>
                  </a:lnTo>
                  <a:lnTo>
                    <a:pt x="0" y="205917"/>
                  </a:lnTo>
                  <a:lnTo>
                    <a:pt x="11804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SMARTInkShape-7748"/>
            <p:cNvSpPr/>
            <p:nvPr>
              <p:custDataLst>
                <p:tags r:id="rId136"/>
              </p:custDataLst>
            </p:nvPr>
          </p:nvSpPr>
          <p:spPr>
            <a:xfrm>
              <a:off x="5365750" y="5162550"/>
              <a:ext cx="158751" cy="184151"/>
            </a:xfrm>
            <a:custGeom>
              <a:avLst/>
              <a:gdLst/>
              <a:ahLst/>
              <a:cxnLst/>
              <a:rect l="0" t="0" r="0" b="0"/>
              <a:pathLst>
                <a:path w="158751" h="184151">
                  <a:moveTo>
                    <a:pt x="0" y="0"/>
                  </a:moveTo>
                  <a:lnTo>
                    <a:pt x="0" y="0"/>
                  </a:lnTo>
                  <a:lnTo>
                    <a:pt x="20984" y="12255"/>
                  </a:lnTo>
                  <a:lnTo>
                    <a:pt x="60249" y="48334"/>
                  </a:lnTo>
                  <a:lnTo>
                    <a:pt x="96169" y="85582"/>
                  </a:lnTo>
                  <a:lnTo>
                    <a:pt x="127977" y="126017"/>
                  </a:lnTo>
                  <a:lnTo>
                    <a:pt x="153548" y="173044"/>
                  </a:lnTo>
                  <a:lnTo>
                    <a:pt x="15875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2" name="SMARTInkShape-7749"/>
            <p:cNvSpPr/>
            <p:nvPr>
              <p:custDataLst>
                <p:tags r:id="rId137"/>
              </p:custDataLst>
            </p:nvPr>
          </p:nvSpPr>
          <p:spPr>
            <a:xfrm>
              <a:off x="5223918" y="5118983"/>
              <a:ext cx="103733" cy="246768"/>
            </a:xfrm>
            <a:custGeom>
              <a:avLst/>
              <a:gdLst/>
              <a:ahLst/>
              <a:cxnLst/>
              <a:rect l="0" t="0" r="0" b="0"/>
              <a:pathLst>
                <a:path w="103733" h="246768">
                  <a:moveTo>
                    <a:pt x="78332" y="5467"/>
                  </a:moveTo>
                  <a:lnTo>
                    <a:pt x="78332" y="5467"/>
                  </a:lnTo>
                  <a:lnTo>
                    <a:pt x="74961" y="2096"/>
                  </a:lnTo>
                  <a:lnTo>
                    <a:pt x="71424" y="441"/>
                  </a:lnTo>
                  <a:lnTo>
                    <a:pt x="69494" y="0"/>
                  </a:lnTo>
                  <a:lnTo>
                    <a:pt x="56663" y="9492"/>
                  </a:lnTo>
                  <a:lnTo>
                    <a:pt x="24636" y="52646"/>
                  </a:lnTo>
                  <a:lnTo>
                    <a:pt x="5272" y="98545"/>
                  </a:lnTo>
                  <a:lnTo>
                    <a:pt x="0" y="131267"/>
                  </a:lnTo>
                  <a:lnTo>
                    <a:pt x="7144" y="178051"/>
                  </a:lnTo>
                  <a:lnTo>
                    <a:pt x="26038" y="216451"/>
                  </a:lnTo>
                  <a:lnTo>
                    <a:pt x="43331" y="231646"/>
                  </a:lnTo>
                  <a:lnTo>
                    <a:pt x="62776" y="240047"/>
                  </a:lnTo>
                  <a:lnTo>
                    <a:pt x="103732" y="246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3" name="SMARTInkShape-7750"/>
            <p:cNvSpPr/>
            <p:nvPr>
              <p:custDataLst>
                <p:tags r:id="rId138"/>
              </p:custDataLst>
            </p:nvPr>
          </p:nvSpPr>
          <p:spPr>
            <a:xfrm>
              <a:off x="5006779" y="5232400"/>
              <a:ext cx="136722" cy="132821"/>
            </a:xfrm>
            <a:custGeom>
              <a:avLst/>
              <a:gdLst/>
              <a:ahLst/>
              <a:cxnLst/>
              <a:rect l="0" t="0" r="0" b="0"/>
              <a:pathLst>
                <a:path w="136722" h="132821">
                  <a:moveTo>
                    <a:pt x="3371" y="25400"/>
                  </a:moveTo>
                  <a:lnTo>
                    <a:pt x="3371" y="25400"/>
                  </a:lnTo>
                  <a:lnTo>
                    <a:pt x="0" y="25400"/>
                  </a:lnTo>
                  <a:lnTo>
                    <a:pt x="8454" y="26106"/>
                  </a:lnTo>
                  <a:lnTo>
                    <a:pt x="24632" y="31879"/>
                  </a:lnTo>
                  <a:lnTo>
                    <a:pt x="66579" y="61375"/>
                  </a:lnTo>
                  <a:lnTo>
                    <a:pt x="86933" y="88662"/>
                  </a:lnTo>
                  <a:lnTo>
                    <a:pt x="91545" y="106904"/>
                  </a:lnTo>
                  <a:lnTo>
                    <a:pt x="91242" y="122301"/>
                  </a:lnTo>
                  <a:lnTo>
                    <a:pt x="88756" y="131497"/>
                  </a:lnTo>
                  <a:lnTo>
                    <a:pt x="85695" y="132820"/>
                  </a:lnTo>
                  <a:lnTo>
                    <a:pt x="76648" y="130528"/>
                  </a:lnTo>
                  <a:lnTo>
                    <a:pt x="72683" y="125824"/>
                  </a:lnTo>
                  <a:lnTo>
                    <a:pt x="66397" y="111190"/>
                  </a:lnTo>
                  <a:lnTo>
                    <a:pt x="69003" y="76376"/>
                  </a:lnTo>
                  <a:lnTo>
                    <a:pt x="85456" y="41523"/>
                  </a:lnTo>
                  <a:lnTo>
                    <a:pt x="1367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SMARTInkShape-7751"/>
            <p:cNvSpPr/>
            <p:nvPr>
              <p:custDataLst>
                <p:tags r:id="rId139"/>
              </p:custDataLst>
            </p:nvPr>
          </p:nvSpPr>
          <p:spPr>
            <a:xfrm>
              <a:off x="4946152" y="5072037"/>
              <a:ext cx="97127" cy="307705"/>
            </a:xfrm>
            <a:custGeom>
              <a:avLst/>
              <a:gdLst/>
              <a:ahLst/>
              <a:cxnLst/>
              <a:rect l="0" t="0" r="0" b="0"/>
              <a:pathLst>
                <a:path w="97127" h="307705">
                  <a:moveTo>
                    <a:pt x="6848" y="109563"/>
                  </a:moveTo>
                  <a:lnTo>
                    <a:pt x="6848" y="109563"/>
                  </a:lnTo>
                  <a:lnTo>
                    <a:pt x="3477" y="116305"/>
                  </a:lnTo>
                  <a:lnTo>
                    <a:pt x="5916" y="161660"/>
                  </a:lnTo>
                  <a:lnTo>
                    <a:pt x="10334" y="207079"/>
                  </a:lnTo>
                  <a:lnTo>
                    <a:pt x="20581" y="252521"/>
                  </a:lnTo>
                  <a:lnTo>
                    <a:pt x="33313" y="295689"/>
                  </a:lnTo>
                  <a:lnTo>
                    <a:pt x="37033" y="307704"/>
                  </a:lnTo>
                  <a:lnTo>
                    <a:pt x="29622" y="263482"/>
                  </a:lnTo>
                  <a:lnTo>
                    <a:pt x="21909" y="225949"/>
                  </a:lnTo>
                  <a:lnTo>
                    <a:pt x="12130" y="179634"/>
                  </a:lnTo>
                  <a:lnTo>
                    <a:pt x="7547" y="153455"/>
                  </a:lnTo>
                  <a:lnTo>
                    <a:pt x="3081" y="126124"/>
                  </a:lnTo>
                  <a:lnTo>
                    <a:pt x="0" y="78823"/>
                  </a:lnTo>
                  <a:lnTo>
                    <a:pt x="982" y="40868"/>
                  </a:lnTo>
                  <a:lnTo>
                    <a:pt x="5502" y="9716"/>
                  </a:lnTo>
                  <a:lnTo>
                    <a:pt x="9307" y="1686"/>
                  </a:lnTo>
                  <a:lnTo>
                    <a:pt x="22757" y="0"/>
                  </a:lnTo>
                  <a:lnTo>
                    <a:pt x="43554" y="3718"/>
                  </a:lnTo>
                  <a:lnTo>
                    <a:pt x="69257" y="14778"/>
                  </a:lnTo>
                  <a:lnTo>
                    <a:pt x="87737" y="32864"/>
                  </a:lnTo>
                  <a:lnTo>
                    <a:pt x="94641" y="43614"/>
                  </a:lnTo>
                  <a:lnTo>
                    <a:pt x="97126" y="55719"/>
                  </a:lnTo>
                  <a:lnTo>
                    <a:pt x="94244" y="82339"/>
                  </a:lnTo>
                  <a:lnTo>
                    <a:pt x="80263" y="108753"/>
                  </a:lnTo>
                  <a:lnTo>
                    <a:pt x="59232" y="133192"/>
                  </a:lnTo>
                  <a:lnTo>
                    <a:pt x="6848" y="1730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" name="SMARTInkShape-7752"/>
            <p:cNvSpPr/>
            <p:nvPr>
              <p:custDataLst>
                <p:tags r:id="rId140"/>
              </p:custDataLst>
            </p:nvPr>
          </p:nvSpPr>
          <p:spPr>
            <a:xfrm>
              <a:off x="4679574" y="5080883"/>
              <a:ext cx="114677" cy="348368"/>
            </a:xfrm>
            <a:custGeom>
              <a:avLst/>
              <a:gdLst/>
              <a:ahLst/>
              <a:cxnLst/>
              <a:rect l="0" t="0" r="0" b="0"/>
              <a:pathLst>
                <a:path w="114677" h="348368">
                  <a:moveTo>
                    <a:pt x="101976" y="5467"/>
                  </a:moveTo>
                  <a:lnTo>
                    <a:pt x="101976" y="5467"/>
                  </a:lnTo>
                  <a:lnTo>
                    <a:pt x="90042" y="441"/>
                  </a:lnTo>
                  <a:lnTo>
                    <a:pt x="87670" y="0"/>
                  </a:lnTo>
                  <a:lnTo>
                    <a:pt x="70848" y="9492"/>
                  </a:lnTo>
                  <a:lnTo>
                    <a:pt x="39174" y="54056"/>
                  </a:lnTo>
                  <a:lnTo>
                    <a:pt x="19971" y="89386"/>
                  </a:lnTo>
                  <a:lnTo>
                    <a:pt x="7203" y="128607"/>
                  </a:lnTo>
                  <a:lnTo>
                    <a:pt x="588" y="168852"/>
                  </a:lnTo>
                  <a:lnTo>
                    <a:pt x="0" y="207905"/>
                  </a:lnTo>
                  <a:lnTo>
                    <a:pt x="9617" y="244547"/>
                  </a:lnTo>
                  <a:lnTo>
                    <a:pt x="26355" y="277530"/>
                  </a:lnTo>
                  <a:lnTo>
                    <a:pt x="60285" y="314521"/>
                  </a:lnTo>
                  <a:lnTo>
                    <a:pt x="114676" y="348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6" name="SMARTInkShape-7753"/>
            <p:cNvSpPr/>
            <p:nvPr>
              <p:custDataLst>
                <p:tags r:id="rId141"/>
              </p:custDataLst>
            </p:nvPr>
          </p:nvSpPr>
          <p:spPr>
            <a:xfrm>
              <a:off x="5711629" y="5321300"/>
              <a:ext cx="124022" cy="17757"/>
            </a:xfrm>
            <a:custGeom>
              <a:avLst/>
              <a:gdLst/>
              <a:ahLst/>
              <a:cxnLst/>
              <a:rect l="0" t="0" r="0" b="0"/>
              <a:pathLst>
                <a:path w="124022" h="17757">
                  <a:moveTo>
                    <a:pt x="3371" y="12700"/>
                  </a:moveTo>
                  <a:lnTo>
                    <a:pt x="3371" y="12700"/>
                  </a:lnTo>
                  <a:lnTo>
                    <a:pt x="0" y="16071"/>
                  </a:lnTo>
                  <a:lnTo>
                    <a:pt x="1829" y="17064"/>
                  </a:lnTo>
                  <a:lnTo>
                    <a:pt x="20004" y="17756"/>
                  </a:lnTo>
                  <a:lnTo>
                    <a:pt x="57140" y="13100"/>
                  </a:lnTo>
                  <a:lnTo>
                    <a:pt x="101382" y="4509"/>
                  </a:lnTo>
                  <a:lnTo>
                    <a:pt x="1240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7" name="SMARTInkShape-7754"/>
            <p:cNvSpPr/>
            <p:nvPr>
              <p:custDataLst>
                <p:tags r:id="rId142"/>
              </p:custDataLst>
            </p:nvPr>
          </p:nvSpPr>
          <p:spPr>
            <a:xfrm>
              <a:off x="5916893" y="5200650"/>
              <a:ext cx="166408" cy="134003"/>
            </a:xfrm>
            <a:custGeom>
              <a:avLst/>
              <a:gdLst/>
              <a:ahLst/>
              <a:cxnLst/>
              <a:rect l="0" t="0" r="0" b="0"/>
              <a:pathLst>
                <a:path w="166408" h="134003">
                  <a:moveTo>
                    <a:pt x="134657" y="0"/>
                  </a:moveTo>
                  <a:lnTo>
                    <a:pt x="134657" y="0"/>
                  </a:lnTo>
                  <a:lnTo>
                    <a:pt x="131286" y="0"/>
                  </a:lnTo>
                  <a:lnTo>
                    <a:pt x="130293" y="706"/>
                  </a:lnTo>
                  <a:lnTo>
                    <a:pt x="129631" y="1881"/>
                  </a:lnTo>
                  <a:lnTo>
                    <a:pt x="114608" y="40494"/>
                  </a:lnTo>
                  <a:lnTo>
                    <a:pt x="96968" y="72440"/>
                  </a:lnTo>
                  <a:lnTo>
                    <a:pt x="62771" y="114420"/>
                  </a:lnTo>
                  <a:lnTo>
                    <a:pt x="37314" y="131113"/>
                  </a:lnTo>
                  <a:lnTo>
                    <a:pt x="22249" y="134002"/>
                  </a:lnTo>
                  <a:lnTo>
                    <a:pt x="15269" y="133784"/>
                  </a:lnTo>
                  <a:lnTo>
                    <a:pt x="9910" y="130817"/>
                  </a:lnTo>
                  <a:lnTo>
                    <a:pt x="2073" y="119995"/>
                  </a:lnTo>
                  <a:lnTo>
                    <a:pt x="0" y="107659"/>
                  </a:lnTo>
                  <a:lnTo>
                    <a:pt x="436" y="101405"/>
                  </a:lnTo>
                  <a:lnTo>
                    <a:pt x="3548" y="95826"/>
                  </a:lnTo>
                  <a:lnTo>
                    <a:pt x="14533" y="85863"/>
                  </a:lnTo>
                  <a:lnTo>
                    <a:pt x="30705" y="80495"/>
                  </a:lnTo>
                  <a:lnTo>
                    <a:pt x="51061" y="79520"/>
                  </a:lnTo>
                  <a:lnTo>
                    <a:pt x="89583" y="87610"/>
                  </a:lnTo>
                  <a:lnTo>
                    <a:pt x="135238" y="107068"/>
                  </a:lnTo>
                  <a:lnTo>
                    <a:pt x="166407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" name="SMARTInkShape-7755"/>
            <p:cNvSpPr/>
            <p:nvPr>
              <p:custDataLst>
                <p:tags r:id="rId143"/>
              </p:custDataLst>
            </p:nvPr>
          </p:nvSpPr>
          <p:spPr>
            <a:xfrm>
              <a:off x="6165850" y="5118100"/>
              <a:ext cx="78503" cy="323851"/>
            </a:xfrm>
            <a:custGeom>
              <a:avLst/>
              <a:gdLst/>
              <a:ahLst/>
              <a:cxnLst/>
              <a:rect l="0" t="0" r="0" b="0"/>
              <a:pathLst>
                <a:path w="78503" h="323851">
                  <a:moveTo>
                    <a:pt x="31750" y="0"/>
                  </a:moveTo>
                  <a:lnTo>
                    <a:pt x="31750" y="0"/>
                  </a:lnTo>
                  <a:lnTo>
                    <a:pt x="55687" y="27464"/>
                  </a:lnTo>
                  <a:lnTo>
                    <a:pt x="69200" y="54304"/>
                  </a:lnTo>
                  <a:lnTo>
                    <a:pt x="76617" y="92574"/>
                  </a:lnTo>
                  <a:lnTo>
                    <a:pt x="78502" y="137805"/>
                  </a:lnTo>
                  <a:lnTo>
                    <a:pt x="77029" y="161720"/>
                  </a:lnTo>
                  <a:lnTo>
                    <a:pt x="69513" y="208753"/>
                  </a:lnTo>
                  <a:lnTo>
                    <a:pt x="54413" y="250823"/>
                  </a:lnTo>
                  <a:lnTo>
                    <a:pt x="22707" y="296725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" name="SMARTInkShape-7756"/>
            <p:cNvSpPr/>
            <p:nvPr>
              <p:custDataLst>
                <p:tags r:id="rId144"/>
              </p:custDataLst>
            </p:nvPr>
          </p:nvSpPr>
          <p:spPr>
            <a:xfrm>
              <a:off x="6394450" y="5327650"/>
              <a:ext cx="184151" cy="3372"/>
            </a:xfrm>
            <a:custGeom>
              <a:avLst/>
              <a:gdLst/>
              <a:ahLst/>
              <a:cxnLst/>
              <a:rect l="0" t="0" r="0" b="0"/>
              <a:pathLst>
                <a:path w="184151" h="3372">
                  <a:moveTo>
                    <a:pt x="0" y="0"/>
                  </a:moveTo>
                  <a:lnTo>
                    <a:pt x="0" y="0"/>
                  </a:lnTo>
                  <a:lnTo>
                    <a:pt x="43351" y="0"/>
                  </a:lnTo>
                  <a:lnTo>
                    <a:pt x="88182" y="705"/>
                  </a:lnTo>
                  <a:lnTo>
                    <a:pt x="123153" y="3371"/>
                  </a:lnTo>
                  <a:lnTo>
                    <a:pt x="169174" y="1397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0" name="SMARTInkShape-7757"/>
            <p:cNvSpPr/>
            <p:nvPr>
              <p:custDataLst>
                <p:tags r:id="rId145"/>
              </p:custDataLst>
            </p:nvPr>
          </p:nvSpPr>
          <p:spPr>
            <a:xfrm>
              <a:off x="6445250" y="5257800"/>
              <a:ext cx="63501" cy="165101"/>
            </a:xfrm>
            <a:custGeom>
              <a:avLst/>
              <a:gdLst/>
              <a:ahLst/>
              <a:cxnLst/>
              <a:rect l="0" t="0" r="0" b="0"/>
              <a:pathLst>
                <a:path w="63501" h="165101">
                  <a:moveTo>
                    <a:pt x="0" y="0"/>
                  </a:moveTo>
                  <a:lnTo>
                    <a:pt x="0" y="0"/>
                  </a:lnTo>
                  <a:lnTo>
                    <a:pt x="17675" y="33257"/>
                  </a:lnTo>
                  <a:lnTo>
                    <a:pt x="29854" y="72570"/>
                  </a:lnTo>
                  <a:lnTo>
                    <a:pt x="42399" y="113224"/>
                  </a:lnTo>
                  <a:lnTo>
                    <a:pt x="6350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1" name="SMARTInkShape-7758"/>
            <p:cNvSpPr/>
            <p:nvPr>
              <p:custDataLst>
                <p:tags r:id="rId146"/>
              </p:custDataLst>
            </p:nvPr>
          </p:nvSpPr>
          <p:spPr>
            <a:xfrm>
              <a:off x="6629400" y="5112184"/>
              <a:ext cx="56591" cy="320874"/>
            </a:xfrm>
            <a:custGeom>
              <a:avLst/>
              <a:gdLst/>
              <a:ahLst/>
              <a:cxnLst/>
              <a:rect l="0" t="0" r="0" b="0"/>
              <a:pathLst>
                <a:path w="56591" h="320874">
                  <a:moveTo>
                    <a:pt x="19050" y="88466"/>
                  </a:moveTo>
                  <a:lnTo>
                    <a:pt x="19050" y="88466"/>
                  </a:lnTo>
                  <a:lnTo>
                    <a:pt x="8937" y="105322"/>
                  </a:lnTo>
                  <a:lnTo>
                    <a:pt x="6019" y="142770"/>
                  </a:lnTo>
                  <a:lnTo>
                    <a:pt x="9965" y="175396"/>
                  </a:lnTo>
                  <a:lnTo>
                    <a:pt x="15718" y="211062"/>
                  </a:lnTo>
                  <a:lnTo>
                    <a:pt x="20627" y="248081"/>
                  </a:lnTo>
                  <a:lnTo>
                    <a:pt x="23986" y="294510"/>
                  </a:lnTo>
                  <a:lnTo>
                    <a:pt x="25120" y="320659"/>
                  </a:lnTo>
                  <a:lnTo>
                    <a:pt x="25214" y="320873"/>
                  </a:lnTo>
                  <a:lnTo>
                    <a:pt x="24670" y="284328"/>
                  </a:lnTo>
                  <a:lnTo>
                    <a:pt x="22018" y="250775"/>
                  </a:lnTo>
                  <a:lnTo>
                    <a:pt x="19617" y="228422"/>
                  </a:lnTo>
                  <a:lnTo>
                    <a:pt x="16605" y="202936"/>
                  </a:lnTo>
                  <a:lnTo>
                    <a:pt x="13188" y="175362"/>
                  </a:lnTo>
                  <a:lnTo>
                    <a:pt x="11613" y="147102"/>
                  </a:lnTo>
                  <a:lnTo>
                    <a:pt x="11271" y="118384"/>
                  </a:lnTo>
                  <a:lnTo>
                    <a:pt x="11747" y="89362"/>
                  </a:lnTo>
                  <a:lnTo>
                    <a:pt x="14157" y="47707"/>
                  </a:lnTo>
                  <a:lnTo>
                    <a:pt x="21363" y="10067"/>
                  </a:lnTo>
                  <a:lnTo>
                    <a:pt x="24825" y="2333"/>
                  </a:lnTo>
                  <a:lnTo>
                    <a:pt x="28545" y="0"/>
                  </a:lnTo>
                  <a:lnTo>
                    <a:pt x="32435" y="1266"/>
                  </a:lnTo>
                  <a:lnTo>
                    <a:pt x="46535" y="18414"/>
                  </a:lnTo>
                  <a:lnTo>
                    <a:pt x="52191" y="26948"/>
                  </a:lnTo>
                  <a:lnTo>
                    <a:pt x="56590" y="45838"/>
                  </a:lnTo>
                  <a:lnTo>
                    <a:pt x="54785" y="65992"/>
                  </a:lnTo>
                  <a:lnTo>
                    <a:pt x="46926" y="86709"/>
                  </a:lnTo>
                  <a:lnTo>
                    <a:pt x="30735" y="103913"/>
                  </a:lnTo>
                  <a:lnTo>
                    <a:pt x="0" y="1265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2" name="SMARTInkShape-7759"/>
            <p:cNvSpPr/>
            <p:nvPr>
              <p:custDataLst>
                <p:tags r:id="rId147"/>
              </p:custDataLst>
            </p:nvPr>
          </p:nvSpPr>
          <p:spPr>
            <a:xfrm>
              <a:off x="6692900" y="5270500"/>
              <a:ext cx="120651" cy="139748"/>
            </a:xfrm>
            <a:custGeom>
              <a:avLst/>
              <a:gdLst/>
              <a:ahLst/>
              <a:cxnLst/>
              <a:rect l="0" t="0" r="0" b="0"/>
              <a:pathLst>
                <a:path w="120651" h="139748">
                  <a:moveTo>
                    <a:pt x="0" y="57150"/>
                  </a:moveTo>
                  <a:lnTo>
                    <a:pt x="0" y="57150"/>
                  </a:lnTo>
                  <a:lnTo>
                    <a:pt x="3370" y="50408"/>
                  </a:lnTo>
                  <a:lnTo>
                    <a:pt x="15580" y="39474"/>
                  </a:lnTo>
                  <a:lnTo>
                    <a:pt x="20969" y="37605"/>
                  </a:lnTo>
                  <a:lnTo>
                    <a:pt x="32603" y="37410"/>
                  </a:lnTo>
                  <a:lnTo>
                    <a:pt x="44829" y="45319"/>
                  </a:lnTo>
                  <a:lnTo>
                    <a:pt x="61731" y="65639"/>
                  </a:lnTo>
                  <a:lnTo>
                    <a:pt x="69769" y="82090"/>
                  </a:lnTo>
                  <a:lnTo>
                    <a:pt x="73342" y="101160"/>
                  </a:lnTo>
                  <a:lnTo>
                    <a:pt x="71166" y="117633"/>
                  </a:lnTo>
                  <a:lnTo>
                    <a:pt x="65495" y="130597"/>
                  </a:lnTo>
                  <a:lnTo>
                    <a:pt x="58272" y="138712"/>
                  </a:lnTo>
                  <a:lnTo>
                    <a:pt x="53665" y="139747"/>
                  </a:lnTo>
                  <a:lnTo>
                    <a:pt x="42900" y="137134"/>
                  </a:lnTo>
                  <a:lnTo>
                    <a:pt x="32943" y="129387"/>
                  </a:lnTo>
                  <a:lnTo>
                    <a:pt x="28311" y="124358"/>
                  </a:lnTo>
                  <a:lnTo>
                    <a:pt x="26636" y="116772"/>
                  </a:lnTo>
                  <a:lnTo>
                    <a:pt x="28536" y="97054"/>
                  </a:lnTo>
                  <a:lnTo>
                    <a:pt x="47652" y="58782"/>
                  </a:lnTo>
                  <a:lnTo>
                    <a:pt x="89143" y="22904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SMARTInkShape-7760"/>
            <p:cNvSpPr/>
            <p:nvPr>
              <p:custDataLst>
                <p:tags r:id="rId148"/>
              </p:custDataLst>
            </p:nvPr>
          </p:nvSpPr>
          <p:spPr>
            <a:xfrm>
              <a:off x="6866432" y="5171592"/>
              <a:ext cx="112219" cy="230761"/>
            </a:xfrm>
            <a:custGeom>
              <a:avLst/>
              <a:gdLst/>
              <a:ahLst/>
              <a:cxnLst/>
              <a:rect l="0" t="0" r="0" b="0"/>
              <a:pathLst>
                <a:path w="112219" h="230761">
                  <a:moveTo>
                    <a:pt x="74118" y="3658"/>
                  </a:moveTo>
                  <a:lnTo>
                    <a:pt x="74118" y="3658"/>
                  </a:lnTo>
                  <a:lnTo>
                    <a:pt x="74118" y="287"/>
                  </a:lnTo>
                  <a:lnTo>
                    <a:pt x="73413" y="0"/>
                  </a:lnTo>
                  <a:lnTo>
                    <a:pt x="70747" y="1561"/>
                  </a:lnTo>
                  <a:lnTo>
                    <a:pt x="53148" y="20569"/>
                  </a:lnTo>
                  <a:lnTo>
                    <a:pt x="25526" y="66657"/>
                  </a:lnTo>
                  <a:lnTo>
                    <a:pt x="9482" y="97275"/>
                  </a:lnTo>
                  <a:lnTo>
                    <a:pt x="0" y="129696"/>
                  </a:lnTo>
                  <a:lnTo>
                    <a:pt x="2842" y="161039"/>
                  </a:lnTo>
                  <a:lnTo>
                    <a:pt x="14217" y="189316"/>
                  </a:lnTo>
                  <a:lnTo>
                    <a:pt x="31032" y="211291"/>
                  </a:lnTo>
                  <a:lnTo>
                    <a:pt x="50264" y="224820"/>
                  </a:lnTo>
                  <a:lnTo>
                    <a:pt x="60333" y="229417"/>
                  </a:lnTo>
                  <a:lnTo>
                    <a:pt x="80925" y="230760"/>
                  </a:lnTo>
                  <a:lnTo>
                    <a:pt x="112218" y="225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SMARTInkShape-7761"/>
            <p:cNvSpPr/>
            <p:nvPr>
              <p:custDataLst>
                <p:tags r:id="rId149"/>
              </p:custDataLst>
            </p:nvPr>
          </p:nvSpPr>
          <p:spPr>
            <a:xfrm>
              <a:off x="6997700" y="5213350"/>
              <a:ext cx="177801" cy="190501"/>
            </a:xfrm>
            <a:custGeom>
              <a:avLst/>
              <a:gdLst/>
              <a:ahLst/>
              <a:cxnLst/>
              <a:rect l="0" t="0" r="0" b="0"/>
              <a:pathLst>
                <a:path w="177801" h="190501">
                  <a:moveTo>
                    <a:pt x="0" y="0"/>
                  </a:moveTo>
                  <a:lnTo>
                    <a:pt x="0" y="0"/>
                  </a:lnTo>
                  <a:lnTo>
                    <a:pt x="36886" y="28156"/>
                  </a:lnTo>
                  <a:lnTo>
                    <a:pt x="75526" y="65414"/>
                  </a:lnTo>
                  <a:lnTo>
                    <a:pt x="112689" y="110477"/>
                  </a:lnTo>
                  <a:lnTo>
                    <a:pt x="140790" y="149856"/>
                  </a:lnTo>
                  <a:lnTo>
                    <a:pt x="158681" y="177203"/>
                  </a:lnTo>
                  <a:lnTo>
                    <a:pt x="17780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5" name="SMARTInkShape-7762"/>
            <p:cNvSpPr/>
            <p:nvPr>
              <p:custDataLst>
                <p:tags r:id="rId150"/>
              </p:custDataLst>
            </p:nvPr>
          </p:nvSpPr>
          <p:spPr>
            <a:xfrm>
              <a:off x="7042150" y="5200650"/>
              <a:ext cx="114301" cy="190501"/>
            </a:xfrm>
            <a:custGeom>
              <a:avLst/>
              <a:gdLst/>
              <a:ahLst/>
              <a:cxnLst/>
              <a:rect l="0" t="0" r="0" b="0"/>
              <a:pathLst>
                <a:path w="114301" h="190501">
                  <a:moveTo>
                    <a:pt x="114300" y="0"/>
                  </a:moveTo>
                  <a:lnTo>
                    <a:pt x="114300" y="0"/>
                  </a:lnTo>
                  <a:lnTo>
                    <a:pt x="104186" y="0"/>
                  </a:lnTo>
                  <a:lnTo>
                    <a:pt x="95459" y="3763"/>
                  </a:lnTo>
                  <a:lnTo>
                    <a:pt x="91156" y="6742"/>
                  </a:lnTo>
                  <a:lnTo>
                    <a:pt x="64677" y="43351"/>
                  </a:lnTo>
                  <a:lnTo>
                    <a:pt x="44093" y="86771"/>
                  </a:lnTo>
                  <a:lnTo>
                    <a:pt x="21844" y="131230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6" name="SMARTInkShape-7763"/>
            <p:cNvSpPr/>
            <p:nvPr>
              <p:custDataLst>
                <p:tags r:id="rId151"/>
              </p:custDataLst>
            </p:nvPr>
          </p:nvSpPr>
          <p:spPr>
            <a:xfrm>
              <a:off x="7191179" y="5341403"/>
              <a:ext cx="92272" cy="108764"/>
            </a:xfrm>
            <a:custGeom>
              <a:avLst/>
              <a:gdLst/>
              <a:ahLst/>
              <a:cxnLst/>
              <a:rect l="0" t="0" r="0" b="0"/>
              <a:pathLst>
                <a:path w="92272" h="108764">
                  <a:moveTo>
                    <a:pt x="3371" y="11647"/>
                  </a:moveTo>
                  <a:lnTo>
                    <a:pt x="3371" y="11647"/>
                  </a:lnTo>
                  <a:lnTo>
                    <a:pt x="0" y="4905"/>
                  </a:lnTo>
                  <a:lnTo>
                    <a:pt x="1829" y="2919"/>
                  </a:lnTo>
                  <a:lnTo>
                    <a:pt x="16476" y="124"/>
                  </a:lnTo>
                  <a:lnTo>
                    <a:pt x="31086" y="0"/>
                  </a:lnTo>
                  <a:lnTo>
                    <a:pt x="48507" y="4826"/>
                  </a:lnTo>
                  <a:lnTo>
                    <a:pt x="60825" y="11202"/>
                  </a:lnTo>
                  <a:lnTo>
                    <a:pt x="64957" y="15583"/>
                  </a:lnTo>
                  <a:lnTo>
                    <a:pt x="69548" y="26097"/>
                  </a:lnTo>
                  <a:lnTo>
                    <a:pt x="68655" y="31864"/>
                  </a:lnTo>
                  <a:lnTo>
                    <a:pt x="62020" y="43915"/>
                  </a:lnTo>
                  <a:lnTo>
                    <a:pt x="17786" y="87172"/>
                  </a:lnTo>
                  <a:lnTo>
                    <a:pt x="10249" y="97189"/>
                  </a:lnTo>
                  <a:lnTo>
                    <a:pt x="10072" y="101131"/>
                  </a:lnTo>
                  <a:lnTo>
                    <a:pt x="12072" y="104464"/>
                  </a:lnTo>
                  <a:lnTo>
                    <a:pt x="15521" y="107392"/>
                  </a:lnTo>
                  <a:lnTo>
                    <a:pt x="28762" y="108763"/>
                  </a:lnTo>
                  <a:lnTo>
                    <a:pt x="69378" y="100523"/>
                  </a:lnTo>
                  <a:lnTo>
                    <a:pt x="92271" y="941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SMARTInkShape-7764"/>
            <p:cNvSpPr/>
            <p:nvPr>
              <p:custDataLst>
                <p:tags r:id="rId152"/>
              </p:custDataLst>
            </p:nvPr>
          </p:nvSpPr>
          <p:spPr>
            <a:xfrm>
              <a:off x="7378700" y="5289550"/>
              <a:ext cx="146051" cy="12701"/>
            </a:xfrm>
            <a:custGeom>
              <a:avLst/>
              <a:gdLst/>
              <a:ahLst/>
              <a:cxnLst/>
              <a:rect l="0" t="0" r="0" b="0"/>
              <a:pathLst>
                <a:path w="146051" h="12701">
                  <a:moveTo>
                    <a:pt x="0" y="0"/>
                  </a:moveTo>
                  <a:lnTo>
                    <a:pt x="0" y="0"/>
                  </a:lnTo>
                  <a:lnTo>
                    <a:pt x="37249" y="0"/>
                  </a:lnTo>
                  <a:lnTo>
                    <a:pt x="78223" y="3371"/>
                  </a:lnTo>
                  <a:lnTo>
                    <a:pt x="119367" y="8838"/>
                  </a:lnTo>
                  <a:lnTo>
                    <a:pt x="1460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SMARTInkShape-7765"/>
            <p:cNvSpPr/>
            <p:nvPr>
              <p:custDataLst>
                <p:tags r:id="rId153"/>
              </p:custDataLst>
            </p:nvPr>
          </p:nvSpPr>
          <p:spPr>
            <a:xfrm>
              <a:off x="7429500" y="5365750"/>
              <a:ext cx="158751" cy="6351"/>
            </a:xfrm>
            <a:custGeom>
              <a:avLst/>
              <a:gdLst/>
              <a:ahLst/>
              <a:cxnLst/>
              <a:rect l="0" t="0" r="0" b="0"/>
              <a:pathLst>
                <a:path w="158751" h="6351">
                  <a:moveTo>
                    <a:pt x="0" y="6350"/>
                  </a:moveTo>
                  <a:lnTo>
                    <a:pt x="0" y="6350"/>
                  </a:lnTo>
                  <a:lnTo>
                    <a:pt x="16621" y="1986"/>
                  </a:lnTo>
                  <a:lnTo>
                    <a:pt x="58055" y="392"/>
                  </a:lnTo>
                  <a:lnTo>
                    <a:pt x="105631" y="116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SMARTInkShape-7766"/>
            <p:cNvSpPr/>
            <p:nvPr>
              <p:custDataLst>
                <p:tags r:id="rId154"/>
              </p:custDataLst>
            </p:nvPr>
          </p:nvSpPr>
          <p:spPr>
            <a:xfrm>
              <a:off x="7618332" y="5226050"/>
              <a:ext cx="154069" cy="139858"/>
            </a:xfrm>
            <a:custGeom>
              <a:avLst/>
              <a:gdLst/>
              <a:ahLst/>
              <a:cxnLst/>
              <a:rect l="0" t="0" r="0" b="0"/>
              <a:pathLst>
                <a:path w="154069" h="139858">
                  <a:moveTo>
                    <a:pt x="154068" y="0"/>
                  </a:moveTo>
                  <a:lnTo>
                    <a:pt x="154068" y="0"/>
                  </a:lnTo>
                  <a:lnTo>
                    <a:pt x="148293" y="7186"/>
                  </a:lnTo>
                  <a:lnTo>
                    <a:pt x="123561" y="48183"/>
                  </a:lnTo>
                  <a:lnTo>
                    <a:pt x="87024" y="95282"/>
                  </a:lnTo>
                  <a:lnTo>
                    <a:pt x="55573" y="125677"/>
                  </a:lnTo>
                  <a:lnTo>
                    <a:pt x="23284" y="138995"/>
                  </a:lnTo>
                  <a:lnTo>
                    <a:pt x="11746" y="139857"/>
                  </a:lnTo>
                  <a:lnTo>
                    <a:pt x="7681" y="138393"/>
                  </a:lnTo>
                  <a:lnTo>
                    <a:pt x="1282" y="133004"/>
                  </a:lnTo>
                  <a:lnTo>
                    <a:pt x="0" y="128886"/>
                  </a:lnTo>
                  <a:lnTo>
                    <a:pt x="456" y="118666"/>
                  </a:lnTo>
                  <a:lnTo>
                    <a:pt x="6773" y="108950"/>
                  </a:lnTo>
                  <a:lnTo>
                    <a:pt x="11421" y="104383"/>
                  </a:lnTo>
                  <a:lnTo>
                    <a:pt x="17342" y="102045"/>
                  </a:lnTo>
                  <a:lnTo>
                    <a:pt x="31448" y="101327"/>
                  </a:lnTo>
                  <a:lnTo>
                    <a:pt x="68568" y="112391"/>
                  </a:lnTo>
                  <a:lnTo>
                    <a:pt x="107989" y="130465"/>
                  </a:lnTo>
                  <a:lnTo>
                    <a:pt x="141368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SMARTInkShape-7767"/>
            <p:cNvSpPr/>
            <p:nvPr>
              <p:custDataLst>
                <p:tags r:id="rId155"/>
              </p:custDataLst>
            </p:nvPr>
          </p:nvSpPr>
          <p:spPr>
            <a:xfrm>
              <a:off x="7842250" y="5168900"/>
              <a:ext cx="41718" cy="279401"/>
            </a:xfrm>
            <a:custGeom>
              <a:avLst/>
              <a:gdLst/>
              <a:ahLst/>
              <a:cxnLst/>
              <a:rect l="0" t="0" r="0" b="0"/>
              <a:pathLst>
                <a:path w="41718" h="279401">
                  <a:moveTo>
                    <a:pt x="6350" y="0"/>
                  </a:moveTo>
                  <a:lnTo>
                    <a:pt x="6350" y="0"/>
                  </a:lnTo>
                  <a:lnTo>
                    <a:pt x="22046" y="37037"/>
                  </a:lnTo>
                  <a:lnTo>
                    <a:pt x="31671" y="70083"/>
                  </a:lnTo>
                  <a:lnTo>
                    <a:pt x="38300" y="110641"/>
                  </a:lnTo>
                  <a:lnTo>
                    <a:pt x="41717" y="154536"/>
                  </a:lnTo>
                  <a:lnTo>
                    <a:pt x="40413" y="196388"/>
                  </a:lnTo>
                  <a:lnTo>
                    <a:pt x="24518" y="241634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SMARTInkShape-7768"/>
            <p:cNvSpPr/>
            <p:nvPr>
              <p:custDataLst>
                <p:tags r:id="rId156"/>
              </p:custDataLst>
            </p:nvPr>
          </p:nvSpPr>
          <p:spPr>
            <a:xfrm>
              <a:off x="7988300" y="5327650"/>
              <a:ext cx="171451" cy="3145"/>
            </a:xfrm>
            <a:custGeom>
              <a:avLst/>
              <a:gdLst/>
              <a:ahLst/>
              <a:cxnLst/>
              <a:rect l="0" t="0" r="0" b="0"/>
              <a:pathLst>
                <a:path w="171451" h="3145">
                  <a:moveTo>
                    <a:pt x="0" y="0"/>
                  </a:moveTo>
                  <a:lnTo>
                    <a:pt x="0" y="0"/>
                  </a:lnTo>
                  <a:lnTo>
                    <a:pt x="43369" y="0"/>
                  </a:lnTo>
                  <a:lnTo>
                    <a:pt x="75014" y="0"/>
                  </a:lnTo>
                  <a:lnTo>
                    <a:pt x="108128" y="705"/>
                  </a:lnTo>
                  <a:lnTo>
                    <a:pt x="154474" y="3144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SMARTInkShape-7769"/>
            <p:cNvSpPr/>
            <p:nvPr>
              <p:custDataLst>
                <p:tags r:id="rId157"/>
              </p:custDataLst>
            </p:nvPr>
          </p:nvSpPr>
          <p:spPr>
            <a:xfrm>
              <a:off x="8054779" y="5245100"/>
              <a:ext cx="35122" cy="158751"/>
            </a:xfrm>
            <a:custGeom>
              <a:avLst/>
              <a:gdLst/>
              <a:ahLst/>
              <a:cxnLst/>
              <a:rect l="0" t="0" r="0" b="0"/>
              <a:pathLst>
                <a:path w="35122" h="158751">
                  <a:moveTo>
                    <a:pt x="3371" y="0"/>
                  </a:moveTo>
                  <a:lnTo>
                    <a:pt x="3371" y="0"/>
                  </a:lnTo>
                  <a:lnTo>
                    <a:pt x="0" y="3371"/>
                  </a:lnTo>
                  <a:lnTo>
                    <a:pt x="3990" y="12552"/>
                  </a:lnTo>
                  <a:lnTo>
                    <a:pt x="11406" y="27450"/>
                  </a:lnTo>
                  <a:lnTo>
                    <a:pt x="20036" y="73391"/>
                  </a:lnTo>
                  <a:lnTo>
                    <a:pt x="25320" y="119703"/>
                  </a:lnTo>
                  <a:lnTo>
                    <a:pt x="35121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SMARTInkShape-7770"/>
            <p:cNvSpPr/>
            <p:nvPr>
              <p:custDataLst>
                <p:tags r:id="rId158"/>
              </p:custDataLst>
            </p:nvPr>
          </p:nvSpPr>
          <p:spPr>
            <a:xfrm>
              <a:off x="8274050" y="53657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SMARTInkShape-7771"/>
            <p:cNvSpPr/>
            <p:nvPr>
              <p:custDataLst>
                <p:tags r:id="rId159"/>
              </p:custDataLst>
            </p:nvPr>
          </p:nvSpPr>
          <p:spPr>
            <a:xfrm>
              <a:off x="8439150" y="5359400"/>
              <a:ext cx="25401" cy="6351"/>
            </a:xfrm>
            <a:custGeom>
              <a:avLst/>
              <a:gdLst/>
              <a:ahLst/>
              <a:cxnLst/>
              <a:rect l="0" t="0" r="0" b="0"/>
              <a:pathLst>
                <a:path w="25401" h="6351">
                  <a:moveTo>
                    <a:pt x="0" y="6350"/>
                  </a:moveTo>
                  <a:lnTo>
                    <a:pt x="0" y="6350"/>
                  </a:lnTo>
                  <a:lnTo>
                    <a:pt x="3370" y="2979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SMARTInkShape-7772"/>
            <p:cNvSpPr/>
            <p:nvPr>
              <p:custDataLst>
                <p:tags r:id="rId160"/>
              </p:custDataLst>
            </p:nvPr>
          </p:nvSpPr>
          <p:spPr>
            <a:xfrm>
              <a:off x="8610600" y="535305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1411" y="1986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6" name="SMARTInkShape-7773"/>
            <p:cNvSpPr/>
            <p:nvPr>
              <p:custDataLst>
                <p:tags r:id="rId161"/>
              </p:custDataLst>
            </p:nvPr>
          </p:nvSpPr>
          <p:spPr>
            <a:xfrm>
              <a:off x="8737600" y="5315473"/>
              <a:ext cx="133351" cy="12178"/>
            </a:xfrm>
            <a:custGeom>
              <a:avLst/>
              <a:gdLst/>
              <a:ahLst/>
              <a:cxnLst/>
              <a:rect l="0" t="0" r="0" b="0"/>
              <a:pathLst>
                <a:path w="133351" h="12178">
                  <a:moveTo>
                    <a:pt x="0" y="12177"/>
                  </a:moveTo>
                  <a:lnTo>
                    <a:pt x="0" y="12177"/>
                  </a:lnTo>
                  <a:lnTo>
                    <a:pt x="3370" y="5435"/>
                  </a:lnTo>
                  <a:lnTo>
                    <a:pt x="14433" y="2126"/>
                  </a:lnTo>
                  <a:lnTo>
                    <a:pt x="57022" y="0"/>
                  </a:lnTo>
                  <a:lnTo>
                    <a:pt x="101953" y="3004"/>
                  </a:lnTo>
                  <a:lnTo>
                    <a:pt x="133350" y="5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7" name="SMARTInkShape-7774"/>
            <p:cNvSpPr/>
            <p:nvPr>
              <p:custDataLst>
                <p:tags r:id="rId162"/>
              </p:custDataLst>
            </p:nvPr>
          </p:nvSpPr>
          <p:spPr>
            <a:xfrm>
              <a:off x="8788400" y="5238750"/>
              <a:ext cx="38101" cy="190501"/>
            </a:xfrm>
            <a:custGeom>
              <a:avLst/>
              <a:gdLst/>
              <a:ahLst/>
              <a:cxnLst/>
              <a:rect l="0" t="0" r="0" b="0"/>
              <a:pathLst>
                <a:path w="38101" h="190501">
                  <a:moveTo>
                    <a:pt x="0" y="0"/>
                  </a:moveTo>
                  <a:lnTo>
                    <a:pt x="0" y="0"/>
                  </a:lnTo>
                  <a:lnTo>
                    <a:pt x="0" y="41940"/>
                  </a:lnTo>
                  <a:lnTo>
                    <a:pt x="1411" y="78043"/>
                  </a:lnTo>
                  <a:lnTo>
                    <a:pt x="9433" y="119001"/>
                  </a:lnTo>
                  <a:lnTo>
                    <a:pt x="18004" y="156144"/>
                  </a:lnTo>
                  <a:lnTo>
                    <a:pt x="3810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SMARTInkShape-7775"/>
            <p:cNvSpPr/>
            <p:nvPr>
              <p:custDataLst>
                <p:tags r:id="rId163"/>
              </p:custDataLst>
            </p:nvPr>
          </p:nvSpPr>
          <p:spPr>
            <a:xfrm>
              <a:off x="9042400" y="5080529"/>
              <a:ext cx="80920" cy="331327"/>
            </a:xfrm>
            <a:custGeom>
              <a:avLst/>
              <a:gdLst/>
              <a:ahLst/>
              <a:cxnLst/>
              <a:rect l="0" t="0" r="0" b="0"/>
              <a:pathLst>
                <a:path w="80920" h="331327">
                  <a:moveTo>
                    <a:pt x="0" y="158221"/>
                  </a:moveTo>
                  <a:lnTo>
                    <a:pt x="0" y="158221"/>
                  </a:lnTo>
                  <a:lnTo>
                    <a:pt x="3370" y="158221"/>
                  </a:lnTo>
                  <a:lnTo>
                    <a:pt x="6907" y="160102"/>
                  </a:lnTo>
                  <a:lnTo>
                    <a:pt x="8839" y="161592"/>
                  </a:lnTo>
                  <a:lnTo>
                    <a:pt x="17007" y="190741"/>
                  </a:lnTo>
                  <a:lnTo>
                    <a:pt x="23306" y="228691"/>
                  </a:lnTo>
                  <a:lnTo>
                    <a:pt x="28230" y="269804"/>
                  </a:lnTo>
                  <a:lnTo>
                    <a:pt x="24286" y="312253"/>
                  </a:lnTo>
                  <a:lnTo>
                    <a:pt x="20083" y="331326"/>
                  </a:lnTo>
                  <a:lnTo>
                    <a:pt x="18328" y="330774"/>
                  </a:lnTo>
                  <a:lnTo>
                    <a:pt x="12616" y="324517"/>
                  </a:lnTo>
                  <a:lnTo>
                    <a:pt x="4835" y="295610"/>
                  </a:lnTo>
                  <a:lnTo>
                    <a:pt x="1432" y="249024"/>
                  </a:lnTo>
                  <a:lnTo>
                    <a:pt x="2518" y="205868"/>
                  </a:lnTo>
                  <a:lnTo>
                    <a:pt x="3797" y="181520"/>
                  </a:lnTo>
                  <a:lnTo>
                    <a:pt x="6056" y="155409"/>
                  </a:lnTo>
                  <a:lnTo>
                    <a:pt x="8977" y="128124"/>
                  </a:lnTo>
                  <a:lnTo>
                    <a:pt x="12335" y="100056"/>
                  </a:lnTo>
                  <a:lnTo>
                    <a:pt x="23592" y="55699"/>
                  </a:lnTo>
                  <a:lnTo>
                    <a:pt x="42034" y="12368"/>
                  </a:lnTo>
                  <a:lnTo>
                    <a:pt x="47072" y="3835"/>
                  </a:lnTo>
                  <a:lnTo>
                    <a:pt x="52546" y="264"/>
                  </a:lnTo>
                  <a:lnTo>
                    <a:pt x="58313" y="0"/>
                  </a:lnTo>
                  <a:lnTo>
                    <a:pt x="64277" y="1940"/>
                  </a:lnTo>
                  <a:lnTo>
                    <a:pt x="74664" y="13503"/>
                  </a:lnTo>
                  <a:lnTo>
                    <a:pt x="79409" y="21526"/>
                  </a:lnTo>
                  <a:lnTo>
                    <a:pt x="80919" y="43611"/>
                  </a:lnTo>
                  <a:lnTo>
                    <a:pt x="75475" y="68478"/>
                  </a:lnTo>
                  <a:lnTo>
                    <a:pt x="56545" y="101605"/>
                  </a:lnTo>
                  <a:lnTo>
                    <a:pt x="15414" y="148593"/>
                  </a:lnTo>
                  <a:lnTo>
                    <a:pt x="6350" y="158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SMARTInkShape-7776"/>
            <p:cNvSpPr/>
            <p:nvPr>
              <p:custDataLst>
                <p:tags r:id="rId164"/>
              </p:custDataLst>
            </p:nvPr>
          </p:nvSpPr>
          <p:spPr>
            <a:xfrm>
              <a:off x="9105900" y="5270500"/>
              <a:ext cx="133351" cy="139157"/>
            </a:xfrm>
            <a:custGeom>
              <a:avLst/>
              <a:gdLst/>
              <a:ahLst/>
              <a:cxnLst/>
              <a:rect l="0" t="0" r="0" b="0"/>
              <a:pathLst>
                <a:path w="133351" h="139157">
                  <a:moveTo>
                    <a:pt x="0" y="31750"/>
                  </a:moveTo>
                  <a:lnTo>
                    <a:pt x="0" y="31750"/>
                  </a:lnTo>
                  <a:lnTo>
                    <a:pt x="6741" y="28379"/>
                  </a:lnTo>
                  <a:lnTo>
                    <a:pt x="24418" y="29654"/>
                  </a:lnTo>
                  <a:lnTo>
                    <a:pt x="47530" y="44613"/>
                  </a:lnTo>
                  <a:lnTo>
                    <a:pt x="65512" y="66919"/>
                  </a:lnTo>
                  <a:lnTo>
                    <a:pt x="76404" y="94774"/>
                  </a:lnTo>
                  <a:lnTo>
                    <a:pt x="76055" y="113147"/>
                  </a:lnTo>
                  <a:lnTo>
                    <a:pt x="71196" y="128604"/>
                  </a:lnTo>
                  <a:lnTo>
                    <a:pt x="64333" y="137826"/>
                  </a:lnTo>
                  <a:lnTo>
                    <a:pt x="60527" y="139156"/>
                  </a:lnTo>
                  <a:lnTo>
                    <a:pt x="56577" y="138632"/>
                  </a:lnTo>
                  <a:lnTo>
                    <a:pt x="52536" y="136871"/>
                  </a:lnTo>
                  <a:lnTo>
                    <a:pt x="49841" y="132874"/>
                  </a:lnTo>
                  <a:lnTo>
                    <a:pt x="46846" y="120909"/>
                  </a:lnTo>
                  <a:lnTo>
                    <a:pt x="51901" y="94935"/>
                  </a:lnTo>
                  <a:lnTo>
                    <a:pt x="69079" y="54783"/>
                  </a:lnTo>
                  <a:lnTo>
                    <a:pt x="91614" y="30933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SMARTInkShape-7777"/>
            <p:cNvSpPr/>
            <p:nvPr>
              <p:custDataLst>
                <p:tags r:id="rId165"/>
              </p:custDataLst>
            </p:nvPr>
          </p:nvSpPr>
          <p:spPr>
            <a:xfrm>
              <a:off x="9354799" y="5179706"/>
              <a:ext cx="106702" cy="255895"/>
            </a:xfrm>
            <a:custGeom>
              <a:avLst/>
              <a:gdLst/>
              <a:ahLst/>
              <a:cxnLst/>
              <a:rect l="0" t="0" r="0" b="0"/>
              <a:pathLst>
                <a:path w="106702" h="255895">
                  <a:moveTo>
                    <a:pt x="94001" y="20944"/>
                  </a:moveTo>
                  <a:lnTo>
                    <a:pt x="94001" y="20944"/>
                  </a:lnTo>
                  <a:lnTo>
                    <a:pt x="94001" y="1171"/>
                  </a:lnTo>
                  <a:lnTo>
                    <a:pt x="91884" y="0"/>
                  </a:lnTo>
                  <a:lnTo>
                    <a:pt x="83888" y="582"/>
                  </a:lnTo>
                  <a:lnTo>
                    <a:pt x="57373" y="11618"/>
                  </a:lnTo>
                  <a:lnTo>
                    <a:pt x="29447" y="38406"/>
                  </a:lnTo>
                  <a:lnTo>
                    <a:pt x="13805" y="68687"/>
                  </a:lnTo>
                  <a:lnTo>
                    <a:pt x="2618" y="104252"/>
                  </a:lnTo>
                  <a:lnTo>
                    <a:pt x="0" y="138873"/>
                  </a:lnTo>
                  <a:lnTo>
                    <a:pt x="4950" y="171194"/>
                  </a:lnTo>
                  <a:lnTo>
                    <a:pt x="15616" y="200611"/>
                  </a:lnTo>
                  <a:lnTo>
                    <a:pt x="32117" y="225444"/>
                  </a:lnTo>
                  <a:lnTo>
                    <a:pt x="58736" y="240714"/>
                  </a:lnTo>
                  <a:lnTo>
                    <a:pt x="106701" y="2558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SMARTInkShape-7778"/>
            <p:cNvSpPr/>
            <p:nvPr>
              <p:custDataLst>
                <p:tags r:id="rId166"/>
              </p:custDataLst>
            </p:nvPr>
          </p:nvSpPr>
          <p:spPr>
            <a:xfrm>
              <a:off x="9499600" y="5181600"/>
              <a:ext cx="127001" cy="222251"/>
            </a:xfrm>
            <a:custGeom>
              <a:avLst/>
              <a:gdLst/>
              <a:ahLst/>
              <a:cxnLst/>
              <a:rect l="0" t="0" r="0" b="0"/>
              <a:pathLst>
                <a:path w="127001" h="222251">
                  <a:moveTo>
                    <a:pt x="0" y="0"/>
                  </a:moveTo>
                  <a:lnTo>
                    <a:pt x="0" y="0"/>
                  </a:lnTo>
                  <a:lnTo>
                    <a:pt x="10113" y="6742"/>
                  </a:lnTo>
                  <a:lnTo>
                    <a:pt x="42632" y="49126"/>
                  </a:lnTo>
                  <a:lnTo>
                    <a:pt x="62456" y="84158"/>
                  </a:lnTo>
                  <a:lnTo>
                    <a:pt x="81146" y="123246"/>
                  </a:lnTo>
                  <a:lnTo>
                    <a:pt x="98154" y="161315"/>
                  </a:lnTo>
                  <a:lnTo>
                    <a:pt x="117510" y="202312"/>
                  </a:lnTo>
                  <a:lnTo>
                    <a:pt x="12700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2" name="SMARTInkShape-7779"/>
            <p:cNvSpPr/>
            <p:nvPr>
              <p:custDataLst>
                <p:tags r:id="rId167"/>
              </p:custDataLst>
            </p:nvPr>
          </p:nvSpPr>
          <p:spPr>
            <a:xfrm>
              <a:off x="9550400" y="5232400"/>
              <a:ext cx="101601" cy="203201"/>
            </a:xfrm>
            <a:custGeom>
              <a:avLst/>
              <a:gdLst/>
              <a:ahLst/>
              <a:cxnLst/>
              <a:rect l="0" t="0" r="0" b="0"/>
              <a:pathLst>
                <a:path w="101601" h="203201">
                  <a:moveTo>
                    <a:pt x="101600" y="0"/>
                  </a:moveTo>
                  <a:lnTo>
                    <a:pt x="101600" y="0"/>
                  </a:lnTo>
                  <a:lnTo>
                    <a:pt x="91487" y="0"/>
                  </a:lnTo>
                  <a:lnTo>
                    <a:pt x="87098" y="2117"/>
                  </a:lnTo>
                  <a:lnTo>
                    <a:pt x="78455" y="10113"/>
                  </a:lnTo>
                  <a:lnTo>
                    <a:pt x="51274" y="57135"/>
                  </a:lnTo>
                  <a:lnTo>
                    <a:pt x="28441" y="100812"/>
                  </a:lnTo>
                  <a:lnTo>
                    <a:pt x="12817" y="147776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3" name="SMARTInkShape-7780"/>
            <p:cNvSpPr/>
            <p:nvPr>
              <p:custDataLst>
                <p:tags r:id="rId168"/>
              </p:custDataLst>
            </p:nvPr>
          </p:nvSpPr>
          <p:spPr>
            <a:xfrm>
              <a:off x="9696741" y="5382196"/>
              <a:ext cx="94960" cy="78805"/>
            </a:xfrm>
            <a:custGeom>
              <a:avLst/>
              <a:gdLst/>
              <a:ahLst/>
              <a:cxnLst/>
              <a:rect l="0" t="0" r="0" b="0"/>
              <a:pathLst>
                <a:path w="94960" h="78805">
                  <a:moveTo>
                    <a:pt x="18759" y="2604"/>
                  </a:moveTo>
                  <a:lnTo>
                    <a:pt x="18759" y="2604"/>
                  </a:lnTo>
                  <a:lnTo>
                    <a:pt x="7774" y="46226"/>
                  </a:lnTo>
                  <a:lnTo>
                    <a:pt x="6117" y="57270"/>
                  </a:lnTo>
                  <a:lnTo>
                    <a:pt x="4685" y="60214"/>
                  </a:lnTo>
                  <a:lnTo>
                    <a:pt x="3027" y="62177"/>
                  </a:lnTo>
                  <a:lnTo>
                    <a:pt x="1920" y="62781"/>
                  </a:lnTo>
                  <a:lnTo>
                    <a:pt x="1183" y="62478"/>
                  </a:lnTo>
                  <a:lnTo>
                    <a:pt x="692" y="61570"/>
                  </a:lnTo>
                  <a:lnTo>
                    <a:pt x="0" y="50179"/>
                  </a:lnTo>
                  <a:lnTo>
                    <a:pt x="3166" y="33398"/>
                  </a:lnTo>
                  <a:lnTo>
                    <a:pt x="15314" y="11650"/>
                  </a:lnTo>
                  <a:lnTo>
                    <a:pt x="26400" y="3096"/>
                  </a:lnTo>
                  <a:lnTo>
                    <a:pt x="37676" y="0"/>
                  </a:lnTo>
                  <a:lnTo>
                    <a:pt x="47392" y="977"/>
                  </a:lnTo>
                  <a:lnTo>
                    <a:pt x="56415" y="7525"/>
                  </a:lnTo>
                  <a:lnTo>
                    <a:pt x="73704" y="32347"/>
                  </a:lnTo>
                  <a:lnTo>
                    <a:pt x="94959" y="788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SMARTInkShape-7781"/>
            <p:cNvSpPr/>
            <p:nvPr>
              <p:custDataLst>
                <p:tags r:id="rId169"/>
              </p:custDataLst>
            </p:nvPr>
          </p:nvSpPr>
          <p:spPr>
            <a:xfrm>
              <a:off x="9842500" y="5321300"/>
              <a:ext cx="107951" cy="12701"/>
            </a:xfrm>
            <a:custGeom>
              <a:avLst/>
              <a:gdLst/>
              <a:ahLst/>
              <a:cxnLst/>
              <a:rect l="0" t="0" r="0" b="0"/>
              <a:pathLst>
                <a:path w="107951" h="12701">
                  <a:moveTo>
                    <a:pt x="0" y="0"/>
                  </a:moveTo>
                  <a:lnTo>
                    <a:pt x="0" y="0"/>
                  </a:lnTo>
                  <a:lnTo>
                    <a:pt x="40451" y="0"/>
                  </a:lnTo>
                  <a:lnTo>
                    <a:pt x="82461" y="6742"/>
                  </a:lnTo>
                  <a:lnTo>
                    <a:pt x="1079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5" name="SMARTInkShape-7782"/>
            <p:cNvSpPr/>
            <p:nvPr>
              <p:custDataLst>
                <p:tags r:id="rId170"/>
              </p:custDataLst>
            </p:nvPr>
          </p:nvSpPr>
          <p:spPr>
            <a:xfrm>
              <a:off x="9886950" y="5416550"/>
              <a:ext cx="82551" cy="6351"/>
            </a:xfrm>
            <a:custGeom>
              <a:avLst/>
              <a:gdLst/>
              <a:ahLst/>
              <a:cxnLst/>
              <a:rect l="0" t="0" r="0" b="0"/>
              <a:pathLst>
                <a:path w="82551" h="6351">
                  <a:moveTo>
                    <a:pt x="0" y="0"/>
                  </a:moveTo>
                  <a:lnTo>
                    <a:pt x="0" y="0"/>
                  </a:lnTo>
                  <a:lnTo>
                    <a:pt x="37577" y="705"/>
                  </a:lnTo>
                  <a:lnTo>
                    <a:pt x="825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6" name="SMARTInkShape-7783"/>
            <p:cNvSpPr/>
            <p:nvPr>
              <p:custDataLst>
                <p:tags r:id="rId171"/>
              </p:custDataLst>
            </p:nvPr>
          </p:nvSpPr>
          <p:spPr>
            <a:xfrm>
              <a:off x="10223500" y="5270500"/>
              <a:ext cx="204168" cy="355601"/>
            </a:xfrm>
            <a:custGeom>
              <a:avLst/>
              <a:gdLst/>
              <a:ahLst/>
              <a:cxnLst/>
              <a:rect l="0" t="0" r="0" b="0"/>
              <a:pathLst>
                <a:path w="204168" h="355601">
                  <a:moveTo>
                    <a:pt x="196850" y="0"/>
                  </a:moveTo>
                  <a:lnTo>
                    <a:pt x="196850" y="0"/>
                  </a:lnTo>
                  <a:lnTo>
                    <a:pt x="198262" y="10008"/>
                  </a:lnTo>
                  <a:lnTo>
                    <a:pt x="204167" y="49140"/>
                  </a:lnTo>
                  <a:lnTo>
                    <a:pt x="201044" y="90279"/>
                  </a:lnTo>
                  <a:lnTo>
                    <a:pt x="194707" y="114514"/>
                  </a:lnTo>
                  <a:lnTo>
                    <a:pt x="185543" y="140548"/>
                  </a:lnTo>
                  <a:lnTo>
                    <a:pt x="174497" y="167781"/>
                  </a:lnTo>
                  <a:lnTo>
                    <a:pt x="159369" y="194404"/>
                  </a:lnTo>
                  <a:lnTo>
                    <a:pt x="141525" y="220619"/>
                  </a:lnTo>
                  <a:lnTo>
                    <a:pt x="121868" y="246563"/>
                  </a:lnTo>
                  <a:lnTo>
                    <a:pt x="75564" y="292322"/>
                  </a:lnTo>
                  <a:lnTo>
                    <a:pt x="33583" y="327476"/>
                  </a:lnTo>
                  <a:lnTo>
                    <a:pt x="0" y="355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SMARTInkShape-7784"/>
            <p:cNvSpPr/>
            <p:nvPr>
              <p:custDataLst>
                <p:tags r:id="rId172"/>
              </p:custDataLst>
            </p:nvPr>
          </p:nvSpPr>
          <p:spPr>
            <a:xfrm>
              <a:off x="10318750" y="5238750"/>
              <a:ext cx="30997" cy="247651"/>
            </a:xfrm>
            <a:custGeom>
              <a:avLst/>
              <a:gdLst/>
              <a:ahLst/>
              <a:cxnLst/>
              <a:rect l="0" t="0" r="0" b="0"/>
              <a:pathLst>
                <a:path w="30997" h="247651">
                  <a:moveTo>
                    <a:pt x="0" y="0"/>
                  </a:moveTo>
                  <a:lnTo>
                    <a:pt x="0" y="0"/>
                  </a:lnTo>
                  <a:lnTo>
                    <a:pt x="14502" y="28170"/>
                  </a:lnTo>
                  <a:lnTo>
                    <a:pt x="23143" y="57676"/>
                  </a:lnTo>
                  <a:lnTo>
                    <a:pt x="27925" y="97599"/>
                  </a:lnTo>
                  <a:lnTo>
                    <a:pt x="30051" y="141450"/>
                  </a:lnTo>
                  <a:lnTo>
                    <a:pt x="30996" y="182106"/>
                  </a:lnTo>
                  <a:lnTo>
                    <a:pt x="23888" y="211934"/>
                  </a:lnTo>
                  <a:lnTo>
                    <a:pt x="635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8" name="SMARTInkShape-7785"/>
            <p:cNvSpPr/>
            <p:nvPr>
              <p:custDataLst>
                <p:tags r:id="rId173"/>
              </p:custDataLst>
            </p:nvPr>
          </p:nvSpPr>
          <p:spPr>
            <a:xfrm>
              <a:off x="10102493" y="5256833"/>
              <a:ext cx="140058" cy="204168"/>
            </a:xfrm>
            <a:custGeom>
              <a:avLst/>
              <a:gdLst/>
              <a:ahLst/>
              <a:cxnLst/>
              <a:rect l="0" t="0" r="0" b="0"/>
              <a:pathLst>
                <a:path w="140058" h="204168">
                  <a:moveTo>
                    <a:pt x="133707" y="7317"/>
                  </a:moveTo>
                  <a:lnTo>
                    <a:pt x="133707" y="7317"/>
                  </a:lnTo>
                  <a:lnTo>
                    <a:pt x="133705" y="575"/>
                  </a:lnTo>
                  <a:lnTo>
                    <a:pt x="134412" y="0"/>
                  </a:lnTo>
                  <a:lnTo>
                    <a:pt x="135588" y="1029"/>
                  </a:lnTo>
                  <a:lnTo>
                    <a:pt x="137077" y="3124"/>
                  </a:lnTo>
                  <a:lnTo>
                    <a:pt x="136850" y="12979"/>
                  </a:lnTo>
                  <a:lnTo>
                    <a:pt x="132283" y="29589"/>
                  </a:lnTo>
                  <a:lnTo>
                    <a:pt x="113137" y="69262"/>
                  </a:lnTo>
                  <a:lnTo>
                    <a:pt x="85435" y="107045"/>
                  </a:lnTo>
                  <a:lnTo>
                    <a:pt x="65215" y="127370"/>
                  </a:lnTo>
                  <a:lnTo>
                    <a:pt x="38826" y="138285"/>
                  </a:lnTo>
                  <a:lnTo>
                    <a:pt x="13925" y="141019"/>
                  </a:lnTo>
                  <a:lnTo>
                    <a:pt x="7286" y="138785"/>
                  </a:lnTo>
                  <a:lnTo>
                    <a:pt x="2860" y="135179"/>
                  </a:lnTo>
                  <a:lnTo>
                    <a:pt x="614" y="129953"/>
                  </a:lnTo>
                  <a:lnTo>
                    <a:pt x="0" y="116620"/>
                  </a:lnTo>
                  <a:lnTo>
                    <a:pt x="5843" y="103168"/>
                  </a:lnTo>
                  <a:lnTo>
                    <a:pt x="10363" y="96618"/>
                  </a:lnTo>
                  <a:lnTo>
                    <a:pt x="16201" y="92957"/>
                  </a:lnTo>
                  <a:lnTo>
                    <a:pt x="30212" y="90770"/>
                  </a:lnTo>
                  <a:lnTo>
                    <a:pt x="45846" y="97794"/>
                  </a:lnTo>
                  <a:lnTo>
                    <a:pt x="62201" y="111735"/>
                  </a:lnTo>
                  <a:lnTo>
                    <a:pt x="95698" y="153296"/>
                  </a:lnTo>
                  <a:lnTo>
                    <a:pt x="140057" y="204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SMARTInkShape-Group1428"/>
          <p:cNvGrpSpPr/>
          <p:nvPr/>
        </p:nvGrpSpPr>
        <p:grpSpPr>
          <a:xfrm>
            <a:off x="4025900" y="5056365"/>
            <a:ext cx="323851" cy="766586"/>
            <a:chOff x="4025900" y="5056365"/>
            <a:chExt cx="323851" cy="766586"/>
          </a:xfrm>
        </p:grpSpPr>
        <p:sp>
          <p:nvSpPr>
            <p:cNvPr id="820" name="SMARTInkShape-7786"/>
            <p:cNvSpPr/>
            <p:nvPr>
              <p:custDataLst>
                <p:tags r:id="rId130"/>
              </p:custDataLst>
            </p:nvPr>
          </p:nvSpPr>
          <p:spPr>
            <a:xfrm>
              <a:off x="4171950" y="5056365"/>
              <a:ext cx="44451" cy="303036"/>
            </a:xfrm>
            <a:custGeom>
              <a:avLst/>
              <a:gdLst/>
              <a:ahLst/>
              <a:cxnLst/>
              <a:rect l="0" t="0" r="0" b="0"/>
              <a:pathLst>
                <a:path w="44451" h="303036">
                  <a:moveTo>
                    <a:pt x="0" y="10935"/>
                  </a:moveTo>
                  <a:lnTo>
                    <a:pt x="0" y="10935"/>
                  </a:lnTo>
                  <a:lnTo>
                    <a:pt x="0" y="0"/>
                  </a:lnTo>
                  <a:lnTo>
                    <a:pt x="3371" y="41760"/>
                  </a:lnTo>
                  <a:lnTo>
                    <a:pt x="8789" y="75200"/>
                  </a:lnTo>
                  <a:lnTo>
                    <a:pt x="15901" y="113580"/>
                  </a:lnTo>
                  <a:lnTo>
                    <a:pt x="23765" y="154156"/>
                  </a:lnTo>
                  <a:lnTo>
                    <a:pt x="30083" y="195710"/>
                  </a:lnTo>
                  <a:lnTo>
                    <a:pt x="35242" y="235579"/>
                  </a:lnTo>
                  <a:lnTo>
                    <a:pt x="41408" y="280853"/>
                  </a:lnTo>
                  <a:lnTo>
                    <a:pt x="44450" y="303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SMARTInkShape-7787"/>
            <p:cNvSpPr/>
            <p:nvPr>
              <p:custDataLst>
                <p:tags r:id="rId131"/>
              </p:custDataLst>
            </p:nvPr>
          </p:nvSpPr>
          <p:spPr>
            <a:xfrm>
              <a:off x="4161377" y="5626100"/>
              <a:ext cx="188374" cy="196851"/>
            </a:xfrm>
            <a:custGeom>
              <a:avLst/>
              <a:gdLst/>
              <a:ahLst/>
              <a:cxnLst/>
              <a:rect l="0" t="0" r="0" b="0"/>
              <a:pathLst>
                <a:path w="188374" h="196851">
                  <a:moveTo>
                    <a:pt x="23273" y="0"/>
                  </a:moveTo>
                  <a:lnTo>
                    <a:pt x="23273" y="0"/>
                  </a:lnTo>
                  <a:lnTo>
                    <a:pt x="26644" y="6742"/>
                  </a:lnTo>
                  <a:lnTo>
                    <a:pt x="29035" y="42646"/>
                  </a:lnTo>
                  <a:lnTo>
                    <a:pt x="29449" y="82407"/>
                  </a:lnTo>
                  <a:lnTo>
                    <a:pt x="28866" y="124057"/>
                  </a:lnTo>
                  <a:lnTo>
                    <a:pt x="20778" y="171254"/>
                  </a:lnTo>
                  <a:lnTo>
                    <a:pt x="18788" y="174143"/>
                  </a:lnTo>
                  <a:lnTo>
                    <a:pt x="16755" y="174655"/>
                  </a:lnTo>
                  <a:lnTo>
                    <a:pt x="14694" y="173587"/>
                  </a:lnTo>
                  <a:lnTo>
                    <a:pt x="5052" y="155229"/>
                  </a:lnTo>
                  <a:lnTo>
                    <a:pt x="0" y="113962"/>
                  </a:lnTo>
                  <a:lnTo>
                    <a:pt x="11987" y="68261"/>
                  </a:lnTo>
                  <a:lnTo>
                    <a:pt x="36784" y="33552"/>
                  </a:lnTo>
                  <a:lnTo>
                    <a:pt x="56324" y="20086"/>
                  </a:lnTo>
                  <a:lnTo>
                    <a:pt x="66474" y="15507"/>
                  </a:lnTo>
                  <a:lnTo>
                    <a:pt x="89040" y="14182"/>
                  </a:lnTo>
                  <a:lnTo>
                    <a:pt x="113181" y="19709"/>
                  </a:lnTo>
                  <a:lnTo>
                    <a:pt x="138021" y="31572"/>
                  </a:lnTo>
                  <a:lnTo>
                    <a:pt x="157528" y="53779"/>
                  </a:lnTo>
                  <a:lnTo>
                    <a:pt x="178527" y="99896"/>
                  </a:lnTo>
                  <a:lnTo>
                    <a:pt x="186818" y="134003"/>
                  </a:lnTo>
                  <a:lnTo>
                    <a:pt x="188226" y="176033"/>
                  </a:lnTo>
                  <a:lnTo>
                    <a:pt x="188373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SMARTInkShape-7788"/>
            <p:cNvSpPr/>
            <p:nvPr>
              <p:custDataLst>
                <p:tags r:id="rId132"/>
              </p:custDataLst>
            </p:nvPr>
          </p:nvSpPr>
          <p:spPr>
            <a:xfrm>
              <a:off x="4025900" y="5410200"/>
              <a:ext cx="311151" cy="50801"/>
            </a:xfrm>
            <a:custGeom>
              <a:avLst/>
              <a:gdLst/>
              <a:ahLst/>
              <a:cxnLst/>
              <a:rect l="0" t="0" r="0" b="0"/>
              <a:pathLst>
                <a:path w="311151" h="50801">
                  <a:moveTo>
                    <a:pt x="0" y="50800"/>
                  </a:moveTo>
                  <a:lnTo>
                    <a:pt x="0" y="50800"/>
                  </a:lnTo>
                  <a:lnTo>
                    <a:pt x="33710" y="40687"/>
                  </a:lnTo>
                  <a:lnTo>
                    <a:pt x="78482" y="30077"/>
                  </a:lnTo>
                  <a:lnTo>
                    <a:pt x="105238" y="24285"/>
                  </a:lnTo>
                  <a:lnTo>
                    <a:pt x="132953" y="19012"/>
                  </a:lnTo>
                  <a:lnTo>
                    <a:pt x="161308" y="14086"/>
                  </a:lnTo>
                  <a:lnTo>
                    <a:pt x="190088" y="9391"/>
                  </a:lnTo>
                  <a:lnTo>
                    <a:pt x="216331" y="6260"/>
                  </a:lnTo>
                  <a:lnTo>
                    <a:pt x="240882" y="4173"/>
                  </a:lnTo>
                  <a:lnTo>
                    <a:pt x="279920" y="1855"/>
                  </a:lnTo>
                  <a:lnTo>
                    <a:pt x="311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SMARTInkShape-Group1429"/>
          <p:cNvGrpSpPr/>
          <p:nvPr/>
        </p:nvGrpSpPr>
        <p:grpSpPr>
          <a:xfrm>
            <a:off x="3271684" y="5327650"/>
            <a:ext cx="309717" cy="184151"/>
            <a:chOff x="3271684" y="5327650"/>
            <a:chExt cx="309717" cy="184151"/>
          </a:xfrm>
        </p:grpSpPr>
        <p:sp>
          <p:nvSpPr>
            <p:cNvPr id="824" name="SMARTInkShape-7789"/>
            <p:cNvSpPr/>
            <p:nvPr>
              <p:custDataLst>
                <p:tags r:id="rId128"/>
              </p:custDataLst>
            </p:nvPr>
          </p:nvSpPr>
          <p:spPr>
            <a:xfrm>
              <a:off x="3271684" y="5327650"/>
              <a:ext cx="252567" cy="22121"/>
            </a:xfrm>
            <a:custGeom>
              <a:avLst/>
              <a:gdLst/>
              <a:ahLst/>
              <a:cxnLst/>
              <a:rect l="0" t="0" r="0" b="0"/>
              <a:pathLst>
                <a:path w="252567" h="22121">
                  <a:moveTo>
                    <a:pt x="23966" y="12700"/>
                  </a:moveTo>
                  <a:lnTo>
                    <a:pt x="23966" y="12700"/>
                  </a:lnTo>
                  <a:lnTo>
                    <a:pt x="2851" y="17769"/>
                  </a:lnTo>
                  <a:lnTo>
                    <a:pt x="717" y="19607"/>
                  </a:lnTo>
                  <a:lnTo>
                    <a:pt x="0" y="21539"/>
                  </a:lnTo>
                  <a:lnTo>
                    <a:pt x="2344" y="22120"/>
                  </a:lnTo>
                  <a:lnTo>
                    <a:pt x="47529" y="19594"/>
                  </a:lnTo>
                  <a:lnTo>
                    <a:pt x="93664" y="15840"/>
                  </a:lnTo>
                  <a:lnTo>
                    <a:pt x="133965" y="12214"/>
                  </a:lnTo>
                  <a:lnTo>
                    <a:pt x="177276" y="8251"/>
                  </a:lnTo>
                  <a:lnTo>
                    <a:pt x="215341" y="4137"/>
                  </a:lnTo>
                  <a:lnTo>
                    <a:pt x="2525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SMARTInkShape-7790"/>
            <p:cNvSpPr/>
            <p:nvPr>
              <p:custDataLst>
                <p:tags r:id="rId129"/>
              </p:custDataLst>
            </p:nvPr>
          </p:nvSpPr>
          <p:spPr>
            <a:xfrm>
              <a:off x="3346450" y="5473700"/>
              <a:ext cx="234951" cy="38101"/>
            </a:xfrm>
            <a:custGeom>
              <a:avLst/>
              <a:gdLst/>
              <a:ahLst/>
              <a:cxnLst/>
              <a:rect l="0" t="0" r="0" b="0"/>
              <a:pathLst>
                <a:path w="234951" h="38101">
                  <a:moveTo>
                    <a:pt x="0" y="38100"/>
                  </a:moveTo>
                  <a:lnTo>
                    <a:pt x="0" y="38100"/>
                  </a:lnTo>
                  <a:lnTo>
                    <a:pt x="16489" y="35983"/>
                  </a:lnTo>
                  <a:lnTo>
                    <a:pt x="48016" y="27987"/>
                  </a:lnTo>
                  <a:lnTo>
                    <a:pt x="89779" y="19259"/>
                  </a:lnTo>
                  <a:lnTo>
                    <a:pt x="136563" y="11381"/>
                  </a:lnTo>
                  <a:lnTo>
                    <a:pt x="160892" y="8293"/>
                  </a:lnTo>
                  <a:lnTo>
                    <a:pt x="202035" y="3685"/>
                  </a:lnTo>
                  <a:lnTo>
                    <a:pt x="234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SMARTInkShape-Group1430"/>
          <p:cNvGrpSpPr/>
          <p:nvPr/>
        </p:nvGrpSpPr>
        <p:grpSpPr>
          <a:xfrm>
            <a:off x="11414230" y="4155548"/>
            <a:ext cx="684544" cy="302153"/>
            <a:chOff x="11414230" y="4155548"/>
            <a:chExt cx="684544" cy="302153"/>
          </a:xfrm>
        </p:grpSpPr>
        <p:sp>
          <p:nvSpPr>
            <p:cNvPr id="827" name="SMARTInkShape-7791"/>
            <p:cNvSpPr/>
            <p:nvPr>
              <p:custDataLst>
                <p:tags r:id="rId120"/>
              </p:custDataLst>
            </p:nvPr>
          </p:nvSpPr>
          <p:spPr>
            <a:xfrm>
              <a:off x="11877918" y="4229100"/>
              <a:ext cx="155333" cy="177801"/>
            </a:xfrm>
            <a:custGeom>
              <a:avLst/>
              <a:gdLst/>
              <a:ahLst/>
              <a:cxnLst/>
              <a:rect l="0" t="0" r="0" b="0"/>
              <a:pathLst>
                <a:path w="155333" h="177801">
                  <a:moveTo>
                    <a:pt x="155332" y="0"/>
                  </a:moveTo>
                  <a:lnTo>
                    <a:pt x="155332" y="0"/>
                  </a:lnTo>
                  <a:lnTo>
                    <a:pt x="151962" y="3371"/>
                  </a:lnTo>
                  <a:lnTo>
                    <a:pt x="128186" y="49514"/>
                  </a:lnTo>
                  <a:lnTo>
                    <a:pt x="108953" y="82639"/>
                  </a:lnTo>
                  <a:lnTo>
                    <a:pt x="69685" y="119831"/>
                  </a:lnTo>
                  <a:lnTo>
                    <a:pt x="37526" y="140163"/>
                  </a:lnTo>
                  <a:lnTo>
                    <a:pt x="28112" y="144242"/>
                  </a:lnTo>
                  <a:lnTo>
                    <a:pt x="20423" y="145550"/>
                  </a:lnTo>
                  <a:lnTo>
                    <a:pt x="8119" y="143241"/>
                  </a:lnTo>
                  <a:lnTo>
                    <a:pt x="4275" y="139944"/>
                  </a:lnTo>
                  <a:lnTo>
                    <a:pt x="0" y="130636"/>
                  </a:lnTo>
                  <a:lnTo>
                    <a:pt x="1862" y="117562"/>
                  </a:lnTo>
                  <a:lnTo>
                    <a:pt x="4337" y="110125"/>
                  </a:lnTo>
                  <a:lnTo>
                    <a:pt x="12727" y="99979"/>
                  </a:lnTo>
                  <a:lnTo>
                    <a:pt x="17930" y="96286"/>
                  </a:lnTo>
                  <a:lnTo>
                    <a:pt x="22809" y="94530"/>
                  </a:lnTo>
                  <a:lnTo>
                    <a:pt x="31992" y="94459"/>
                  </a:lnTo>
                  <a:lnTo>
                    <a:pt x="48465" y="98387"/>
                  </a:lnTo>
                  <a:lnTo>
                    <a:pt x="60564" y="109579"/>
                  </a:lnTo>
                  <a:lnTo>
                    <a:pt x="86120" y="149792"/>
                  </a:lnTo>
                  <a:lnTo>
                    <a:pt x="98182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8" name="SMARTInkShape-7792"/>
            <p:cNvSpPr/>
            <p:nvPr>
              <p:custDataLst>
                <p:tags r:id="rId121"/>
              </p:custDataLst>
            </p:nvPr>
          </p:nvSpPr>
          <p:spPr>
            <a:xfrm>
              <a:off x="11753850" y="4387850"/>
              <a:ext cx="101601" cy="11818"/>
            </a:xfrm>
            <a:custGeom>
              <a:avLst/>
              <a:gdLst/>
              <a:ahLst/>
              <a:cxnLst/>
              <a:rect l="0" t="0" r="0" b="0"/>
              <a:pathLst>
                <a:path w="101601" h="11818">
                  <a:moveTo>
                    <a:pt x="0" y="6350"/>
                  </a:moveTo>
                  <a:lnTo>
                    <a:pt x="0" y="6350"/>
                  </a:lnTo>
                  <a:lnTo>
                    <a:pt x="6741" y="9721"/>
                  </a:lnTo>
                  <a:lnTo>
                    <a:pt x="27790" y="11817"/>
                  </a:lnTo>
                  <a:lnTo>
                    <a:pt x="69853" y="5696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9" name="SMARTInkShape-7793"/>
            <p:cNvSpPr/>
            <p:nvPr>
              <p:custDataLst>
                <p:tags r:id="rId122"/>
              </p:custDataLst>
            </p:nvPr>
          </p:nvSpPr>
          <p:spPr>
            <a:xfrm>
              <a:off x="11741147" y="4319469"/>
              <a:ext cx="95254" cy="11232"/>
            </a:xfrm>
            <a:custGeom>
              <a:avLst/>
              <a:gdLst/>
              <a:ahLst/>
              <a:cxnLst/>
              <a:rect l="0" t="0" r="0" b="0"/>
              <a:pathLst>
                <a:path w="95254" h="11232">
                  <a:moveTo>
                    <a:pt x="3" y="11231"/>
                  </a:moveTo>
                  <a:lnTo>
                    <a:pt x="3" y="11231"/>
                  </a:lnTo>
                  <a:lnTo>
                    <a:pt x="0" y="7860"/>
                  </a:lnTo>
                  <a:lnTo>
                    <a:pt x="5648" y="4324"/>
                  </a:lnTo>
                  <a:lnTo>
                    <a:pt x="10115" y="2393"/>
                  </a:lnTo>
                  <a:lnTo>
                    <a:pt x="47706" y="0"/>
                  </a:lnTo>
                  <a:lnTo>
                    <a:pt x="95253" y="48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0" name="SMARTInkShape-7794"/>
            <p:cNvSpPr/>
            <p:nvPr>
              <p:custDataLst>
                <p:tags r:id="rId123"/>
              </p:custDataLst>
            </p:nvPr>
          </p:nvSpPr>
          <p:spPr>
            <a:xfrm>
              <a:off x="11664947" y="4306183"/>
              <a:ext cx="6354" cy="5468"/>
            </a:xfrm>
            <a:custGeom>
              <a:avLst/>
              <a:gdLst/>
              <a:ahLst/>
              <a:cxnLst/>
              <a:rect l="0" t="0" r="0" b="0"/>
              <a:pathLst>
                <a:path w="6354" h="5468">
                  <a:moveTo>
                    <a:pt x="3" y="5467"/>
                  </a:moveTo>
                  <a:lnTo>
                    <a:pt x="3" y="5467"/>
                  </a:lnTo>
                  <a:lnTo>
                    <a:pt x="0" y="0"/>
                  </a:lnTo>
                  <a:lnTo>
                    <a:pt x="6353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SMARTInkShape-7795"/>
            <p:cNvSpPr/>
            <p:nvPr>
              <p:custDataLst>
                <p:tags r:id="rId124"/>
              </p:custDataLst>
            </p:nvPr>
          </p:nvSpPr>
          <p:spPr>
            <a:xfrm>
              <a:off x="11414230" y="4187930"/>
              <a:ext cx="168171" cy="225321"/>
            </a:xfrm>
            <a:custGeom>
              <a:avLst/>
              <a:gdLst/>
              <a:ahLst/>
              <a:cxnLst/>
              <a:rect l="0" t="0" r="0" b="0"/>
              <a:pathLst>
                <a:path w="168171" h="225321">
                  <a:moveTo>
                    <a:pt x="9420" y="9420"/>
                  </a:moveTo>
                  <a:lnTo>
                    <a:pt x="9420" y="9420"/>
                  </a:lnTo>
                  <a:lnTo>
                    <a:pt x="0" y="0"/>
                  </a:lnTo>
                  <a:lnTo>
                    <a:pt x="3258" y="2552"/>
                  </a:lnTo>
                  <a:lnTo>
                    <a:pt x="9268" y="5897"/>
                  </a:lnTo>
                  <a:lnTo>
                    <a:pt x="53923" y="53302"/>
                  </a:lnTo>
                  <a:lnTo>
                    <a:pt x="87520" y="94075"/>
                  </a:lnTo>
                  <a:lnTo>
                    <a:pt x="117541" y="138533"/>
                  </a:lnTo>
                  <a:lnTo>
                    <a:pt x="140938" y="176243"/>
                  </a:lnTo>
                  <a:lnTo>
                    <a:pt x="160464" y="216906"/>
                  </a:lnTo>
                  <a:lnTo>
                    <a:pt x="168170" y="2253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2" name="SMARTInkShape-7796"/>
            <p:cNvSpPr/>
            <p:nvPr>
              <p:custDataLst>
                <p:tags r:id="rId125"/>
              </p:custDataLst>
            </p:nvPr>
          </p:nvSpPr>
          <p:spPr>
            <a:xfrm>
              <a:off x="11479593" y="4200042"/>
              <a:ext cx="140908" cy="232259"/>
            </a:xfrm>
            <a:custGeom>
              <a:avLst/>
              <a:gdLst/>
              <a:ahLst/>
              <a:cxnLst/>
              <a:rect l="0" t="0" r="0" b="0"/>
              <a:pathLst>
                <a:path w="140908" h="232259">
                  <a:moveTo>
                    <a:pt x="140907" y="3658"/>
                  </a:moveTo>
                  <a:lnTo>
                    <a:pt x="140907" y="3658"/>
                  </a:lnTo>
                  <a:lnTo>
                    <a:pt x="137537" y="287"/>
                  </a:lnTo>
                  <a:lnTo>
                    <a:pt x="135838" y="0"/>
                  </a:lnTo>
                  <a:lnTo>
                    <a:pt x="134000" y="514"/>
                  </a:lnTo>
                  <a:lnTo>
                    <a:pt x="132068" y="1562"/>
                  </a:lnTo>
                  <a:lnTo>
                    <a:pt x="118125" y="20569"/>
                  </a:lnTo>
                  <a:lnTo>
                    <a:pt x="95720" y="66657"/>
                  </a:lnTo>
                  <a:lnTo>
                    <a:pt x="75307" y="111459"/>
                  </a:lnTo>
                  <a:lnTo>
                    <a:pt x="49504" y="156013"/>
                  </a:lnTo>
                  <a:lnTo>
                    <a:pt x="23278" y="194850"/>
                  </a:lnTo>
                  <a:lnTo>
                    <a:pt x="454" y="229840"/>
                  </a:lnTo>
                  <a:lnTo>
                    <a:pt x="0" y="231351"/>
                  </a:lnTo>
                  <a:lnTo>
                    <a:pt x="1207" y="232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SMARTInkShape-7797"/>
            <p:cNvSpPr/>
            <p:nvPr>
              <p:custDataLst>
                <p:tags r:id="rId126"/>
              </p:custDataLst>
            </p:nvPr>
          </p:nvSpPr>
          <p:spPr>
            <a:xfrm>
              <a:off x="11658600" y="4400550"/>
              <a:ext cx="6089" cy="57151"/>
            </a:xfrm>
            <a:custGeom>
              <a:avLst/>
              <a:gdLst/>
              <a:ahLst/>
              <a:cxnLst/>
              <a:rect l="0" t="0" r="0" b="0"/>
              <a:pathLst>
                <a:path w="6089" h="57151">
                  <a:moveTo>
                    <a:pt x="0" y="0"/>
                  </a:moveTo>
                  <a:lnTo>
                    <a:pt x="0" y="0"/>
                  </a:lnTo>
                  <a:lnTo>
                    <a:pt x="3370" y="6742"/>
                  </a:lnTo>
                  <a:lnTo>
                    <a:pt x="6088" y="38692"/>
                  </a:lnTo>
                  <a:lnTo>
                    <a:pt x="4352" y="47301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4" name="SMARTInkShape-7798"/>
            <p:cNvSpPr/>
            <p:nvPr>
              <p:custDataLst>
                <p:tags r:id="rId127"/>
              </p:custDataLst>
            </p:nvPr>
          </p:nvSpPr>
          <p:spPr>
            <a:xfrm>
              <a:off x="12033250" y="4155548"/>
              <a:ext cx="65524" cy="289453"/>
            </a:xfrm>
            <a:custGeom>
              <a:avLst/>
              <a:gdLst/>
              <a:ahLst/>
              <a:cxnLst/>
              <a:rect l="0" t="0" r="0" b="0"/>
              <a:pathLst>
                <a:path w="65524" h="289453">
                  <a:moveTo>
                    <a:pt x="19050" y="16402"/>
                  </a:moveTo>
                  <a:lnTo>
                    <a:pt x="19050" y="16402"/>
                  </a:lnTo>
                  <a:lnTo>
                    <a:pt x="33552" y="3310"/>
                  </a:lnTo>
                  <a:lnTo>
                    <a:pt x="42193" y="0"/>
                  </a:lnTo>
                  <a:lnTo>
                    <a:pt x="46473" y="1939"/>
                  </a:lnTo>
                  <a:lnTo>
                    <a:pt x="54992" y="11621"/>
                  </a:lnTo>
                  <a:lnTo>
                    <a:pt x="64349" y="53164"/>
                  </a:lnTo>
                  <a:lnTo>
                    <a:pt x="65523" y="92243"/>
                  </a:lnTo>
                  <a:lnTo>
                    <a:pt x="62281" y="135481"/>
                  </a:lnTo>
                  <a:lnTo>
                    <a:pt x="53787" y="180568"/>
                  </a:lnTo>
                  <a:lnTo>
                    <a:pt x="35430" y="224596"/>
                  </a:lnTo>
                  <a:lnTo>
                    <a:pt x="0" y="2894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SMARTInkShape-Group1431"/>
          <p:cNvGrpSpPr/>
          <p:nvPr/>
        </p:nvGrpSpPr>
        <p:grpSpPr>
          <a:xfrm>
            <a:off x="10746891" y="4038462"/>
            <a:ext cx="562460" cy="406539"/>
            <a:chOff x="10746891" y="4038462"/>
            <a:chExt cx="562460" cy="406539"/>
          </a:xfrm>
        </p:grpSpPr>
        <p:sp>
          <p:nvSpPr>
            <p:cNvPr id="836" name="SMARTInkShape-7799"/>
            <p:cNvSpPr/>
            <p:nvPr>
              <p:custDataLst>
                <p:tags r:id="rId117"/>
              </p:custDataLst>
            </p:nvPr>
          </p:nvSpPr>
          <p:spPr>
            <a:xfrm>
              <a:off x="10746891" y="4038462"/>
              <a:ext cx="158131" cy="399334"/>
            </a:xfrm>
            <a:custGeom>
              <a:avLst/>
              <a:gdLst/>
              <a:ahLst/>
              <a:cxnLst/>
              <a:rect l="0" t="0" r="0" b="0"/>
              <a:pathLst>
                <a:path w="158131" h="399334">
                  <a:moveTo>
                    <a:pt x="3659" y="101738"/>
                  </a:moveTo>
                  <a:lnTo>
                    <a:pt x="3659" y="101738"/>
                  </a:lnTo>
                  <a:lnTo>
                    <a:pt x="0" y="98080"/>
                  </a:lnTo>
                  <a:lnTo>
                    <a:pt x="1563" y="99642"/>
                  </a:lnTo>
                  <a:lnTo>
                    <a:pt x="10218" y="143649"/>
                  </a:lnTo>
                  <a:lnTo>
                    <a:pt x="14539" y="189180"/>
                  </a:lnTo>
                  <a:lnTo>
                    <a:pt x="15551" y="224562"/>
                  </a:lnTo>
                  <a:lnTo>
                    <a:pt x="15999" y="262160"/>
                  </a:lnTo>
                  <a:lnTo>
                    <a:pt x="16200" y="302389"/>
                  </a:lnTo>
                  <a:lnTo>
                    <a:pt x="12524" y="338142"/>
                  </a:lnTo>
                  <a:lnTo>
                    <a:pt x="5410" y="384482"/>
                  </a:lnTo>
                  <a:lnTo>
                    <a:pt x="6317" y="395089"/>
                  </a:lnTo>
                  <a:lnTo>
                    <a:pt x="7549" y="398906"/>
                  </a:lnTo>
                  <a:lnTo>
                    <a:pt x="8369" y="399333"/>
                  </a:lnTo>
                  <a:lnTo>
                    <a:pt x="14935" y="358520"/>
                  </a:lnTo>
                  <a:lnTo>
                    <a:pt x="18783" y="320286"/>
                  </a:lnTo>
                  <a:lnTo>
                    <a:pt x="22848" y="273188"/>
                  </a:lnTo>
                  <a:lnTo>
                    <a:pt x="24917" y="247788"/>
                  </a:lnTo>
                  <a:lnTo>
                    <a:pt x="27709" y="221682"/>
                  </a:lnTo>
                  <a:lnTo>
                    <a:pt x="30981" y="195106"/>
                  </a:lnTo>
                  <a:lnTo>
                    <a:pt x="34574" y="168217"/>
                  </a:lnTo>
                  <a:lnTo>
                    <a:pt x="44211" y="121406"/>
                  </a:lnTo>
                  <a:lnTo>
                    <a:pt x="54841" y="81552"/>
                  </a:lnTo>
                  <a:lnTo>
                    <a:pt x="69468" y="36725"/>
                  </a:lnTo>
                  <a:lnTo>
                    <a:pt x="80885" y="14753"/>
                  </a:lnTo>
                  <a:lnTo>
                    <a:pt x="93015" y="3106"/>
                  </a:lnTo>
                  <a:lnTo>
                    <a:pt x="99213" y="0"/>
                  </a:lnTo>
                  <a:lnTo>
                    <a:pt x="106874" y="46"/>
                  </a:lnTo>
                  <a:lnTo>
                    <a:pt x="124790" y="5742"/>
                  </a:lnTo>
                  <a:lnTo>
                    <a:pt x="140751" y="20973"/>
                  </a:lnTo>
                  <a:lnTo>
                    <a:pt x="147970" y="30961"/>
                  </a:lnTo>
                  <a:lnTo>
                    <a:pt x="155993" y="58993"/>
                  </a:lnTo>
                  <a:lnTo>
                    <a:pt x="158130" y="75357"/>
                  </a:lnTo>
                  <a:lnTo>
                    <a:pt x="145457" y="114238"/>
                  </a:lnTo>
                  <a:lnTo>
                    <a:pt x="121713" y="152448"/>
                  </a:lnTo>
                  <a:lnTo>
                    <a:pt x="94696" y="178839"/>
                  </a:lnTo>
                  <a:lnTo>
                    <a:pt x="69991" y="192450"/>
                  </a:lnTo>
                  <a:lnTo>
                    <a:pt x="50072" y="197793"/>
                  </a:lnTo>
                  <a:lnTo>
                    <a:pt x="38869" y="197816"/>
                  </a:lnTo>
                  <a:lnTo>
                    <a:pt x="36304" y="196835"/>
                  </a:lnTo>
                  <a:lnTo>
                    <a:pt x="35301" y="195475"/>
                  </a:lnTo>
                  <a:lnTo>
                    <a:pt x="35409" y="190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SMARTInkShape-7800"/>
            <p:cNvSpPr/>
            <p:nvPr>
              <p:custDataLst>
                <p:tags r:id="rId118"/>
              </p:custDataLst>
            </p:nvPr>
          </p:nvSpPr>
          <p:spPr>
            <a:xfrm>
              <a:off x="10871200" y="4248150"/>
              <a:ext cx="184151" cy="180192"/>
            </a:xfrm>
            <a:custGeom>
              <a:avLst/>
              <a:gdLst/>
              <a:ahLst/>
              <a:cxnLst/>
              <a:rect l="0" t="0" r="0" b="0"/>
              <a:pathLst>
                <a:path w="184151" h="180192">
                  <a:moveTo>
                    <a:pt x="0" y="44450"/>
                  </a:moveTo>
                  <a:lnTo>
                    <a:pt x="0" y="44450"/>
                  </a:lnTo>
                  <a:lnTo>
                    <a:pt x="10113" y="37708"/>
                  </a:lnTo>
                  <a:lnTo>
                    <a:pt x="22603" y="36279"/>
                  </a:lnTo>
                  <a:lnTo>
                    <a:pt x="38974" y="39407"/>
                  </a:lnTo>
                  <a:lnTo>
                    <a:pt x="60360" y="47853"/>
                  </a:lnTo>
                  <a:lnTo>
                    <a:pt x="78331" y="64307"/>
                  </a:lnTo>
                  <a:lnTo>
                    <a:pt x="91966" y="85730"/>
                  </a:lnTo>
                  <a:lnTo>
                    <a:pt x="100374" y="109364"/>
                  </a:lnTo>
                  <a:lnTo>
                    <a:pt x="102335" y="146469"/>
                  </a:lnTo>
                  <a:lnTo>
                    <a:pt x="96282" y="164110"/>
                  </a:lnTo>
                  <a:lnTo>
                    <a:pt x="87242" y="175243"/>
                  </a:lnTo>
                  <a:lnTo>
                    <a:pt x="78522" y="180191"/>
                  </a:lnTo>
                  <a:lnTo>
                    <a:pt x="75632" y="178689"/>
                  </a:lnTo>
                  <a:lnTo>
                    <a:pt x="73704" y="174865"/>
                  </a:lnTo>
                  <a:lnTo>
                    <a:pt x="72266" y="160973"/>
                  </a:lnTo>
                  <a:lnTo>
                    <a:pt x="73982" y="138337"/>
                  </a:lnTo>
                  <a:lnTo>
                    <a:pt x="92395" y="91083"/>
                  </a:lnTo>
                  <a:lnTo>
                    <a:pt x="126940" y="46978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SMARTInkShape-7801"/>
            <p:cNvSpPr/>
            <p:nvPr>
              <p:custDataLst>
                <p:tags r:id="rId119"/>
              </p:custDataLst>
            </p:nvPr>
          </p:nvSpPr>
          <p:spPr>
            <a:xfrm>
              <a:off x="11193066" y="4118254"/>
              <a:ext cx="116285" cy="326747"/>
            </a:xfrm>
            <a:custGeom>
              <a:avLst/>
              <a:gdLst/>
              <a:ahLst/>
              <a:cxnLst/>
              <a:rect l="0" t="0" r="0" b="0"/>
              <a:pathLst>
                <a:path w="116285" h="326747">
                  <a:moveTo>
                    <a:pt x="109934" y="15596"/>
                  </a:moveTo>
                  <a:lnTo>
                    <a:pt x="109934" y="15596"/>
                  </a:lnTo>
                  <a:lnTo>
                    <a:pt x="109932" y="6758"/>
                  </a:lnTo>
                  <a:lnTo>
                    <a:pt x="108053" y="2731"/>
                  </a:lnTo>
                  <a:lnTo>
                    <a:pt x="106563" y="669"/>
                  </a:lnTo>
                  <a:lnTo>
                    <a:pt x="104864" y="0"/>
                  </a:lnTo>
                  <a:lnTo>
                    <a:pt x="103027" y="260"/>
                  </a:lnTo>
                  <a:lnTo>
                    <a:pt x="101095" y="1139"/>
                  </a:lnTo>
                  <a:lnTo>
                    <a:pt x="70112" y="34057"/>
                  </a:lnTo>
                  <a:lnTo>
                    <a:pt x="44043" y="73747"/>
                  </a:lnTo>
                  <a:lnTo>
                    <a:pt x="25617" y="109174"/>
                  </a:lnTo>
                  <a:lnTo>
                    <a:pt x="10371" y="150790"/>
                  </a:lnTo>
                  <a:lnTo>
                    <a:pt x="2185" y="191393"/>
                  </a:lnTo>
                  <a:lnTo>
                    <a:pt x="0" y="211111"/>
                  </a:lnTo>
                  <a:lnTo>
                    <a:pt x="8863" y="246190"/>
                  </a:lnTo>
                  <a:lnTo>
                    <a:pt x="27617" y="276127"/>
                  </a:lnTo>
                  <a:lnTo>
                    <a:pt x="52418" y="298839"/>
                  </a:lnTo>
                  <a:lnTo>
                    <a:pt x="99278" y="320501"/>
                  </a:lnTo>
                  <a:lnTo>
                    <a:pt x="116284" y="3267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40" name="SMARTInkShape-7802"/>
          <p:cNvSpPr/>
          <p:nvPr>
            <p:custDataLst>
              <p:tags r:id="rId2"/>
            </p:custDataLst>
          </p:nvPr>
        </p:nvSpPr>
        <p:spPr>
          <a:xfrm>
            <a:off x="10069578" y="4076784"/>
            <a:ext cx="350773" cy="391128"/>
          </a:xfrm>
          <a:custGeom>
            <a:avLst/>
            <a:gdLst/>
            <a:ahLst/>
            <a:cxnLst/>
            <a:rect l="0" t="0" r="0" b="0"/>
            <a:pathLst>
              <a:path w="350773" h="391128">
                <a:moveTo>
                  <a:pt x="236472" y="12616"/>
                </a:moveTo>
                <a:lnTo>
                  <a:pt x="236472" y="12616"/>
                </a:lnTo>
                <a:lnTo>
                  <a:pt x="246611" y="8252"/>
                </a:lnTo>
                <a:lnTo>
                  <a:pt x="257429" y="6149"/>
                </a:lnTo>
                <a:lnTo>
                  <a:pt x="267763" y="1356"/>
                </a:lnTo>
                <a:lnTo>
                  <a:pt x="274173" y="0"/>
                </a:lnTo>
                <a:lnTo>
                  <a:pt x="267711" y="6683"/>
                </a:lnTo>
                <a:lnTo>
                  <a:pt x="231904" y="27358"/>
                </a:lnTo>
                <a:lnTo>
                  <a:pt x="192156" y="51243"/>
                </a:lnTo>
                <a:lnTo>
                  <a:pt x="146984" y="85209"/>
                </a:lnTo>
                <a:lnTo>
                  <a:pt x="109681" y="112143"/>
                </a:lnTo>
                <a:lnTo>
                  <a:pt x="69239" y="144959"/>
                </a:lnTo>
                <a:lnTo>
                  <a:pt x="56312" y="161747"/>
                </a:lnTo>
                <a:lnTo>
                  <a:pt x="52865" y="169187"/>
                </a:lnTo>
                <a:lnTo>
                  <a:pt x="51979" y="175558"/>
                </a:lnTo>
                <a:lnTo>
                  <a:pt x="54756" y="186399"/>
                </a:lnTo>
                <a:lnTo>
                  <a:pt x="68219" y="195921"/>
                </a:lnTo>
                <a:lnTo>
                  <a:pt x="111359" y="210161"/>
                </a:lnTo>
                <a:lnTo>
                  <a:pt x="141387" y="217512"/>
                </a:lnTo>
                <a:lnTo>
                  <a:pt x="147681" y="221180"/>
                </a:lnTo>
                <a:lnTo>
                  <a:pt x="151879" y="225742"/>
                </a:lnTo>
                <a:lnTo>
                  <a:pt x="154676" y="230900"/>
                </a:lnTo>
                <a:lnTo>
                  <a:pt x="153720" y="236455"/>
                </a:lnTo>
                <a:lnTo>
                  <a:pt x="145131" y="248272"/>
                </a:lnTo>
                <a:lnTo>
                  <a:pt x="101413" y="282539"/>
                </a:lnTo>
                <a:lnTo>
                  <a:pt x="60361" y="309355"/>
                </a:lnTo>
                <a:lnTo>
                  <a:pt x="13848" y="345901"/>
                </a:lnTo>
                <a:lnTo>
                  <a:pt x="5507" y="353341"/>
                </a:lnTo>
                <a:lnTo>
                  <a:pt x="1357" y="359710"/>
                </a:lnTo>
                <a:lnTo>
                  <a:pt x="0" y="365367"/>
                </a:lnTo>
                <a:lnTo>
                  <a:pt x="507" y="370550"/>
                </a:lnTo>
                <a:lnTo>
                  <a:pt x="5785" y="375416"/>
                </a:lnTo>
                <a:lnTo>
                  <a:pt x="24817" y="384587"/>
                </a:lnTo>
                <a:lnTo>
                  <a:pt x="61031" y="389603"/>
                </a:lnTo>
                <a:lnTo>
                  <a:pt x="83526" y="390941"/>
                </a:lnTo>
                <a:lnTo>
                  <a:pt x="111225" y="391127"/>
                </a:lnTo>
                <a:lnTo>
                  <a:pt x="142390" y="390546"/>
                </a:lnTo>
                <a:lnTo>
                  <a:pt x="175867" y="389453"/>
                </a:lnTo>
                <a:lnTo>
                  <a:pt x="210181" y="388018"/>
                </a:lnTo>
                <a:lnTo>
                  <a:pt x="245051" y="386356"/>
                </a:lnTo>
                <a:lnTo>
                  <a:pt x="280292" y="384543"/>
                </a:lnTo>
                <a:lnTo>
                  <a:pt x="350772" y="38091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SMARTInkShape-Group1433"/>
          <p:cNvGrpSpPr/>
          <p:nvPr/>
        </p:nvGrpSpPr>
        <p:grpSpPr>
          <a:xfrm>
            <a:off x="9353550" y="3956050"/>
            <a:ext cx="311151" cy="745430"/>
            <a:chOff x="9353550" y="3956050"/>
            <a:chExt cx="311151" cy="745430"/>
          </a:xfrm>
        </p:grpSpPr>
        <p:sp>
          <p:nvSpPr>
            <p:cNvPr id="841" name="SMARTInkShape-7803"/>
            <p:cNvSpPr/>
            <p:nvPr>
              <p:custDataLst>
                <p:tags r:id="rId114"/>
              </p:custDataLst>
            </p:nvPr>
          </p:nvSpPr>
          <p:spPr>
            <a:xfrm>
              <a:off x="9474200" y="3956050"/>
              <a:ext cx="50801" cy="336551"/>
            </a:xfrm>
            <a:custGeom>
              <a:avLst/>
              <a:gdLst/>
              <a:ahLst/>
              <a:cxnLst/>
              <a:rect l="0" t="0" r="0" b="0"/>
              <a:pathLst>
                <a:path w="50801" h="336551">
                  <a:moveTo>
                    <a:pt x="0" y="0"/>
                  </a:moveTo>
                  <a:lnTo>
                    <a:pt x="0" y="0"/>
                  </a:lnTo>
                  <a:lnTo>
                    <a:pt x="6743" y="3371"/>
                  </a:lnTo>
                  <a:lnTo>
                    <a:pt x="17676" y="25693"/>
                  </a:lnTo>
                  <a:lnTo>
                    <a:pt x="29855" y="69231"/>
                  </a:lnTo>
                  <a:lnTo>
                    <a:pt x="36316" y="111673"/>
                  </a:lnTo>
                  <a:lnTo>
                    <a:pt x="41539" y="158993"/>
                  </a:lnTo>
                  <a:lnTo>
                    <a:pt x="46214" y="203543"/>
                  </a:lnTo>
                  <a:lnTo>
                    <a:pt x="48762" y="243099"/>
                  </a:lnTo>
                  <a:lnTo>
                    <a:pt x="49892" y="278082"/>
                  </a:lnTo>
                  <a:lnTo>
                    <a:pt x="50800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2" name="SMARTInkShape-7804"/>
            <p:cNvSpPr/>
            <p:nvPr>
              <p:custDataLst>
                <p:tags r:id="rId115"/>
              </p:custDataLst>
            </p:nvPr>
          </p:nvSpPr>
          <p:spPr>
            <a:xfrm>
              <a:off x="9353550" y="4400550"/>
              <a:ext cx="311151" cy="38101"/>
            </a:xfrm>
            <a:custGeom>
              <a:avLst/>
              <a:gdLst/>
              <a:ahLst/>
              <a:cxnLst/>
              <a:rect l="0" t="0" r="0" b="0"/>
              <a:pathLst>
                <a:path w="311151" h="38101">
                  <a:moveTo>
                    <a:pt x="0" y="38100"/>
                  </a:moveTo>
                  <a:lnTo>
                    <a:pt x="0" y="38100"/>
                  </a:lnTo>
                  <a:lnTo>
                    <a:pt x="3370" y="34729"/>
                  </a:lnTo>
                  <a:lnTo>
                    <a:pt x="35808" y="22520"/>
                  </a:lnTo>
                  <a:lnTo>
                    <a:pt x="73771" y="13302"/>
                  </a:lnTo>
                  <a:lnTo>
                    <a:pt x="120275" y="5912"/>
                  </a:lnTo>
                  <a:lnTo>
                    <a:pt x="146505" y="3941"/>
                  </a:lnTo>
                  <a:lnTo>
                    <a:pt x="173871" y="2627"/>
                  </a:lnTo>
                  <a:lnTo>
                    <a:pt x="199167" y="1752"/>
                  </a:lnTo>
                  <a:lnTo>
                    <a:pt x="246094" y="779"/>
                  </a:lnTo>
                  <a:lnTo>
                    <a:pt x="288581" y="231"/>
                  </a:lnTo>
                  <a:lnTo>
                    <a:pt x="311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3" name="SMARTInkShape-7805"/>
            <p:cNvSpPr/>
            <p:nvPr>
              <p:custDataLst>
                <p:tags r:id="rId116"/>
              </p:custDataLst>
            </p:nvPr>
          </p:nvSpPr>
          <p:spPr>
            <a:xfrm>
              <a:off x="9461500" y="4528783"/>
              <a:ext cx="181023" cy="172697"/>
            </a:xfrm>
            <a:custGeom>
              <a:avLst/>
              <a:gdLst/>
              <a:ahLst/>
              <a:cxnLst/>
              <a:rect l="0" t="0" r="0" b="0"/>
              <a:pathLst>
                <a:path w="181023" h="172697">
                  <a:moveTo>
                    <a:pt x="0" y="30517"/>
                  </a:moveTo>
                  <a:lnTo>
                    <a:pt x="0" y="30517"/>
                  </a:lnTo>
                  <a:lnTo>
                    <a:pt x="6907" y="71944"/>
                  </a:lnTo>
                  <a:lnTo>
                    <a:pt x="11556" y="114978"/>
                  </a:lnTo>
                  <a:lnTo>
                    <a:pt x="12549" y="161123"/>
                  </a:lnTo>
                  <a:lnTo>
                    <a:pt x="11927" y="171819"/>
                  </a:lnTo>
                  <a:lnTo>
                    <a:pt x="10774" y="172696"/>
                  </a:lnTo>
                  <a:lnTo>
                    <a:pt x="9299" y="171870"/>
                  </a:lnTo>
                  <a:lnTo>
                    <a:pt x="7224" y="153852"/>
                  </a:lnTo>
                  <a:lnTo>
                    <a:pt x="9980" y="112686"/>
                  </a:lnTo>
                  <a:lnTo>
                    <a:pt x="20898" y="78326"/>
                  </a:lnTo>
                  <a:lnTo>
                    <a:pt x="39628" y="44710"/>
                  </a:lnTo>
                  <a:lnTo>
                    <a:pt x="66766" y="18010"/>
                  </a:lnTo>
                  <a:lnTo>
                    <a:pt x="93880" y="3791"/>
                  </a:lnTo>
                  <a:lnTo>
                    <a:pt x="107036" y="0"/>
                  </a:lnTo>
                  <a:lnTo>
                    <a:pt x="129180" y="1432"/>
                  </a:lnTo>
                  <a:lnTo>
                    <a:pt x="139037" y="4777"/>
                  </a:lnTo>
                  <a:lnTo>
                    <a:pt x="147020" y="11946"/>
                  </a:lnTo>
                  <a:lnTo>
                    <a:pt x="169969" y="57057"/>
                  </a:lnTo>
                  <a:lnTo>
                    <a:pt x="179949" y="92473"/>
                  </a:lnTo>
                  <a:lnTo>
                    <a:pt x="181022" y="121546"/>
                  </a:lnTo>
                  <a:lnTo>
                    <a:pt x="177800" y="144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SMARTInkShape-Group1434"/>
          <p:cNvGrpSpPr/>
          <p:nvPr/>
        </p:nvGrpSpPr>
        <p:grpSpPr>
          <a:xfrm>
            <a:off x="8572500" y="4166821"/>
            <a:ext cx="311151" cy="113080"/>
            <a:chOff x="8572500" y="4166821"/>
            <a:chExt cx="311151" cy="113080"/>
          </a:xfrm>
        </p:grpSpPr>
        <p:sp>
          <p:nvSpPr>
            <p:cNvPr id="845" name="SMARTInkShape-7806"/>
            <p:cNvSpPr/>
            <p:nvPr>
              <p:custDataLst>
                <p:tags r:id="rId112"/>
              </p:custDataLst>
            </p:nvPr>
          </p:nvSpPr>
          <p:spPr>
            <a:xfrm>
              <a:off x="8591550" y="4166821"/>
              <a:ext cx="266701" cy="17830"/>
            </a:xfrm>
            <a:custGeom>
              <a:avLst/>
              <a:gdLst/>
              <a:ahLst/>
              <a:cxnLst/>
              <a:rect l="0" t="0" r="0" b="0"/>
              <a:pathLst>
                <a:path w="266701" h="17830">
                  <a:moveTo>
                    <a:pt x="0" y="17829"/>
                  </a:moveTo>
                  <a:lnTo>
                    <a:pt x="0" y="17829"/>
                  </a:lnTo>
                  <a:lnTo>
                    <a:pt x="33930" y="12760"/>
                  </a:lnTo>
                  <a:lnTo>
                    <a:pt x="63764" y="8991"/>
                  </a:lnTo>
                  <a:lnTo>
                    <a:pt x="101951" y="4964"/>
                  </a:lnTo>
                  <a:lnTo>
                    <a:pt x="144088" y="1528"/>
                  </a:lnTo>
                  <a:lnTo>
                    <a:pt x="186336" y="0"/>
                  </a:lnTo>
                  <a:lnTo>
                    <a:pt x="221105" y="3085"/>
                  </a:lnTo>
                  <a:lnTo>
                    <a:pt x="266700" y="114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6" name="SMARTInkShape-7807"/>
            <p:cNvSpPr/>
            <p:nvPr>
              <p:custDataLst>
                <p:tags r:id="rId113"/>
              </p:custDataLst>
            </p:nvPr>
          </p:nvSpPr>
          <p:spPr>
            <a:xfrm>
              <a:off x="8572500" y="4254500"/>
              <a:ext cx="311151" cy="25401"/>
            </a:xfrm>
            <a:custGeom>
              <a:avLst/>
              <a:gdLst/>
              <a:ahLst/>
              <a:cxnLst/>
              <a:rect l="0" t="0" r="0" b="0"/>
              <a:pathLst>
                <a:path w="311151" h="25401">
                  <a:moveTo>
                    <a:pt x="0" y="25400"/>
                  </a:moveTo>
                  <a:lnTo>
                    <a:pt x="0" y="25400"/>
                  </a:lnTo>
                  <a:lnTo>
                    <a:pt x="35807" y="25400"/>
                  </a:lnTo>
                  <a:lnTo>
                    <a:pt x="75651" y="19755"/>
                  </a:lnTo>
                  <a:lnTo>
                    <a:pt x="99117" y="15287"/>
                  </a:lnTo>
                  <a:lnTo>
                    <a:pt x="124640" y="11602"/>
                  </a:lnTo>
                  <a:lnTo>
                    <a:pt x="151532" y="8441"/>
                  </a:lnTo>
                  <a:lnTo>
                    <a:pt x="179338" y="5627"/>
                  </a:lnTo>
                  <a:lnTo>
                    <a:pt x="206342" y="3751"/>
                  </a:lnTo>
                  <a:lnTo>
                    <a:pt x="232811" y="2501"/>
                  </a:lnTo>
                  <a:lnTo>
                    <a:pt x="276333" y="1112"/>
                  </a:lnTo>
                  <a:lnTo>
                    <a:pt x="311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SMARTInkShape-Group1435"/>
          <p:cNvGrpSpPr/>
          <p:nvPr/>
        </p:nvGrpSpPr>
        <p:grpSpPr>
          <a:xfrm>
            <a:off x="7772400" y="3812735"/>
            <a:ext cx="257057" cy="486216"/>
            <a:chOff x="7772400" y="3812735"/>
            <a:chExt cx="257057" cy="486216"/>
          </a:xfrm>
        </p:grpSpPr>
        <p:sp>
          <p:nvSpPr>
            <p:cNvPr id="848" name="SMARTInkShape-7808"/>
            <p:cNvSpPr/>
            <p:nvPr>
              <p:custDataLst>
                <p:tags r:id="rId110"/>
              </p:custDataLst>
            </p:nvPr>
          </p:nvSpPr>
          <p:spPr>
            <a:xfrm>
              <a:off x="7772400" y="3915468"/>
              <a:ext cx="82856" cy="273948"/>
            </a:xfrm>
            <a:custGeom>
              <a:avLst/>
              <a:gdLst/>
              <a:ahLst/>
              <a:cxnLst/>
              <a:rect l="0" t="0" r="0" b="0"/>
              <a:pathLst>
                <a:path w="82856" h="273948">
                  <a:moveTo>
                    <a:pt x="19050" y="15182"/>
                  </a:moveTo>
                  <a:lnTo>
                    <a:pt x="19050" y="15182"/>
                  </a:lnTo>
                  <a:lnTo>
                    <a:pt x="19050" y="877"/>
                  </a:lnTo>
                  <a:lnTo>
                    <a:pt x="19755" y="0"/>
                  </a:lnTo>
                  <a:lnTo>
                    <a:pt x="20931" y="122"/>
                  </a:lnTo>
                  <a:lnTo>
                    <a:pt x="25530" y="3550"/>
                  </a:lnTo>
                  <a:lnTo>
                    <a:pt x="40725" y="20202"/>
                  </a:lnTo>
                  <a:lnTo>
                    <a:pt x="61378" y="55162"/>
                  </a:lnTo>
                  <a:lnTo>
                    <a:pt x="76355" y="98210"/>
                  </a:lnTo>
                  <a:lnTo>
                    <a:pt x="82855" y="132517"/>
                  </a:lnTo>
                  <a:lnTo>
                    <a:pt x="80569" y="168931"/>
                  </a:lnTo>
                  <a:lnTo>
                    <a:pt x="71086" y="204870"/>
                  </a:lnTo>
                  <a:lnTo>
                    <a:pt x="46619" y="249343"/>
                  </a:lnTo>
                  <a:lnTo>
                    <a:pt x="29656" y="266479"/>
                  </a:lnTo>
                  <a:lnTo>
                    <a:pt x="16473" y="273155"/>
                  </a:lnTo>
                  <a:lnTo>
                    <a:pt x="10982" y="273947"/>
                  </a:lnTo>
                  <a:lnTo>
                    <a:pt x="7322" y="272359"/>
                  </a:lnTo>
                  <a:lnTo>
                    <a:pt x="4881" y="269183"/>
                  </a:lnTo>
                  <a:lnTo>
                    <a:pt x="0" y="2564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9" name="SMARTInkShape-7809"/>
            <p:cNvSpPr/>
            <p:nvPr>
              <p:custDataLst>
                <p:tags r:id="rId111"/>
              </p:custDataLst>
            </p:nvPr>
          </p:nvSpPr>
          <p:spPr>
            <a:xfrm>
              <a:off x="7874000" y="3812735"/>
              <a:ext cx="155457" cy="486216"/>
            </a:xfrm>
            <a:custGeom>
              <a:avLst/>
              <a:gdLst/>
              <a:ahLst/>
              <a:cxnLst/>
              <a:rect l="0" t="0" r="0" b="0"/>
              <a:pathLst>
                <a:path w="155457" h="486216">
                  <a:moveTo>
                    <a:pt x="0" y="22665"/>
                  </a:moveTo>
                  <a:lnTo>
                    <a:pt x="0" y="22665"/>
                  </a:lnTo>
                  <a:lnTo>
                    <a:pt x="10113" y="15923"/>
                  </a:lnTo>
                  <a:lnTo>
                    <a:pt x="44749" y="9731"/>
                  </a:lnTo>
                  <a:lnTo>
                    <a:pt x="85068" y="1586"/>
                  </a:lnTo>
                  <a:lnTo>
                    <a:pt x="125407" y="0"/>
                  </a:lnTo>
                  <a:lnTo>
                    <a:pt x="141813" y="3419"/>
                  </a:lnTo>
                  <a:lnTo>
                    <a:pt x="153810" y="9643"/>
                  </a:lnTo>
                  <a:lnTo>
                    <a:pt x="155456" y="16100"/>
                  </a:lnTo>
                  <a:lnTo>
                    <a:pt x="148535" y="56881"/>
                  </a:lnTo>
                  <a:lnTo>
                    <a:pt x="144904" y="97009"/>
                  </a:lnTo>
                  <a:lnTo>
                    <a:pt x="137478" y="142765"/>
                  </a:lnTo>
                  <a:lnTo>
                    <a:pt x="128223" y="189483"/>
                  </a:lnTo>
                  <a:lnTo>
                    <a:pt x="121012" y="235311"/>
                  </a:lnTo>
                  <a:lnTo>
                    <a:pt x="118171" y="277582"/>
                  </a:lnTo>
                  <a:lnTo>
                    <a:pt x="121796" y="319505"/>
                  </a:lnTo>
                  <a:lnTo>
                    <a:pt x="125458" y="356857"/>
                  </a:lnTo>
                  <a:lnTo>
                    <a:pt x="126695" y="397711"/>
                  </a:lnTo>
                  <a:lnTo>
                    <a:pt x="126973" y="441242"/>
                  </a:lnTo>
                  <a:lnTo>
                    <a:pt x="126997" y="467610"/>
                  </a:lnTo>
                  <a:lnTo>
                    <a:pt x="125117" y="472772"/>
                  </a:lnTo>
                  <a:lnTo>
                    <a:pt x="123628" y="475136"/>
                  </a:lnTo>
                  <a:lnTo>
                    <a:pt x="111420" y="481835"/>
                  </a:lnTo>
                  <a:lnTo>
                    <a:pt x="86214" y="485349"/>
                  </a:lnTo>
                  <a:lnTo>
                    <a:pt x="44547" y="486044"/>
                  </a:lnTo>
                  <a:lnTo>
                    <a:pt x="12700" y="4862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51" name="SMARTInkShape-7810"/>
          <p:cNvSpPr/>
          <p:nvPr>
            <p:custDataLst>
              <p:tags r:id="rId3"/>
            </p:custDataLst>
          </p:nvPr>
        </p:nvSpPr>
        <p:spPr>
          <a:xfrm>
            <a:off x="11531796" y="2641939"/>
            <a:ext cx="209355" cy="221912"/>
          </a:xfrm>
          <a:custGeom>
            <a:avLst/>
            <a:gdLst/>
            <a:ahLst/>
            <a:cxnLst/>
            <a:rect l="0" t="0" r="0" b="0"/>
            <a:pathLst>
              <a:path w="209355" h="221912">
                <a:moveTo>
                  <a:pt x="145854" y="12361"/>
                </a:moveTo>
                <a:lnTo>
                  <a:pt x="145854" y="12361"/>
                </a:lnTo>
                <a:lnTo>
                  <a:pt x="145854" y="8990"/>
                </a:lnTo>
                <a:lnTo>
                  <a:pt x="147735" y="5454"/>
                </a:lnTo>
                <a:lnTo>
                  <a:pt x="151942" y="0"/>
                </a:lnTo>
                <a:lnTo>
                  <a:pt x="152126" y="3132"/>
                </a:lnTo>
                <a:lnTo>
                  <a:pt x="142484" y="49520"/>
                </a:lnTo>
                <a:lnTo>
                  <a:pt x="128606" y="91521"/>
                </a:lnTo>
                <a:lnTo>
                  <a:pt x="109549" y="131589"/>
                </a:lnTo>
                <a:lnTo>
                  <a:pt x="82897" y="172153"/>
                </a:lnTo>
                <a:lnTo>
                  <a:pt x="78364" y="175102"/>
                </a:lnTo>
                <a:lnTo>
                  <a:pt x="73992" y="176412"/>
                </a:lnTo>
                <a:lnTo>
                  <a:pt x="67822" y="175113"/>
                </a:lnTo>
                <a:lnTo>
                  <a:pt x="56411" y="172297"/>
                </a:lnTo>
                <a:lnTo>
                  <a:pt x="44093" y="169581"/>
                </a:lnTo>
                <a:lnTo>
                  <a:pt x="35716" y="165492"/>
                </a:lnTo>
                <a:lnTo>
                  <a:pt x="27290" y="158971"/>
                </a:lnTo>
                <a:lnTo>
                  <a:pt x="7386" y="126153"/>
                </a:lnTo>
                <a:lnTo>
                  <a:pt x="2051" y="110831"/>
                </a:lnTo>
                <a:lnTo>
                  <a:pt x="0" y="84424"/>
                </a:lnTo>
                <a:lnTo>
                  <a:pt x="3654" y="75904"/>
                </a:lnTo>
                <a:lnTo>
                  <a:pt x="6604" y="71656"/>
                </a:lnTo>
                <a:lnTo>
                  <a:pt x="13647" y="66937"/>
                </a:lnTo>
                <a:lnTo>
                  <a:pt x="25541" y="64280"/>
                </a:lnTo>
                <a:lnTo>
                  <a:pt x="45574" y="63382"/>
                </a:lnTo>
                <a:lnTo>
                  <a:pt x="57541" y="68904"/>
                </a:lnTo>
                <a:lnTo>
                  <a:pt x="74296" y="83912"/>
                </a:lnTo>
                <a:lnTo>
                  <a:pt x="106379" y="124324"/>
                </a:lnTo>
                <a:lnTo>
                  <a:pt x="132884" y="163254"/>
                </a:lnTo>
                <a:lnTo>
                  <a:pt x="161869" y="194959"/>
                </a:lnTo>
                <a:lnTo>
                  <a:pt x="193898" y="216798"/>
                </a:lnTo>
                <a:lnTo>
                  <a:pt x="209354" y="22191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2" name="SMARTInkShape-7811"/>
          <p:cNvSpPr/>
          <p:nvPr>
            <p:custDataLst>
              <p:tags r:id="rId4"/>
            </p:custDataLst>
          </p:nvPr>
        </p:nvSpPr>
        <p:spPr>
          <a:xfrm>
            <a:off x="7335945" y="3969273"/>
            <a:ext cx="328506" cy="221456"/>
          </a:xfrm>
          <a:custGeom>
            <a:avLst/>
            <a:gdLst/>
            <a:ahLst/>
            <a:cxnLst/>
            <a:rect l="0" t="0" r="0" b="0"/>
            <a:pathLst>
              <a:path w="328506" h="221456">
                <a:moveTo>
                  <a:pt x="207855" y="12177"/>
                </a:moveTo>
                <a:lnTo>
                  <a:pt x="207855" y="12177"/>
                </a:lnTo>
                <a:lnTo>
                  <a:pt x="217289" y="3449"/>
                </a:lnTo>
                <a:lnTo>
                  <a:pt x="225499" y="0"/>
                </a:lnTo>
                <a:lnTo>
                  <a:pt x="205997" y="44754"/>
                </a:lnTo>
                <a:lnTo>
                  <a:pt x="192212" y="76044"/>
                </a:lnTo>
                <a:lnTo>
                  <a:pt x="171975" y="113470"/>
                </a:lnTo>
                <a:lnTo>
                  <a:pt x="146987" y="149859"/>
                </a:lnTo>
                <a:lnTo>
                  <a:pt x="107036" y="194553"/>
                </a:lnTo>
                <a:lnTo>
                  <a:pt x="81201" y="213178"/>
                </a:lnTo>
                <a:lnTo>
                  <a:pt x="55608" y="221455"/>
                </a:lnTo>
                <a:lnTo>
                  <a:pt x="32005" y="217607"/>
                </a:lnTo>
                <a:lnTo>
                  <a:pt x="20771" y="212631"/>
                </a:lnTo>
                <a:lnTo>
                  <a:pt x="6409" y="197693"/>
                </a:lnTo>
                <a:lnTo>
                  <a:pt x="1590" y="188771"/>
                </a:lnTo>
                <a:lnTo>
                  <a:pt x="0" y="169450"/>
                </a:lnTo>
                <a:lnTo>
                  <a:pt x="1551" y="159359"/>
                </a:lnTo>
                <a:lnTo>
                  <a:pt x="6114" y="151220"/>
                </a:lnTo>
                <a:lnTo>
                  <a:pt x="20590" y="138415"/>
                </a:lnTo>
                <a:lnTo>
                  <a:pt x="44428" y="133664"/>
                </a:lnTo>
                <a:lnTo>
                  <a:pt x="76659" y="136021"/>
                </a:lnTo>
                <a:lnTo>
                  <a:pt x="119207" y="146477"/>
                </a:lnTo>
                <a:lnTo>
                  <a:pt x="166339" y="160530"/>
                </a:lnTo>
                <a:lnTo>
                  <a:pt x="190761" y="168229"/>
                </a:lnTo>
                <a:lnTo>
                  <a:pt x="216920" y="175479"/>
                </a:lnTo>
                <a:lnTo>
                  <a:pt x="244237" y="182428"/>
                </a:lnTo>
                <a:lnTo>
                  <a:pt x="291052" y="193678"/>
                </a:lnTo>
                <a:lnTo>
                  <a:pt x="328505" y="20267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SMARTInkShape-Group1438"/>
          <p:cNvGrpSpPr/>
          <p:nvPr/>
        </p:nvGrpSpPr>
        <p:grpSpPr>
          <a:xfrm>
            <a:off x="5265033" y="3890585"/>
            <a:ext cx="1866018" cy="342601"/>
            <a:chOff x="5265033" y="3890585"/>
            <a:chExt cx="1866018" cy="342601"/>
          </a:xfrm>
        </p:grpSpPr>
        <p:sp>
          <p:nvSpPr>
            <p:cNvPr id="853" name="SMARTInkShape-7812"/>
            <p:cNvSpPr/>
            <p:nvPr>
              <p:custDataLst>
                <p:tags r:id="rId97"/>
              </p:custDataLst>
            </p:nvPr>
          </p:nvSpPr>
          <p:spPr>
            <a:xfrm>
              <a:off x="5278765" y="3952250"/>
              <a:ext cx="175886" cy="273449"/>
            </a:xfrm>
            <a:custGeom>
              <a:avLst/>
              <a:gdLst/>
              <a:ahLst/>
              <a:cxnLst/>
              <a:rect l="0" t="0" r="0" b="0"/>
              <a:pathLst>
                <a:path w="175886" h="273449">
                  <a:moveTo>
                    <a:pt x="125085" y="29200"/>
                  </a:moveTo>
                  <a:lnTo>
                    <a:pt x="125085" y="29200"/>
                  </a:lnTo>
                  <a:lnTo>
                    <a:pt x="133813" y="14697"/>
                  </a:lnTo>
                  <a:lnTo>
                    <a:pt x="136020" y="6056"/>
                  </a:lnTo>
                  <a:lnTo>
                    <a:pt x="135197" y="3187"/>
                  </a:lnTo>
                  <a:lnTo>
                    <a:pt x="133237" y="1275"/>
                  </a:lnTo>
                  <a:lnTo>
                    <a:pt x="130520" y="0"/>
                  </a:lnTo>
                  <a:lnTo>
                    <a:pt x="113212" y="1576"/>
                  </a:lnTo>
                  <a:lnTo>
                    <a:pt x="83467" y="16625"/>
                  </a:lnTo>
                  <a:lnTo>
                    <a:pt x="54584" y="45700"/>
                  </a:lnTo>
                  <a:lnTo>
                    <a:pt x="31524" y="81126"/>
                  </a:lnTo>
                  <a:lnTo>
                    <a:pt x="16004" y="113426"/>
                  </a:lnTo>
                  <a:lnTo>
                    <a:pt x="3227" y="148478"/>
                  </a:lnTo>
                  <a:lnTo>
                    <a:pt x="0" y="191306"/>
                  </a:lnTo>
                  <a:lnTo>
                    <a:pt x="5231" y="235859"/>
                  </a:lnTo>
                  <a:lnTo>
                    <a:pt x="10433" y="252988"/>
                  </a:lnTo>
                  <a:lnTo>
                    <a:pt x="19800" y="265303"/>
                  </a:lnTo>
                  <a:lnTo>
                    <a:pt x="36664" y="271718"/>
                  </a:lnTo>
                  <a:lnTo>
                    <a:pt x="71840" y="273448"/>
                  </a:lnTo>
                  <a:lnTo>
                    <a:pt x="111661" y="267609"/>
                  </a:lnTo>
                  <a:lnTo>
                    <a:pt x="136052" y="259338"/>
                  </a:lnTo>
                  <a:lnTo>
                    <a:pt x="175885" y="23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4" name="SMARTInkShape-7813"/>
            <p:cNvSpPr/>
            <p:nvPr>
              <p:custDataLst>
                <p:tags r:id="rId98"/>
              </p:custDataLst>
            </p:nvPr>
          </p:nvSpPr>
          <p:spPr>
            <a:xfrm>
              <a:off x="5265033" y="4108450"/>
              <a:ext cx="113418" cy="38101"/>
            </a:xfrm>
            <a:custGeom>
              <a:avLst/>
              <a:gdLst/>
              <a:ahLst/>
              <a:cxnLst/>
              <a:rect l="0" t="0" r="0" b="0"/>
              <a:pathLst>
                <a:path w="113418" h="38101">
                  <a:moveTo>
                    <a:pt x="5467" y="38100"/>
                  </a:moveTo>
                  <a:lnTo>
                    <a:pt x="5467" y="38100"/>
                  </a:lnTo>
                  <a:lnTo>
                    <a:pt x="0" y="32633"/>
                  </a:lnTo>
                  <a:lnTo>
                    <a:pt x="30284" y="24738"/>
                  </a:lnTo>
                  <a:lnTo>
                    <a:pt x="70354" y="12876"/>
                  </a:lnTo>
                  <a:lnTo>
                    <a:pt x="1134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5" name="SMARTInkShape-7814"/>
            <p:cNvSpPr/>
            <p:nvPr>
              <p:custDataLst>
                <p:tags r:id="rId99"/>
              </p:custDataLst>
            </p:nvPr>
          </p:nvSpPr>
          <p:spPr>
            <a:xfrm>
              <a:off x="5639927" y="3890585"/>
              <a:ext cx="221124" cy="342601"/>
            </a:xfrm>
            <a:custGeom>
              <a:avLst/>
              <a:gdLst/>
              <a:ahLst/>
              <a:cxnLst/>
              <a:rect l="0" t="0" r="0" b="0"/>
              <a:pathLst>
                <a:path w="221124" h="342601">
                  <a:moveTo>
                    <a:pt x="176673" y="21015"/>
                  </a:moveTo>
                  <a:lnTo>
                    <a:pt x="176673" y="21015"/>
                  </a:lnTo>
                  <a:lnTo>
                    <a:pt x="173302" y="14273"/>
                  </a:lnTo>
                  <a:lnTo>
                    <a:pt x="166003" y="9082"/>
                  </a:lnTo>
                  <a:lnTo>
                    <a:pt x="137327" y="0"/>
                  </a:lnTo>
                  <a:lnTo>
                    <a:pt x="118029" y="1327"/>
                  </a:lnTo>
                  <a:lnTo>
                    <a:pt x="87330" y="11888"/>
                  </a:lnTo>
                  <a:lnTo>
                    <a:pt x="57773" y="30305"/>
                  </a:lnTo>
                  <a:lnTo>
                    <a:pt x="40573" y="47722"/>
                  </a:lnTo>
                  <a:lnTo>
                    <a:pt x="25873" y="71925"/>
                  </a:lnTo>
                  <a:lnTo>
                    <a:pt x="15810" y="116689"/>
                  </a:lnTo>
                  <a:lnTo>
                    <a:pt x="9693" y="151026"/>
                  </a:lnTo>
                  <a:lnTo>
                    <a:pt x="3682" y="186042"/>
                  </a:lnTo>
                  <a:lnTo>
                    <a:pt x="298" y="232817"/>
                  </a:lnTo>
                  <a:lnTo>
                    <a:pt x="0" y="273095"/>
                  </a:lnTo>
                  <a:lnTo>
                    <a:pt x="5864" y="314904"/>
                  </a:lnTo>
                  <a:lnTo>
                    <a:pt x="10446" y="337222"/>
                  </a:lnTo>
                  <a:lnTo>
                    <a:pt x="12938" y="339770"/>
                  </a:lnTo>
                  <a:lnTo>
                    <a:pt x="21351" y="342600"/>
                  </a:lnTo>
                  <a:lnTo>
                    <a:pt x="56962" y="338643"/>
                  </a:lnTo>
                  <a:lnTo>
                    <a:pt x="104514" y="328832"/>
                  </a:lnTo>
                  <a:lnTo>
                    <a:pt x="140369" y="321041"/>
                  </a:lnTo>
                  <a:lnTo>
                    <a:pt x="173709" y="310993"/>
                  </a:lnTo>
                  <a:lnTo>
                    <a:pt x="221123" y="2940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6" name="SMARTInkShape-7815"/>
            <p:cNvSpPr/>
            <p:nvPr>
              <p:custDataLst>
                <p:tags r:id="rId100"/>
              </p:custDataLst>
            </p:nvPr>
          </p:nvSpPr>
          <p:spPr>
            <a:xfrm>
              <a:off x="6038850" y="3939648"/>
              <a:ext cx="63434" cy="232974"/>
            </a:xfrm>
            <a:custGeom>
              <a:avLst/>
              <a:gdLst/>
              <a:ahLst/>
              <a:cxnLst/>
              <a:rect l="0" t="0" r="0" b="0"/>
              <a:pathLst>
                <a:path w="63434" h="232974">
                  <a:moveTo>
                    <a:pt x="0" y="16402"/>
                  </a:moveTo>
                  <a:lnTo>
                    <a:pt x="0" y="16402"/>
                  </a:lnTo>
                  <a:lnTo>
                    <a:pt x="3371" y="6289"/>
                  </a:lnTo>
                  <a:lnTo>
                    <a:pt x="5775" y="3310"/>
                  </a:lnTo>
                  <a:lnTo>
                    <a:pt x="12209" y="0"/>
                  </a:lnTo>
                  <a:lnTo>
                    <a:pt x="21654" y="2292"/>
                  </a:lnTo>
                  <a:lnTo>
                    <a:pt x="27136" y="4878"/>
                  </a:lnTo>
                  <a:lnTo>
                    <a:pt x="36990" y="17160"/>
                  </a:lnTo>
                  <a:lnTo>
                    <a:pt x="46073" y="37906"/>
                  </a:lnTo>
                  <a:lnTo>
                    <a:pt x="54814" y="70644"/>
                  </a:lnTo>
                  <a:lnTo>
                    <a:pt x="59640" y="108713"/>
                  </a:lnTo>
                  <a:lnTo>
                    <a:pt x="61784" y="147035"/>
                  </a:lnTo>
                  <a:lnTo>
                    <a:pt x="62992" y="194259"/>
                  </a:lnTo>
                  <a:lnTo>
                    <a:pt x="63433" y="232248"/>
                  </a:lnTo>
                  <a:lnTo>
                    <a:pt x="62750" y="232973"/>
                  </a:lnTo>
                  <a:lnTo>
                    <a:pt x="61588" y="232043"/>
                  </a:lnTo>
                  <a:lnTo>
                    <a:pt x="57150" y="2259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7" name="SMARTInkShape-7816"/>
            <p:cNvSpPr/>
            <p:nvPr>
              <p:custDataLst>
                <p:tags r:id="rId101"/>
              </p:custDataLst>
            </p:nvPr>
          </p:nvSpPr>
          <p:spPr>
            <a:xfrm>
              <a:off x="5924052" y="3956165"/>
              <a:ext cx="260849" cy="44336"/>
            </a:xfrm>
            <a:custGeom>
              <a:avLst/>
              <a:gdLst/>
              <a:ahLst/>
              <a:cxnLst/>
              <a:rect l="0" t="0" r="0" b="0"/>
              <a:pathLst>
                <a:path w="260849" h="44336">
                  <a:moveTo>
                    <a:pt x="13198" y="44335"/>
                  </a:moveTo>
                  <a:lnTo>
                    <a:pt x="13198" y="44335"/>
                  </a:lnTo>
                  <a:lnTo>
                    <a:pt x="3085" y="40964"/>
                  </a:lnTo>
                  <a:lnTo>
                    <a:pt x="811" y="39266"/>
                  </a:lnTo>
                  <a:lnTo>
                    <a:pt x="0" y="37427"/>
                  </a:lnTo>
                  <a:lnTo>
                    <a:pt x="167" y="35497"/>
                  </a:lnTo>
                  <a:lnTo>
                    <a:pt x="13884" y="26037"/>
                  </a:lnTo>
                  <a:lnTo>
                    <a:pt x="49307" y="17668"/>
                  </a:lnTo>
                  <a:lnTo>
                    <a:pt x="87102" y="9200"/>
                  </a:lnTo>
                  <a:lnTo>
                    <a:pt x="131416" y="1203"/>
                  </a:lnTo>
                  <a:lnTo>
                    <a:pt x="176982" y="0"/>
                  </a:lnTo>
                  <a:lnTo>
                    <a:pt x="213696" y="3699"/>
                  </a:lnTo>
                  <a:lnTo>
                    <a:pt x="260848" y="12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8" name="SMARTInkShape-7817"/>
            <p:cNvSpPr/>
            <p:nvPr>
              <p:custDataLst>
                <p:tags r:id="rId102"/>
              </p:custDataLst>
            </p:nvPr>
          </p:nvSpPr>
          <p:spPr>
            <a:xfrm>
              <a:off x="6813550" y="412115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0" y="0"/>
                  </a:moveTo>
                  <a:lnTo>
                    <a:pt x="0" y="0"/>
                  </a:lnTo>
                  <a:lnTo>
                    <a:pt x="5026" y="22604"/>
                  </a:lnTo>
                  <a:lnTo>
                    <a:pt x="63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9" name="SMARTInkShape-7818"/>
            <p:cNvSpPr/>
            <p:nvPr>
              <p:custDataLst>
                <p:tags r:id="rId103"/>
              </p:custDataLst>
            </p:nvPr>
          </p:nvSpPr>
          <p:spPr>
            <a:xfrm>
              <a:off x="6762750" y="404495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12700" y="19050"/>
                  </a:moveTo>
                  <a:lnTo>
                    <a:pt x="1270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0" name="SMARTInkShape-7819"/>
            <p:cNvSpPr/>
            <p:nvPr>
              <p:custDataLst>
                <p:tags r:id="rId104"/>
              </p:custDataLst>
            </p:nvPr>
          </p:nvSpPr>
          <p:spPr>
            <a:xfrm>
              <a:off x="6997700" y="4038600"/>
              <a:ext cx="133351" cy="3659"/>
            </a:xfrm>
            <a:custGeom>
              <a:avLst/>
              <a:gdLst/>
              <a:ahLst/>
              <a:cxnLst/>
              <a:rect l="0" t="0" r="0" b="0"/>
              <a:pathLst>
                <a:path w="133351" h="3659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3658"/>
                  </a:lnTo>
                  <a:lnTo>
                    <a:pt x="3370" y="2096"/>
                  </a:lnTo>
                  <a:lnTo>
                    <a:pt x="37590" y="414"/>
                  </a:lnTo>
                  <a:lnTo>
                    <a:pt x="79890" y="122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1" name="SMARTInkShape-7820"/>
            <p:cNvSpPr/>
            <p:nvPr>
              <p:custDataLst>
                <p:tags r:id="rId105"/>
              </p:custDataLst>
            </p:nvPr>
          </p:nvSpPr>
          <p:spPr>
            <a:xfrm>
              <a:off x="7021280" y="4140200"/>
              <a:ext cx="78021" cy="5468"/>
            </a:xfrm>
            <a:custGeom>
              <a:avLst/>
              <a:gdLst/>
              <a:ahLst/>
              <a:cxnLst/>
              <a:rect l="0" t="0" r="0" b="0"/>
              <a:pathLst>
                <a:path w="78021" h="5468">
                  <a:moveTo>
                    <a:pt x="8170" y="0"/>
                  </a:moveTo>
                  <a:lnTo>
                    <a:pt x="8170" y="0"/>
                  </a:lnTo>
                  <a:lnTo>
                    <a:pt x="147" y="4364"/>
                  </a:lnTo>
                  <a:lnTo>
                    <a:pt x="0" y="5026"/>
                  </a:lnTo>
                  <a:lnTo>
                    <a:pt x="606" y="5467"/>
                  </a:lnTo>
                  <a:lnTo>
                    <a:pt x="36816" y="4352"/>
                  </a:lnTo>
                  <a:lnTo>
                    <a:pt x="780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2" name="SMARTInkShape-7821"/>
            <p:cNvSpPr/>
            <p:nvPr>
              <p:custDataLst>
                <p:tags r:id="rId106"/>
              </p:custDataLst>
            </p:nvPr>
          </p:nvSpPr>
          <p:spPr>
            <a:xfrm>
              <a:off x="5962650" y="4210050"/>
              <a:ext cx="260351" cy="17757"/>
            </a:xfrm>
            <a:custGeom>
              <a:avLst/>
              <a:gdLst/>
              <a:ahLst/>
              <a:cxnLst/>
              <a:rect l="0" t="0" r="0" b="0"/>
              <a:pathLst>
                <a:path w="260351" h="17757">
                  <a:moveTo>
                    <a:pt x="0" y="12700"/>
                  </a:moveTo>
                  <a:lnTo>
                    <a:pt x="0" y="12700"/>
                  </a:lnTo>
                  <a:lnTo>
                    <a:pt x="6741" y="16071"/>
                  </a:lnTo>
                  <a:lnTo>
                    <a:pt x="40399" y="17756"/>
                  </a:lnTo>
                  <a:lnTo>
                    <a:pt x="73223" y="15417"/>
                  </a:lnTo>
                  <a:lnTo>
                    <a:pt x="113212" y="12026"/>
                  </a:lnTo>
                  <a:lnTo>
                    <a:pt x="158266" y="8167"/>
                  </a:lnTo>
                  <a:lnTo>
                    <a:pt x="183122" y="6150"/>
                  </a:lnTo>
                  <a:lnTo>
                    <a:pt x="226027" y="2734"/>
                  </a:lnTo>
                  <a:lnTo>
                    <a:pt x="260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3" name="SMARTInkShape-7822"/>
            <p:cNvSpPr/>
            <p:nvPr>
              <p:custDataLst>
                <p:tags r:id="rId107"/>
              </p:custDataLst>
            </p:nvPr>
          </p:nvSpPr>
          <p:spPr>
            <a:xfrm>
              <a:off x="6366080" y="3909240"/>
              <a:ext cx="117271" cy="262711"/>
            </a:xfrm>
            <a:custGeom>
              <a:avLst/>
              <a:gdLst/>
              <a:ahLst/>
              <a:cxnLst/>
              <a:rect l="0" t="0" r="0" b="0"/>
              <a:pathLst>
                <a:path w="117271" h="262711">
                  <a:moveTo>
                    <a:pt x="104570" y="15060"/>
                  </a:moveTo>
                  <a:lnTo>
                    <a:pt x="104570" y="15060"/>
                  </a:lnTo>
                  <a:lnTo>
                    <a:pt x="90755" y="3127"/>
                  </a:lnTo>
                  <a:lnTo>
                    <a:pt x="86894" y="754"/>
                  </a:lnTo>
                  <a:lnTo>
                    <a:pt x="76958" y="0"/>
                  </a:lnTo>
                  <a:lnTo>
                    <a:pt x="71346" y="787"/>
                  </a:lnTo>
                  <a:lnTo>
                    <a:pt x="59465" y="9187"/>
                  </a:lnTo>
                  <a:lnTo>
                    <a:pt x="46423" y="25855"/>
                  </a:lnTo>
                  <a:lnTo>
                    <a:pt x="23919" y="71645"/>
                  </a:lnTo>
                  <a:lnTo>
                    <a:pt x="10165" y="109588"/>
                  </a:lnTo>
                  <a:lnTo>
                    <a:pt x="2641" y="148089"/>
                  </a:lnTo>
                  <a:lnTo>
                    <a:pt x="0" y="185662"/>
                  </a:lnTo>
                  <a:lnTo>
                    <a:pt x="1180" y="221176"/>
                  </a:lnTo>
                  <a:lnTo>
                    <a:pt x="8832" y="234315"/>
                  </a:lnTo>
                  <a:lnTo>
                    <a:pt x="36149" y="252677"/>
                  </a:lnTo>
                  <a:lnTo>
                    <a:pt x="68047" y="259897"/>
                  </a:lnTo>
                  <a:lnTo>
                    <a:pt x="117270" y="2627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4" name="SMARTInkShape-7823"/>
            <p:cNvSpPr/>
            <p:nvPr>
              <p:custDataLst>
                <p:tags r:id="rId108"/>
              </p:custDataLst>
            </p:nvPr>
          </p:nvSpPr>
          <p:spPr>
            <a:xfrm>
              <a:off x="6540500" y="3949700"/>
              <a:ext cx="152401" cy="247651"/>
            </a:xfrm>
            <a:custGeom>
              <a:avLst/>
              <a:gdLst/>
              <a:ahLst/>
              <a:cxnLst/>
              <a:rect l="0" t="0" r="0" b="0"/>
              <a:pathLst>
                <a:path w="152401" h="247651">
                  <a:moveTo>
                    <a:pt x="0" y="0"/>
                  </a:moveTo>
                  <a:lnTo>
                    <a:pt x="0" y="0"/>
                  </a:lnTo>
                  <a:lnTo>
                    <a:pt x="38282" y="44762"/>
                  </a:lnTo>
                  <a:lnTo>
                    <a:pt x="63110" y="78691"/>
                  </a:lnTo>
                  <a:lnTo>
                    <a:pt x="84963" y="113525"/>
                  </a:lnTo>
                  <a:lnTo>
                    <a:pt x="104084" y="147117"/>
                  </a:lnTo>
                  <a:lnTo>
                    <a:pt x="128598" y="192384"/>
                  </a:lnTo>
                  <a:lnTo>
                    <a:pt x="146983" y="237532"/>
                  </a:lnTo>
                  <a:lnTo>
                    <a:pt x="15240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5" name="SMARTInkShape-7824"/>
            <p:cNvSpPr/>
            <p:nvPr>
              <p:custDataLst>
                <p:tags r:id="rId109"/>
              </p:custDataLst>
            </p:nvPr>
          </p:nvSpPr>
          <p:spPr>
            <a:xfrm>
              <a:off x="6565900" y="3924300"/>
              <a:ext cx="152401" cy="273051"/>
            </a:xfrm>
            <a:custGeom>
              <a:avLst/>
              <a:gdLst/>
              <a:ahLst/>
              <a:cxnLst/>
              <a:rect l="0" t="0" r="0" b="0"/>
              <a:pathLst>
                <a:path w="152401" h="273051">
                  <a:moveTo>
                    <a:pt x="152400" y="0"/>
                  </a:moveTo>
                  <a:lnTo>
                    <a:pt x="152400" y="0"/>
                  </a:lnTo>
                  <a:lnTo>
                    <a:pt x="142286" y="0"/>
                  </a:lnTo>
                  <a:lnTo>
                    <a:pt x="122513" y="10113"/>
                  </a:lnTo>
                  <a:lnTo>
                    <a:pt x="95410" y="36628"/>
                  </a:lnTo>
                  <a:lnTo>
                    <a:pt x="73448" y="68725"/>
                  </a:lnTo>
                  <a:lnTo>
                    <a:pt x="50988" y="107450"/>
                  </a:lnTo>
                  <a:lnTo>
                    <a:pt x="31598" y="145828"/>
                  </a:lnTo>
                  <a:lnTo>
                    <a:pt x="17336" y="182170"/>
                  </a:lnTo>
                  <a:lnTo>
                    <a:pt x="7705" y="215725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7" name="SMARTInkShape-7825"/>
          <p:cNvSpPr/>
          <p:nvPr>
            <p:custDataLst>
              <p:tags r:id="rId5"/>
            </p:custDataLst>
          </p:nvPr>
        </p:nvSpPr>
        <p:spPr>
          <a:xfrm>
            <a:off x="4718824" y="3963806"/>
            <a:ext cx="278627" cy="323838"/>
          </a:xfrm>
          <a:custGeom>
            <a:avLst/>
            <a:gdLst/>
            <a:ahLst/>
            <a:cxnLst/>
            <a:rect l="0" t="0" r="0" b="0"/>
            <a:pathLst>
              <a:path w="278627" h="323838">
                <a:moveTo>
                  <a:pt x="170676" y="17644"/>
                </a:moveTo>
                <a:lnTo>
                  <a:pt x="170676" y="17644"/>
                </a:lnTo>
                <a:lnTo>
                  <a:pt x="194409" y="0"/>
                </a:lnTo>
                <a:lnTo>
                  <a:pt x="192211" y="2381"/>
                </a:lnTo>
                <a:lnTo>
                  <a:pt x="156976" y="26126"/>
                </a:lnTo>
                <a:lnTo>
                  <a:pt x="123430" y="46814"/>
                </a:lnTo>
                <a:lnTo>
                  <a:pt x="86883" y="72001"/>
                </a:lnTo>
                <a:lnTo>
                  <a:pt x="51591" y="98953"/>
                </a:lnTo>
                <a:lnTo>
                  <a:pt x="12154" y="135810"/>
                </a:lnTo>
                <a:lnTo>
                  <a:pt x="1444" y="153418"/>
                </a:lnTo>
                <a:lnTo>
                  <a:pt x="0" y="159666"/>
                </a:lnTo>
                <a:lnTo>
                  <a:pt x="446" y="164536"/>
                </a:lnTo>
                <a:lnTo>
                  <a:pt x="2156" y="168489"/>
                </a:lnTo>
                <a:lnTo>
                  <a:pt x="17227" y="172880"/>
                </a:lnTo>
                <a:lnTo>
                  <a:pt x="41799" y="173421"/>
                </a:lnTo>
                <a:lnTo>
                  <a:pt x="89216" y="167203"/>
                </a:lnTo>
                <a:lnTo>
                  <a:pt x="128195" y="166145"/>
                </a:lnTo>
                <a:lnTo>
                  <a:pt x="143799" y="170898"/>
                </a:lnTo>
                <a:lnTo>
                  <a:pt x="146408" y="176258"/>
                </a:lnTo>
                <a:lnTo>
                  <a:pt x="146031" y="183359"/>
                </a:lnTo>
                <a:lnTo>
                  <a:pt x="143663" y="191621"/>
                </a:lnTo>
                <a:lnTo>
                  <a:pt x="113361" y="226845"/>
                </a:lnTo>
                <a:lnTo>
                  <a:pt x="72006" y="261820"/>
                </a:lnTo>
                <a:lnTo>
                  <a:pt x="25421" y="305245"/>
                </a:lnTo>
                <a:lnTo>
                  <a:pt x="20922" y="310978"/>
                </a:lnTo>
                <a:lnTo>
                  <a:pt x="19334" y="315505"/>
                </a:lnTo>
                <a:lnTo>
                  <a:pt x="19687" y="319229"/>
                </a:lnTo>
                <a:lnTo>
                  <a:pt x="21333" y="322418"/>
                </a:lnTo>
                <a:lnTo>
                  <a:pt x="26664" y="323837"/>
                </a:lnTo>
                <a:lnTo>
                  <a:pt x="71281" y="319165"/>
                </a:lnTo>
                <a:lnTo>
                  <a:pt x="106745" y="311814"/>
                </a:lnTo>
                <a:lnTo>
                  <a:pt x="150729" y="301492"/>
                </a:lnTo>
                <a:lnTo>
                  <a:pt x="175017" y="297187"/>
                </a:lnTo>
                <a:lnTo>
                  <a:pt x="200381" y="293612"/>
                </a:lnTo>
                <a:lnTo>
                  <a:pt x="243851" y="288463"/>
                </a:lnTo>
                <a:lnTo>
                  <a:pt x="278626" y="28434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SMARTInkShape-Group1440"/>
          <p:cNvGrpSpPr/>
          <p:nvPr/>
        </p:nvGrpSpPr>
        <p:grpSpPr>
          <a:xfrm>
            <a:off x="3098930" y="3817527"/>
            <a:ext cx="450721" cy="247558"/>
            <a:chOff x="3098930" y="3817527"/>
            <a:chExt cx="450721" cy="247558"/>
          </a:xfrm>
        </p:grpSpPr>
        <p:sp>
          <p:nvSpPr>
            <p:cNvPr id="868" name="SMARTInkShape-7826"/>
            <p:cNvSpPr/>
            <p:nvPr>
              <p:custDataLst>
                <p:tags r:id="rId93"/>
              </p:custDataLst>
            </p:nvPr>
          </p:nvSpPr>
          <p:spPr>
            <a:xfrm>
              <a:off x="3240443" y="3908447"/>
              <a:ext cx="113317" cy="122237"/>
            </a:xfrm>
            <a:custGeom>
              <a:avLst/>
              <a:gdLst/>
              <a:ahLst/>
              <a:cxnLst/>
              <a:rect l="0" t="0" r="0" b="0"/>
              <a:pathLst>
                <a:path w="113317" h="122237">
                  <a:moveTo>
                    <a:pt x="67907" y="15853"/>
                  </a:moveTo>
                  <a:lnTo>
                    <a:pt x="67907" y="15853"/>
                  </a:lnTo>
                  <a:lnTo>
                    <a:pt x="48134" y="1547"/>
                  </a:lnTo>
                  <a:lnTo>
                    <a:pt x="44141" y="1377"/>
                  </a:lnTo>
                  <a:lnTo>
                    <a:pt x="34061" y="4951"/>
                  </a:lnTo>
                  <a:lnTo>
                    <a:pt x="16486" y="25009"/>
                  </a:lnTo>
                  <a:lnTo>
                    <a:pt x="4615" y="56666"/>
                  </a:lnTo>
                  <a:lnTo>
                    <a:pt x="0" y="89486"/>
                  </a:lnTo>
                  <a:lnTo>
                    <a:pt x="2174" y="98808"/>
                  </a:lnTo>
                  <a:lnTo>
                    <a:pt x="12116" y="114811"/>
                  </a:lnTo>
                  <a:lnTo>
                    <a:pt x="20130" y="119219"/>
                  </a:lnTo>
                  <a:lnTo>
                    <a:pt x="40323" y="122236"/>
                  </a:lnTo>
                  <a:lnTo>
                    <a:pt x="61527" y="117462"/>
                  </a:lnTo>
                  <a:lnTo>
                    <a:pt x="82005" y="106875"/>
                  </a:lnTo>
                  <a:lnTo>
                    <a:pt x="100514" y="90408"/>
                  </a:lnTo>
                  <a:lnTo>
                    <a:pt x="110621" y="71331"/>
                  </a:lnTo>
                  <a:lnTo>
                    <a:pt x="113316" y="61305"/>
                  </a:lnTo>
                  <a:lnTo>
                    <a:pt x="110368" y="26968"/>
                  </a:lnTo>
                  <a:lnTo>
                    <a:pt x="105386" y="17618"/>
                  </a:lnTo>
                  <a:lnTo>
                    <a:pt x="90444" y="3467"/>
                  </a:lnTo>
                  <a:lnTo>
                    <a:pt x="82932" y="540"/>
                  </a:lnTo>
                  <a:lnTo>
                    <a:pt x="75807" y="0"/>
                  </a:lnTo>
                  <a:lnTo>
                    <a:pt x="55207" y="31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9" name="SMARTInkShape-7827"/>
            <p:cNvSpPr/>
            <p:nvPr>
              <p:custDataLst>
                <p:tags r:id="rId94"/>
              </p:custDataLst>
            </p:nvPr>
          </p:nvSpPr>
          <p:spPr>
            <a:xfrm>
              <a:off x="3399885" y="3817527"/>
              <a:ext cx="149766" cy="241733"/>
            </a:xfrm>
            <a:custGeom>
              <a:avLst/>
              <a:gdLst/>
              <a:ahLst/>
              <a:cxnLst/>
              <a:rect l="0" t="0" r="0" b="0"/>
              <a:pathLst>
                <a:path w="149766" h="241733">
                  <a:moveTo>
                    <a:pt x="149765" y="11523"/>
                  </a:moveTo>
                  <a:lnTo>
                    <a:pt x="149765" y="11523"/>
                  </a:lnTo>
                  <a:lnTo>
                    <a:pt x="146394" y="4781"/>
                  </a:lnTo>
                  <a:lnTo>
                    <a:pt x="143284" y="2795"/>
                  </a:lnTo>
                  <a:lnTo>
                    <a:pt x="127383" y="0"/>
                  </a:lnTo>
                  <a:lnTo>
                    <a:pt x="100957" y="583"/>
                  </a:lnTo>
                  <a:lnTo>
                    <a:pt x="64185" y="12707"/>
                  </a:lnTo>
                  <a:lnTo>
                    <a:pt x="56728" y="16546"/>
                  </a:lnTo>
                  <a:lnTo>
                    <a:pt x="36121" y="38803"/>
                  </a:lnTo>
                  <a:lnTo>
                    <a:pt x="19980" y="74483"/>
                  </a:lnTo>
                  <a:lnTo>
                    <a:pt x="6261" y="119705"/>
                  </a:lnTo>
                  <a:lnTo>
                    <a:pt x="0" y="165481"/>
                  </a:lnTo>
                  <a:lnTo>
                    <a:pt x="1517" y="203582"/>
                  </a:lnTo>
                  <a:lnTo>
                    <a:pt x="9806" y="230472"/>
                  </a:lnTo>
                  <a:lnTo>
                    <a:pt x="14125" y="235805"/>
                  </a:lnTo>
                  <a:lnTo>
                    <a:pt x="24570" y="241732"/>
                  </a:lnTo>
                  <a:lnTo>
                    <a:pt x="52462" y="241697"/>
                  </a:lnTo>
                  <a:lnTo>
                    <a:pt x="94280" y="227105"/>
                  </a:lnTo>
                  <a:lnTo>
                    <a:pt x="149765" y="1956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0" name="SMARTInkShape-7828"/>
            <p:cNvSpPr/>
            <p:nvPr>
              <p:custDataLst>
                <p:tags r:id="rId95"/>
              </p:custDataLst>
            </p:nvPr>
          </p:nvSpPr>
          <p:spPr>
            <a:xfrm>
              <a:off x="3406579" y="3924300"/>
              <a:ext cx="143072" cy="57151"/>
            </a:xfrm>
            <a:custGeom>
              <a:avLst/>
              <a:gdLst/>
              <a:ahLst/>
              <a:cxnLst/>
              <a:rect l="0" t="0" r="0" b="0"/>
              <a:pathLst>
                <a:path w="143072" h="57151">
                  <a:moveTo>
                    <a:pt x="3371" y="57150"/>
                  </a:moveTo>
                  <a:lnTo>
                    <a:pt x="3371" y="57150"/>
                  </a:lnTo>
                  <a:lnTo>
                    <a:pt x="0" y="57150"/>
                  </a:lnTo>
                  <a:lnTo>
                    <a:pt x="3990" y="51505"/>
                  </a:lnTo>
                  <a:lnTo>
                    <a:pt x="23798" y="34006"/>
                  </a:lnTo>
                  <a:lnTo>
                    <a:pt x="58734" y="21208"/>
                  </a:lnTo>
                  <a:lnTo>
                    <a:pt x="90771" y="12718"/>
                  </a:lnTo>
                  <a:lnTo>
                    <a:pt x="1430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1" name="SMARTInkShape-7829"/>
            <p:cNvSpPr/>
            <p:nvPr>
              <p:custDataLst>
                <p:tags r:id="rId96"/>
              </p:custDataLst>
            </p:nvPr>
          </p:nvSpPr>
          <p:spPr>
            <a:xfrm>
              <a:off x="3098930" y="3848100"/>
              <a:ext cx="164971" cy="216985"/>
            </a:xfrm>
            <a:custGeom>
              <a:avLst/>
              <a:gdLst/>
              <a:ahLst/>
              <a:cxnLst/>
              <a:rect l="0" t="0" r="0" b="0"/>
              <a:pathLst>
                <a:path w="164971" h="216985">
                  <a:moveTo>
                    <a:pt x="25270" y="0"/>
                  </a:moveTo>
                  <a:lnTo>
                    <a:pt x="25270" y="0"/>
                  </a:lnTo>
                  <a:lnTo>
                    <a:pt x="16481" y="35156"/>
                  </a:lnTo>
                  <a:lnTo>
                    <a:pt x="7379" y="79091"/>
                  </a:lnTo>
                  <a:lnTo>
                    <a:pt x="2095" y="125975"/>
                  </a:lnTo>
                  <a:lnTo>
                    <a:pt x="529" y="167383"/>
                  </a:lnTo>
                  <a:lnTo>
                    <a:pt x="0" y="202867"/>
                  </a:lnTo>
                  <a:lnTo>
                    <a:pt x="1368" y="207917"/>
                  </a:lnTo>
                  <a:lnTo>
                    <a:pt x="6650" y="215409"/>
                  </a:lnTo>
                  <a:lnTo>
                    <a:pt x="12152" y="216984"/>
                  </a:lnTo>
                  <a:lnTo>
                    <a:pt x="27671" y="216852"/>
                  </a:lnTo>
                  <a:lnTo>
                    <a:pt x="62984" y="206069"/>
                  </a:lnTo>
                  <a:lnTo>
                    <a:pt x="104727" y="189469"/>
                  </a:lnTo>
                  <a:lnTo>
                    <a:pt x="149412" y="171377"/>
                  </a:lnTo>
                  <a:lnTo>
                    <a:pt x="16497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SMARTInkShape-Group1441"/>
          <p:cNvGrpSpPr/>
          <p:nvPr/>
        </p:nvGrpSpPr>
        <p:grpSpPr>
          <a:xfrm>
            <a:off x="3898900" y="3971729"/>
            <a:ext cx="323851" cy="576122"/>
            <a:chOff x="3898900" y="3971729"/>
            <a:chExt cx="323851" cy="576122"/>
          </a:xfrm>
        </p:grpSpPr>
        <p:sp>
          <p:nvSpPr>
            <p:cNvPr id="873" name="SMARTInkShape-7830"/>
            <p:cNvSpPr/>
            <p:nvPr>
              <p:custDataLst>
                <p:tags r:id="rId90"/>
              </p:custDataLst>
            </p:nvPr>
          </p:nvSpPr>
          <p:spPr>
            <a:xfrm>
              <a:off x="4006850" y="4385877"/>
              <a:ext cx="154175" cy="161974"/>
            </a:xfrm>
            <a:custGeom>
              <a:avLst/>
              <a:gdLst/>
              <a:ahLst/>
              <a:cxnLst/>
              <a:rect l="0" t="0" r="0" b="0"/>
              <a:pathLst>
                <a:path w="154175" h="161974">
                  <a:moveTo>
                    <a:pt x="0" y="27373"/>
                  </a:moveTo>
                  <a:lnTo>
                    <a:pt x="0" y="27373"/>
                  </a:lnTo>
                  <a:lnTo>
                    <a:pt x="3371" y="30744"/>
                  </a:lnTo>
                  <a:lnTo>
                    <a:pt x="8789" y="32399"/>
                  </a:lnTo>
                  <a:lnTo>
                    <a:pt x="12209" y="32840"/>
                  </a:lnTo>
                  <a:lnTo>
                    <a:pt x="19773" y="38975"/>
                  </a:lnTo>
                  <a:lnTo>
                    <a:pt x="23765" y="43575"/>
                  </a:lnTo>
                  <a:lnTo>
                    <a:pt x="32755" y="66902"/>
                  </a:lnTo>
                  <a:lnTo>
                    <a:pt x="36339" y="105684"/>
                  </a:lnTo>
                  <a:lnTo>
                    <a:pt x="32012" y="132577"/>
                  </a:lnTo>
                  <a:lnTo>
                    <a:pt x="22812" y="155597"/>
                  </a:lnTo>
                  <a:lnTo>
                    <a:pt x="17664" y="161973"/>
                  </a:lnTo>
                  <a:lnTo>
                    <a:pt x="16009" y="160851"/>
                  </a:lnTo>
                  <a:lnTo>
                    <a:pt x="14171" y="152078"/>
                  </a:lnTo>
                  <a:lnTo>
                    <a:pt x="12990" y="111900"/>
                  </a:lnTo>
                  <a:lnTo>
                    <a:pt x="15608" y="67862"/>
                  </a:lnTo>
                  <a:lnTo>
                    <a:pt x="26222" y="38077"/>
                  </a:lnTo>
                  <a:lnTo>
                    <a:pt x="42228" y="17784"/>
                  </a:lnTo>
                  <a:lnTo>
                    <a:pt x="61101" y="5472"/>
                  </a:lnTo>
                  <a:lnTo>
                    <a:pt x="81249" y="0"/>
                  </a:lnTo>
                  <a:lnTo>
                    <a:pt x="103844" y="3212"/>
                  </a:lnTo>
                  <a:lnTo>
                    <a:pt x="115796" y="7033"/>
                  </a:lnTo>
                  <a:lnTo>
                    <a:pt x="134720" y="22567"/>
                  </a:lnTo>
                  <a:lnTo>
                    <a:pt x="142730" y="32635"/>
                  </a:lnTo>
                  <a:lnTo>
                    <a:pt x="151630" y="56993"/>
                  </a:lnTo>
                  <a:lnTo>
                    <a:pt x="154174" y="82872"/>
                  </a:lnTo>
                  <a:lnTo>
                    <a:pt x="146050" y="1289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4" name="SMARTInkShape-7831"/>
            <p:cNvSpPr/>
            <p:nvPr>
              <p:custDataLst>
                <p:tags r:id="rId91"/>
              </p:custDataLst>
            </p:nvPr>
          </p:nvSpPr>
          <p:spPr>
            <a:xfrm>
              <a:off x="3898900" y="4260850"/>
              <a:ext cx="323851" cy="57151"/>
            </a:xfrm>
            <a:custGeom>
              <a:avLst/>
              <a:gdLst/>
              <a:ahLst/>
              <a:cxnLst/>
              <a:rect l="0" t="0" r="0" b="0"/>
              <a:pathLst>
                <a:path w="323851" h="57151">
                  <a:moveTo>
                    <a:pt x="0" y="57150"/>
                  </a:moveTo>
                  <a:lnTo>
                    <a:pt x="0" y="57150"/>
                  </a:lnTo>
                  <a:lnTo>
                    <a:pt x="26985" y="48361"/>
                  </a:lnTo>
                  <a:lnTo>
                    <a:pt x="59971" y="40544"/>
                  </a:lnTo>
                  <a:lnTo>
                    <a:pt x="105206" y="30014"/>
                  </a:lnTo>
                  <a:lnTo>
                    <a:pt x="131520" y="24948"/>
                  </a:lnTo>
                  <a:lnTo>
                    <a:pt x="159646" y="20160"/>
                  </a:lnTo>
                  <a:lnTo>
                    <a:pt x="188981" y="15556"/>
                  </a:lnTo>
                  <a:lnTo>
                    <a:pt x="217004" y="11781"/>
                  </a:lnTo>
                  <a:lnTo>
                    <a:pt x="244153" y="8560"/>
                  </a:lnTo>
                  <a:lnTo>
                    <a:pt x="288429" y="3805"/>
                  </a:lnTo>
                  <a:lnTo>
                    <a:pt x="323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5" name="SMARTInkShape-7832"/>
            <p:cNvSpPr/>
            <p:nvPr>
              <p:custDataLst>
                <p:tags r:id="rId92"/>
              </p:custDataLst>
            </p:nvPr>
          </p:nvSpPr>
          <p:spPr>
            <a:xfrm>
              <a:off x="4127500" y="3971729"/>
              <a:ext cx="27533" cy="162122"/>
            </a:xfrm>
            <a:custGeom>
              <a:avLst/>
              <a:gdLst/>
              <a:ahLst/>
              <a:cxnLst/>
              <a:rect l="0" t="0" r="0" b="0"/>
              <a:pathLst>
                <a:path w="27533" h="16212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3763" y="3990"/>
                  </a:lnTo>
                  <a:lnTo>
                    <a:pt x="10139" y="14935"/>
                  </a:lnTo>
                  <a:lnTo>
                    <a:pt x="23849" y="60218"/>
                  </a:lnTo>
                  <a:lnTo>
                    <a:pt x="27532" y="91431"/>
                  </a:lnTo>
                  <a:lnTo>
                    <a:pt x="26345" y="138353"/>
                  </a:lnTo>
                  <a:lnTo>
                    <a:pt x="25400" y="162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SMARTInkShape-Group1442"/>
          <p:cNvGrpSpPr/>
          <p:nvPr/>
        </p:nvGrpSpPr>
        <p:grpSpPr>
          <a:xfrm>
            <a:off x="3289300" y="4171950"/>
            <a:ext cx="260351" cy="162122"/>
            <a:chOff x="3289300" y="4171950"/>
            <a:chExt cx="260351" cy="162122"/>
          </a:xfrm>
        </p:grpSpPr>
        <p:sp>
          <p:nvSpPr>
            <p:cNvPr id="877" name="SMARTInkShape-7833"/>
            <p:cNvSpPr/>
            <p:nvPr>
              <p:custDataLst>
                <p:tags r:id="rId88"/>
              </p:custDataLst>
            </p:nvPr>
          </p:nvSpPr>
          <p:spPr>
            <a:xfrm>
              <a:off x="3289300" y="4286250"/>
              <a:ext cx="260351" cy="47822"/>
            </a:xfrm>
            <a:custGeom>
              <a:avLst/>
              <a:gdLst/>
              <a:ahLst/>
              <a:cxnLst/>
              <a:rect l="0" t="0" r="0" b="0"/>
              <a:pathLst>
                <a:path w="260351" h="47822">
                  <a:moveTo>
                    <a:pt x="0" y="44450"/>
                  </a:moveTo>
                  <a:lnTo>
                    <a:pt x="0" y="44450"/>
                  </a:lnTo>
                  <a:lnTo>
                    <a:pt x="0" y="47821"/>
                  </a:lnTo>
                  <a:lnTo>
                    <a:pt x="16856" y="46546"/>
                  </a:lnTo>
                  <a:lnTo>
                    <a:pt x="61046" y="38329"/>
                  </a:lnTo>
                  <a:lnTo>
                    <a:pt x="106389" y="29030"/>
                  </a:lnTo>
                  <a:lnTo>
                    <a:pt x="132309" y="23587"/>
                  </a:lnTo>
                  <a:lnTo>
                    <a:pt x="158056" y="18547"/>
                  </a:lnTo>
                  <a:lnTo>
                    <a:pt x="183687" y="13775"/>
                  </a:lnTo>
                  <a:lnTo>
                    <a:pt x="226278" y="6122"/>
                  </a:lnTo>
                  <a:lnTo>
                    <a:pt x="260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8" name="SMARTInkShape-7834"/>
            <p:cNvSpPr/>
            <p:nvPr>
              <p:custDataLst>
                <p:tags r:id="rId89"/>
              </p:custDataLst>
            </p:nvPr>
          </p:nvSpPr>
          <p:spPr>
            <a:xfrm>
              <a:off x="3321050" y="4171950"/>
              <a:ext cx="184151" cy="12701"/>
            </a:xfrm>
            <a:custGeom>
              <a:avLst/>
              <a:gdLst/>
              <a:ahLst/>
              <a:cxnLst/>
              <a:rect l="0" t="0" r="0" b="0"/>
              <a:pathLst>
                <a:path w="184151" h="12701">
                  <a:moveTo>
                    <a:pt x="0" y="12700"/>
                  </a:moveTo>
                  <a:lnTo>
                    <a:pt x="0" y="12700"/>
                  </a:lnTo>
                  <a:lnTo>
                    <a:pt x="0" y="7233"/>
                  </a:lnTo>
                  <a:lnTo>
                    <a:pt x="6742" y="6611"/>
                  </a:lnTo>
                  <a:lnTo>
                    <a:pt x="38282" y="9528"/>
                  </a:lnTo>
                  <a:lnTo>
                    <a:pt x="79311" y="5410"/>
                  </a:lnTo>
                  <a:lnTo>
                    <a:pt x="114977" y="2405"/>
                  </a:lnTo>
                  <a:lnTo>
                    <a:pt x="161146" y="712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80" name="SMARTInkShape-7835"/>
          <p:cNvSpPr/>
          <p:nvPr>
            <p:custDataLst>
              <p:tags r:id="rId6"/>
            </p:custDataLst>
          </p:nvPr>
        </p:nvSpPr>
        <p:spPr>
          <a:xfrm>
            <a:off x="10420350" y="2568092"/>
            <a:ext cx="24179" cy="283059"/>
          </a:xfrm>
          <a:custGeom>
            <a:avLst/>
            <a:gdLst/>
            <a:ahLst/>
            <a:cxnLst/>
            <a:rect l="0" t="0" r="0" b="0"/>
            <a:pathLst>
              <a:path w="24179" h="283059">
                <a:moveTo>
                  <a:pt x="6350" y="3658"/>
                </a:moveTo>
                <a:lnTo>
                  <a:pt x="6350" y="3658"/>
                </a:lnTo>
                <a:lnTo>
                  <a:pt x="6348" y="287"/>
                </a:lnTo>
                <a:lnTo>
                  <a:pt x="7055" y="0"/>
                </a:lnTo>
                <a:lnTo>
                  <a:pt x="9720" y="1562"/>
                </a:lnTo>
                <a:lnTo>
                  <a:pt x="17181" y="30708"/>
                </a:lnTo>
                <a:lnTo>
                  <a:pt x="22651" y="73605"/>
                </a:lnTo>
                <a:lnTo>
                  <a:pt x="24178" y="108123"/>
                </a:lnTo>
                <a:lnTo>
                  <a:pt x="22976" y="146513"/>
                </a:lnTo>
                <a:lnTo>
                  <a:pt x="19385" y="186388"/>
                </a:lnTo>
                <a:lnTo>
                  <a:pt x="13082" y="225277"/>
                </a:lnTo>
                <a:lnTo>
                  <a:pt x="4976" y="266016"/>
                </a:lnTo>
                <a:lnTo>
                  <a:pt x="0" y="28305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SMARTInkShape-Group1444"/>
          <p:cNvGrpSpPr/>
          <p:nvPr/>
        </p:nvGrpSpPr>
        <p:grpSpPr>
          <a:xfrm>
            <a:off x="9075169" y="2458749"/>
            <a:ext cx="2914063" cy="522297"/>
            <a:chOff x="9075169" y="2458749"/>
            <a:chExt cx="2914063" cy="522297"/>
          </a:xfrm>
        </p:grpSpPr>
        <p:sp>
          <p:nvSpPr>
            <p:cNvPr id="881" name="SMARTInkShape-7836"/>
            <p:cNvSpPr/>
            <p:nvPr>
              <p:custDataLst>
                <p:tags r:id="rId72"/>
              </p:custDataLst>
            </p:nvPr>
          </p:nvSpPr>
          <p:spPr>
            <a:xfrm>
              <a:off x="9081325" y="2497732"/>
              <a:ext cx="227776" cy="378301"/>
            </a:xfrm>
            <a:custGeom>
              <a:avLst/>
              <a:gdLst/>
              <a:ahLst/>
              <a:cxnLst/>
              <a:rect l="0" t="0" r="0" b="0"/>
              <a:pathLst>
                <a:path w="227776" h="378301">
                  <a:moveTo>
                    <a:pt x="221425" y="29568"/>
                  </a:moveTo>
                  <a:lnTo>
                    <a:pt x="221425" y="29568"/>
                  </a:lnTo>
                  <a:lnTo>
                    <a:pt x="207611" y="17634"/>
                  </a:lnTo>
                  <a:lnTo>
                    <a:pt x="182342" y="2727"/>
                  </a:lnTo>
                  <a:lnTo>
                    <a:pt x="170188" y="0"/>
                  </a:lnTo>
                  <a:lnTo>
                    <a:pt x="144703" y="5207"/>
                  </a:lnTo>
                  <a:lnTo>
                    <a:pt x="118181" y="19057"/>
                  </a:lnTo>
                  <a:lnTo>
                    <a:pt x="92449" y="43308"/>
                  </a:lnTo>
                  <a:lnTo>
                    <a:pt x="70321" y="79579"/>
                  </a:lnTo>
                  <a:lnTo>
                    <a:pt x="58781" y="111061"/>
                  </a:lnTo>
                  <a:lnTo>
                    <a:pt x="48949" y="146221"/>
                  </a:lnTo>
                  <a:lnTo>
                    <a:pt x="39876" y="183014"/>
                  </a:lnTo>
                  <a:lnTo>
                    <a:pt x="29258" y="222414"/>
                  </a:lnTo>
                  <a:lnTo>
                    <a:pt x="18190" y="262033"/>
                  </a:lnTo>
                  <a:lnTo>
                    <a:pt x="8567" y="298456"/>
                  </a:lnTo>
                  <a:lnTo>
                    <a:pt x="1957" y="340583"/>
                  </a:lnTo>
                  <a:lnTo>
                    <a:pt x="0" y="365294"/>
                  </a:lnTo>
                  <a:lnTo>
                    <a:pt x="1839" y="370507"/>
                  </a:lnTo>
                  <a:lnTo>
                    <a:pt x="9533" y="378182"/>
                  </a:lnTo>
                  <a:lnTo>
                    <a:pt x="29413" y="378300"/>
                  </a:lnTo>
                  <a:lnTo>
                    <a:pt x="59887" y="373649"/>
                  </a:lnTo>
                  <a:lnTo>
                    <a:pt x="101652" y="366878"/>
                  </a:lnTo>
                  <a:lnTo>
                    <a:pt x="140911" y="359165"/>
                  </a:lnTo>
                  <a:lnTo>
                    <a:pt x="175057" y="351739"/>
                  </a:lnTo>
                  <a:lnTo>
                    <a:pt x="227775" y="3407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2" name="SMARTInkShape-7837"/>
            <p:cNvSpPr/>
            <p:nvPr>
              <p:custDataLst>
                <p:tags r:id="rId73"/>
              </p:custDataLst>
            </p:nvPr>
          </p:nvSpPr>
          <p:spPr>
            <a:xfrm>
              <a:off x="9075169" y="2711450"/>
              <a:ext cx="164082" cy="44451"/>
            </a:xfrm>
            <a:custGeom>
              <a:avLst/>
              <a:gdLst/>
              <a:ahLst/>
              <a:cxnLst/>
              <a:rect l="0" t="0" r="0" b="0"/>
              <a:pathLst>
                <a:path w="164082" h="44451">
                  <a:moveTo>
                    <a:pt x="11681" y="44450"/>
                  </a:moveTo>
                  <a:lnTo>
                    <a:pt x="11681" y="44450"/>
                  </a:lnTo>
                  <a:lnTo>
                    <a:pt x="1568" y="41079"/>
                  </a:lnTo>
                  <a:lnTo>
                    <a:pt x="0" y="37969"/>
                  </a:lnTo>
                  <a:lnTo>
                    <a:pt x="365" y="33780"/>
                  </a:lnTo>
                  <a:lnTo>
                    <a:pt x="2022" y="28870"/>
                  </a:lnTo>
                  <a:lnTo>
                    <a:pt x="11386" y="19652"/>
                  </a:lnTo>
                  <a:lnTo>
                    <a:pt x="17835" y="15217"/>
                  </a:lnTo>
                  <a:lnTo>
                    <a:pt x="60618" y="8977"/>
                  </a:lnTo>
                  <a:lnTo>
                    <a:pt x="99989" y="5636"/>
                  </a:lnTo>
                  <a:lnTo>
                    <a:pt x="1640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3" name="SMARTInkShape-7838"/>
            <p:cNvSpPr/>
            <p:nvPr>
              <p:custDataLst>
                <p:tags r:id="rId74"/>
              </p:custDataLst>
            </p:nvPr>
          </p:nvSpPr>
          <p:spPr>
            <a:xfrm>
              <a:off x="9453141" y="2458749"/>
              <a:ext cx="287207" cy="486104"/>
            </a:xfrm>
            <a:custGeom>
              <a:avLst/>
              <a:gdLst/>
              <a:ahLst/>
              <a:cxnLst/>
              <a:rect l="0" t="0" r="0" b="0"/>
              <a:pathLst>
                <a:path w="287207" h="486104">
                  <a:moveTo>
                    <a:pt x="268709" y="24101"/>
                  </a:moveTo>
                  <a:lnTo>
                    <a:pt x="268709" y="24101"/>
                  </a:lnTo>
                  <a:lnTo>
                    <a:pt x="282193" y="17359"/>
                  </a:lnTo>
                  <a:lnTo>
                    <a:pt x="285459" y="14667"/>
                  </a:lnTo>
                  <a:lnTo>
                    <a:pt x="286931" y="12168"/>
                  </a:lnTo>
                  <a:lnTo>
                    <a:pt x="287206" y="9795"/>
                  </a:lnTo>
                  <a:lnTo>
                    <a:pt x="285275" y="7509"/>
                  </a:lnTo>
                  <a:lnTo>
                    <a:pt x="277483" y="3086"/>
                  </a:lnTo>
                  <a:lnTo>
                    <a:pt x="251082" y="0"/>
                  </a:lnTo>
                  <a:lnTo>
                    <a:pt x="206335" y="5828"/>
                  </a:lnTo>
                  <a:lnTo>
                    <a:pt x="159603" y="19863"/>
                  </a:lnTo>
                  <a:lnTo>
                    <a:pt x="121218" y="37427"/>
                  </a:lnTo>
                  <a:lnTo>
                    <a:pt x="90874" y="62778"/>
                  </a:lnTo>
                  <a:lnTo>
                    <a:pt x="80309" y="86211"/>
                  </a:lnTo>
                  <a:lnTo>
                    <a:pt x="70600" y="130934"/>
                  </a:lnTo>
                  <a:lnTo>
                    <a:pt x="63539" y="166832"/>
                  </a:lnTo>
                  <a:lnTo>
                    <a:pt x="58048" y="206305"/>
                  </a:lnTo>
                  <a:lnTo>
                    <a:pt x="53258" y="249249"/>
                  </a:lnTo>
                  <a:lnTo>
                    <a:pt x="47362" y="292795"/>
                  </a:lnTo>
                  <a:lnTo>
                    <a:pt x="37688" y="333315"/>
                  </a:lnTo>
                  <a:lnTo>
                    <a:pt x="28215" y="372491"/>
                  </a:lnTo>
                  <a:lnTo>
                    <a:pt x="19300" y="408952"/>
                  </a:lnTo>
                  <a:lnTo>
                    <a:pt x="7054" y="451162"/>
                  </a:lnTo>
                  <a:lnTo>
                    <a:pt x="53" y="475899"/>
                  </a:lnTo>
                  <a:lnTo>
                    <a:pt x="0" y="479817"/>
                  </a:lnTo>
                  <a:lnTo>
                    <a:pt x="672" y="482428"/>
                  </a:lnTo>
                  <a:lnTo>
                    <a:pt x="3233" y="484169"/>
                  </a:lnTo>
                  <a:lnTo>
                    <a:pt x="11724" y="486103"/>
                  </a:lnTo>
                  <a:lnTo>
                    <a:pt x="56112" y="477206"/>
                  </a:lnTo>
                  <a:lnTo>
                    <a:pt x="88848" y="469839"/>
                  </a:lnTo>
                  <a:lnTo>
                    <a:pt x="122686" y="463741"/>
                  </a:lnTo>
                  <a:lnTo>
                    <a:pt x="155831" y="458680"/>
                  </a:lnTo>
                  <a:lnTo>
                    <a:pt x="197321" y="452569"/>
                  </a:lnTo>
                  <a:lnTo>
                    <a:pt x="217909" y="449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4" name="SMARTInkShape-7839"/>
            <p:cNvSpPr/>
            <p:nvPr>
              <p:custDataLst>
                <p:tags r:id="rId75"/>
              </p:custDataLst>
            </p:nvPr>
          </p:nvSpPr>
          <p:spPr>
            <a:xfrm>
              <a:off x="9799372" y="2555679"/>
              <a:ext cx="322529" cy="313941"/>
            </a:xfrm>
            <a:custGeom>
              <a:avLst/>
              <a:gdLst/>
              <a:ahLst/>
              <a:cxnLst/>
              <a:rect l="0" t="0" r="0" b="0"/>
              <a:pathLst>
                <a:path w="322529" h="313941">
                  <a:moveTo>
                    <a:pt x="278078" y="3371"/>
                  </a:moveTo>
                  <a:lnTo>
                    <a:pt x="278078" y="3371"/>
                  </a:lnTo>
                  <a:lnTo>
                    <a:pt x="281448" y="3371"/>
                  </a:lnTo>
                  <a:lnTo>
                    <a:pt x="273431" y="0"/>
                  </a:lnTo>
                  <a:lnTo>
                    <a:pt x="247538" y="8016"/>
                  </a:lnTo>
                  <a:lnTo>
                    <a:pt x="215585" y="21899"/>
                  </a:lnTo>
                  <a:lnTo>
                    <a:pt x="175514" y="40533"/>
                  </a:lnTo>
                  <a:lnTo>
                    <a:pt x="131833" y="62926"/>
                  </a:lnTo>
                  <a:lnTo>
                    <a:pt x="92196" y="85109"/>
                  </a:lnTo>
                  <a:lnTo>
                    <a:pt x="45673" y="115549"/>
                  </a:lnTo>
                  <a:lnTo>
                    <a:pt x="28031" y="132250"/>
                  </a:lnTo>
                  <a:lnTo>
                    <a:pt x="25303" y="138679"/>
                  </a:lnTo>
                  <a:lnTo>
                    <a:pt x="24894" y="144377"/>
                  </a:lnTo>
                  <a:lnTo>
                    <a:pt x="30264" y="148880"/>
                  </a:lnTo>
                  <a:lnTo>
                    <a:pt x="66206" y="158590"/>
                  </a:lnTo>
                  <a:lnTo>
                    <a:pt x="101598" y="163609"/>
                  </a:lnTo>
                  <a:lnTo>
                    <a:pt x="140845" y="168192"/>
                  </a:lnTo>
                  <a:lnTo>
                    <a:pt x="176869" y="173286"/>
                  </a:lnTo>
                  <a:lnTo>
                    <a:pt x="199935" y="180254"/>
                  </a:lnTo>
                  <a:lnTo>
                    <a:pt x="199171" y="187615"/>
                  </a:lnTo>
                  <a:lnTo>
                    <a:pt x="177628" y="208964"/>
                  </a:lnTo>
                  <a:lnTo>
                    <a:pt x="140300" y="231153"/>
                  </a:lnTo>
                  <a:lnTo>
                    <a:pt x="96899" y="252774"/>
                  </a:lnTo>
                  <a:lnTo>
                    <a:pt x="54089" y="274143"/>
                  </a:lnTo>
                  <a:lnTo>
                    <a:pt x="10550" y="295893"/>
                  </a:lnTo>
                  <a:lnTo>
                    <a:pt x="3770" y="300691"/>
                  </a:lnTo>
                  <a:lnTo>
                    <a:pt x="660" y="304596"/>
                  </a:lnTo>
                  <a:lnTo>
                    <a:pt x="0" y="307904"/>
                  </a:lnTo>
                  <a:lnTo>
                    <a:pt x="3793" y="310110"/>
                  </a:lnTo>
                  <a:lnTo>
                    <a:pt x="35001" y="313214"/>
                  </a:lnTo>
                  <a:lnTo>
                    <a:pt x="78792" y="313940"/>
                  </a:lnTo>
                  <a:lnTo>
                    <a:pt x="106415" y="312723"/>
                  </a:lnTo>
                  <a:lnTo>
                    <a:pt x="136825" y="310500"/>
                  </a:lnTo>
                  <a:lnTo>
                    <a:pt x="169092" y="307607"/>
                  </a:lnTo>
                  <a:lnTo>
                    <a:pt x="200480" y="304267"/>
                  </a:lnTo>
                  <a:lnTo>
                    <a:pt x="231286" y="300629"/>
                  </a:lnTo>
                  <a:lnTo>
                    <a:pt x="261700" y="296793"/>
                  </a:lnTo>
                  <a:lnTo>
                    <a:pt x="322528" y="289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5" name="SMARTInkShape-7840"/>
            <p:cNvSpPr/>
            <p:nvPr>
              <p:custDataLst>
                <p:tags r:id="rId76"/>
              </p:custDataLst>
            </p:nvPr>
          </p:nvSpPr>
          <p:spPr>
            <a:xfrm>
              <a:off x="10253645" y="2552700"/>
              <a:ext cx="319106" cy="44451"/>
            </a:xfrm>
            <a:custGeom>
              <a:avLst/>
              <a:gdLst/>
              <a:ahLst/>
              <a:cxnLst/>
              <a:rect l="0" t="0" r="0" b="0"/>
              <a:pathLst>
                <a:path w="319106" h="44451">
                  <a:moveTo>
                    <a:pt x="14305" y="44450"/>
                  </a:moveTo>
                  <a:lnTo>
                    <a:pt x="14305" y="44450"/>
                  </a:lnTo>
                  <a:lnTo>
                    <a:pt x="0" y="35612"/>
                  </a:lnTo>
                  <a:lnTo>
                    <a:pt x="1241" y="33619"/>
                  </a:lnTo>
                  <a:lnTo>
                    <a:pt x="10145" y="29523"/>
                  </a:lnTo>
                  <a:lnTo>
                    <a:pt x="47880" y="23251"/>
                  </a:lnTo>
                  <a:lnTo>
                    <a:pt x="88964" y="17154"/>
                  </a:lnTo>
                  <a:lnTo>
                    <a:pt x="112760" y="13552"/>
                  </a:lnTo>
                  <a:lnTo>
                    <a:pt x="139209" y="10446"/>
                  </a:lnTo>
                  <a:lnTo>
                    <a:pt x="167424" y="7669"/>
                  </a:lnTo>
                  <a:lnTo>
                    <a:pt x="196818" y="5113"/>
                  </a:lnTo>
                  <a:lnTo>
                    <a:pt x="223468" y="3409"/>
                  </a:lnTo>
                  <a:lnTo>
                    <a:pt x="248291" y="2273"/>
                  </a:lnTo>
                  <a:lnTo>
                    <a:pt x="287633" y="1010"/>
                  </a:lnTo>
                  <a:lnTo>
                    <a:pt x="3191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6" name="SMARTInkShape-7841"/>
            <p:cNvSpPr/>
            <p:nvPr>
              <p:custDataLst>
                <p:tags r:id="rId77"/>
              </p:custDataLst>
            </p:nvPr>
          </p:nvSpPr>
          <p:spPr>
            <a:xfrm>
              <a:off x="10276065" y="2838450"/>
              <a:ext cx="283986" cy="50801"/>
            </a:xfrm>
            <a:custGeom>
              <a:avLst/>
              <a:gdLst/>
              <a:ahLst/>
              <a:cxnLst/>
              <a:rect l="0" t="0" r="0" b="0"/>
              <a:pathLst>
                <a:path w="283986" h="50801">
                  <a:moveTo>
                    <a:pt x="10935" y="50800"/>
                  </a:moveTo>
                  <a:lnTo>
                    <a:pt x="10935" y="50800"/>
                  </a:lnTo>
                  <a:lnTo>
                    <a:pt x="4192" y="47429"/>
                  </a:lnTo>
                  <a:lnTo>
                    <a:pt x="2208" y="45730"/>
                  </a:lnTo>
                  <a:lnTo>
                    <a:pt x="0" y="41962"/>
                  </a:lnTo>
                  <a:lnTo>
                    <a:pt x="822" y="39969"/>
                  </a:lnTo>
                  <a:lnTo>
                    <a:pt x="5499" y="35873"/>
                  </a:lnTo>
                  <a:lnTo>
                    <a:pt x="43805" y="22425"/>
                  </a:lnTo>
                  <a:lnTo>
                    <a:pt x="80342" y="14435"/>
                  </a:lnTo>
                  <a:lnTo>
                    <a:pt x="103068" y="11034"/>
                  </a:lnTo>
                  <a:lnTo>
                    <a:pt x="128096" y="8062"/>
                  </a:lnTo>
                  <a:lnTo>
                    <a:pt x="154660" y="5374"/>
                  </a:lnTo>
                  <a:lnTo>
                    <a:pt x="180832" y="3583"/>
                  </a:lnTo>
                  <a:lnTo>
                    <a:pt x="206752" y="2388"/>
                  </a:lnTo>
                  <a:lnTo>
                    <a:pt x="249658" y="1062"/>
                  </a:lnTo>
                  <a:lnTo>
                    <a:pt x="2839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7" name="SMARTInkShape-7842"/>
            <p:cNvSpPr/>
            <p:nvPr>
              <p:custDataLst>
                <p:tags r:id="rId78"/>
              </p:custDataLst>
            </p:nvPr>
          </p:nvSpPr>
          <p:spPr>
            <a:xfrm>
              <a:off x="10779171" y="2535056"/>
              <a:ext cx="199980" cy="321110"/>
            </a:xfrm>
            <a:custGeom>
              <a:avLst/>
              <a:gdLst/>
              <a:ahLst/>
              <a:cxnLst/>
              <a:rect l="0" t="0" r="0" b="0"/>
              <a:pathLst>
                <a:path w="199980" h="321110">
                  <a:moveTo>
                    <a:pt x="199979" y="17644"/>
                  </a:moveTo>
                  <a:lnTo>
                    <a:pt x="199979" y="17644"/>
                  </a:lnTo>
                  <a:lnTo>
                    <a:pt x="196608" y="10902"/>
                  </a:lnTo>
                  <a:lnTo>
                    <a:pt x="189309" y="5711"/>
                  </a:lnTo>
                  <a:lnTo>
                    <a:pt x="179009" y="1757"/>
                  </a:lnTo>
                  <a:lnTo>
                    <a:pt x="167376" y="0"/>
                  </a:lnTo>
                  <a:lnTo>
                    <a:pt x="142184" y="5752"/>
                  </a:lnTo>
                  <a:lnTo>
                    <a:pt x="109005" y="29878"/>
                  </a:lnTo>
                  <a:lnTo>
                    <a:pt x="65622" y="73950"/>
                  </a:lnTo>
                  <a:lnTo>
                    <a:pt x="39136" y="112754"/>
                  </a:lnTo>
                  <a:lnTo>
                    <a:pt x="17721" y="155871"/>
                  </a:lnTo>
                  <a:lnTo>
                    <a:pt x="3500" y="200904"/>
                  </a:lnTo>
                  <a:lnTo>
                    <a:pt x="0" y="241145"/>
                  </a:lnTo>
                  <a:lnTo>
                    <a:pt x="1043" y="259778"/>
                  </a:lnTo>
                  <a:lnTo>
                    <a:pt x="13490" y="289889"/>
                  </a:lnTo>
                  <a:lnTo>
                    <a:pt x="22736" y="302857"/>
                  </a:lnTo>
                  <a:lnTo>
                    <a:pt x="34544" y="311503"/>
                  </a:lnTo>
                  <a:lnTo>
                    <a:pt x="62717" y="321109"/>
                  </a:lnTo>
                  <a:lnTo>
                    <a:pt x="94054" y="319734"/>
                  </a:lnTo>
                  <a:lnTo>
                    <a:pt x="142829" y="3097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8" name="SMARTInkShape-7843"/>
            <p:cNvSpPr/>
            <p:nvPr>
              <p:custDataLst>
                <p:tags r:id="rId79"/>
              </p:custDataLst>
            </p:nvPr>
          </p:nvSpPr>
          <p:spPr>
            <a:xfrm>
              <a:off x="10978757" y="2635250"/>
              <a:ext cx="133744" cy="171451"/>
            </a:xfrm>
            <a:custGeom>
              <a:avLst/>
              <a:gdLst/>
              <a:ahLst/>
              <a:cxnLst/>
              <a:rect l="0" t="0" r="0" b="0"/>
              <a:pathLst>
                <a:path w="133744" h="171451">
                  <a:moveTo>
                    <a:pt x="6743" y="0"/>
                  </a:moveTo>
                  <a:lnTo>
                    <a:pt x="6743" y="0"/>
                  </a:lnTo>
                  <a:lnTo>
                    <a:pt x="0" y="3371"/>
                  </a:lnTo>
                  <a:lnTo>
                    <a:pt x="130" y="5775"/>
                  </a:lnTo>
                  <a:lnTo>
                    <a:pt x="37024" y="43752"/>
                  </a:lnTo>
                  <a:lnTo>
                    <a:pt x="66829" y="78580"/>
                  </a:lnTo>
                  <a:lnTo>
                    <a:pt x="96591" y="117749"/>
                  </a:lnTo>
                  <a:lnTo>
                    <a:pt x="128774" y="163507"/>
                  </a:lnTo>
                  <a:lnTo>
                    <a:pt x="133743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9" name="SMARTInkShape-7844"/>
            <p:cNvSpPr/>
            <p:nvPr>
              <p:custDataLst>
                <p:tags r:id="rId80"/>
              </p:custDataLst>
            </p:nvPr>
          </p:nvSpPr>
          <p:spPr>
            <a:xfrm>
              <a:off x="10991850" y="2603500"/>
              <a:ext cx="177801" cy="260351"/>
            </a:xfrm>
            <a:custGeom>
              <a:avLst/>
              <a:gdLst/>
              <a:ahLst/>
              <a:cxnLst/>
              <a:rect l="0" t="0" r="0" b="0"/>
              <a:pathLst>
                <a:path w="177801" h="260351">
                  <a:moveTo>
                    <a:pt x="177800" y="0"/>
                  </a:moveTo>
                  <a:lnTo>
                    <a:pt x="177800" y="0"/>
                  </a:lnTo>
                  <a:lnTo>
                    <a:pt x="171057" y="0"/>
                  </a:lnTo>
                  <a:lnTo>
                    <a:pt x="153382" y="6742"/>
                  </a:lnTo>
                  <a:lnTo>
                    <a:pt x="120712" y="38988"/>
                  </a:lnTo>
                  <a:lnTo>
                    <a:pt x="87743" y="82421"/>
                  </a:lnTo>
                  <a:lnTo>
                    <a:pt x="66045" y="117065"/>
                  </a:lnTo>
                  <a:lnTo>
                    <a:pt x="44640" y="149866"/>
                  </a:lnTo>
                  <a:lnTo>
                    <a:pt x="18401" y="194218"/>
                  </a:lnTo>
                  <a:lnTo>
                    <a:pt x="5453" y="230407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0" name="SMARTInkShape-7845"/>
            <p:cNvSpPr/>
            <p:nvPr>
              <p:custDataLst>
                <p:tags r:id="rId81"/>
              </p:custDataLst>
            </p:nvPr>
          </p:nvSpPr>
          <p:spPr>
            <a:xfrm>
              <a:off x="11150600" y="2800350"/>
              <a:ext cx="25401" cy="50801"/>
            </a:xfrm>
            <a:custGeom>
              <a:avLst/>
              <a:gdLst/>
              <a:ahLst/>
              <a:cxnLst/>
              <a:rect l="0" t="0" r="0" b="0"/>
              <a:pathLst>
                <a:path w="25401" h="50801">
                  <a:moveTo>
                    <a:pt x="25400" y="0"/>
                  </a:moveTo>
                  <a:lnTo>
                    <a:pt x="25400" y="0"/>
                  </a:lnTo>
                  <a:lnTo>
                    <a:pt x="19624" y="7186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1" name="SMARTInkShape-7846"/>
            <p:cNvSpPr/>
            <p:nvPr>
              <p:custDataLst>
                <p:tags r:id="rId82"/>
              </p:custDataLst>
            </p:nvPr>
          </p:nvSpPr>
          <p:spPr>
            <a:xfrm>
              <a:off x="11201400" y="26860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2" name="SMARTInkShape-7847"/>
            <p:cNvSpPr/>
            <p:nvPr>
              <p:custDataLst>
                <p:tags r:id="rId83"/>
              </p:custDataLst>
            </p:nvPr>
          </p:nvSpPr>
          <p:spPr>
            <a:xfrm>
              <a:off x="11309350" y="2731383"/>
              <a:ext cx="139701" cy="5468"/>
            </a:xfrm>
            <a:custGeom>
              <a:avLst/>
              <a:gdLst/>
              <a:ahLst/>
              <a:cxnLst/>
              <a:rect l="0" t="0" r="0" b="0"/>
              <a:pathLst>
                <a:path w="139701" h="5468">
                  <a:moveTo>
                    <a:pt x="0" y="5467"/>
                  </a:moveTo>
                  <a:lnTo>
                    <a:pt x="0" y="5467"/>
                  </a:lnTo>
                  <a:lnTo>
                    <a:pt x="12553" y="3586"/>
                  </a:lnTo>
                  <a:lnTo>
                    <a:pt x="54926" y="0"/>
                  </a:lnTo>
                  <a:lnTo>
                    <a:pt x="87206" y="1391"/>
                  </a:lnTo>
                  <a:lnTo>
                    <a:pt x="13970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3" name="SMARTInkShape-7848"/>
            <p:cNvSpPr/>
            <p:nvPr>
              <p:custDataLst>
                <p:tags r:id="rId84"/>
              </p:custDataLst>
            </p:nvPr>
          </p:nvSpPr>
          <p:spPr>
            <a:xfrm>
              <a:off x="11315700" y="2800350"/>
              <a:ext cx="177801" cy="18168"/>
            </a:xfrm>
            <a:custGeom>
              <a:avLst/>
              <a:gdLst/>
              <a:ahLst/>
              <a:cxnLst/>
              <a:rect l="0" t="0" r="0" b="0"/>
              <a:pathLst>
                <a:path w="177801" h="18168">
                  <a:moveTo>
                    <a:pt x="0" y="12700"/>
                  </a:moveTo>
                  <a:lnTo>
                    <a:pt x="0" y="12700"/>
                  </a:lnTo>
                  <a:lnTo>
                    <a:pt x="0" y="16071"/>
                  </a:lnTo>
                  <a:lnTo>
                    <a:pt x="1412" y="17064"/>
                  </a:lnTo>
                  <a:lnTo>
                    <a:pt x="6743" y="18167"/>
                  </a:lnTo>
                  <a:lnTo>
                    <a:pt x="49126" y="13101"/>
                  </a:lnTo>
                  <a:lnTo>
                    <a:pt x="84158" y="6763"/>
                  </a:lnTo>
                  <a:lnTo>
                    <a:pt x="121365" y="3006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4" name="SMARTInkShape-7849"/>
            <p:cNvSpPr/>
            <p:nvPr>
              <p:custDataLst>
                <p:tags r:id="rId85"/>
              </p:custDataLst>
            </p:nvPr>
          </p:nvSpPr>
          <p:spPr>
            <a:xfrm>
              <a:off x="11558478" y="2676630"/>
              <a:ext cx="116480" cy="123721"/>
            </a:xfrm>
            <a:custGeom>
              <a:avLst/>
              <a:gdLst/>
              <a:ahLst/>
              <a:cxnLst/>
              <a:rect l="0" t="0" r="0" b="0"/>
              <a:pathLst>
                <a:path w="116480" h="123721">
                  <a:moveTo>
                    <a:pt x="11222" y="9420"/>
                  </a:moveTo>
                  <a:lnTo>
                    <a:pt x="11222" y="9420"/>
                  </a:lnTo>
                  <a:lnTo>
                    <a:pt x="11219" y="582"/>
                  </a:lnTo>
                  <a:lnTo>
                    <a:pt x="12633" y="0"/>
                  </a:lnTo>
                  <a:lnTo>
                    <a:pt x="17963" y="1235"/>
                  </a:lnTo>
                  <a:lnTo>
                    <a:pt x="19950" y="3963"/>
                  </a:lnTo>
                  <a:lnTo>
                    <a:pt x="22157" y="12639"/>
                  </a:lnTo>
                  <a:lnTo>
                    <a:pt x="21807" y="57290"/>
                  </a:lnTo>
                  <a:lnTo>
                    <a:pt x="15063" y="89220"/>
                  </a:lnTo>
                  <a:lnTo>
                    <a:pt x="8695" y="104859"/>
                  </a:lnTo>
                  <a:lnTo>
                    <a:pt x="3512" y="111810"/>
                  </a:lnTo>
                  <a:lnTo>
                    <a:pt x="1849" y="112252"/>
                  </a:lnTo>
                  <a:lnTo>
                    <a:pt x="740" y="111136"/>
                  </a:lnTo>
                  <a:lnTo>
                    <a:pt x="0" y="108980"/>
                  </a:lnTo>
                  <a:lnTo>
                    <a:pt x="5700" y="89092"/>
                  </a:lnTo>
                  <a:lnTo>
                    <a:pt x="30410" y="52178"/>
                  </a:lnTo>
                  <a:lnTo>
                    <a:pt x="46089" y="36890"/>
                  </a:lnTo>
                  <a:lnTo>
                    <a:pt x="62465" y="28685"/>
                  </a:lnTo>
                  <a:lnTo>
                    <a:pt x="70787" y="26496"/>
                  </a:lnTo>
                  <a:lnTo>
                    <a:pt x="78447" y="27154"/>
                  </a:lnTo>
                  <a:lnTo>
                    <a:pt x="92606" y="33530"/>
                  </a:lnTo>
                  <a:lnTo>
                    <a:pt x="104071" y="47182"/>
                  </a:lnTo>
                  <a:lnTo>
                    <a:pt x="112461" y="65009"/>
                  </a:lnTo>
                  <a:lnTo>
                    <a:pt x="116479" y="93467"/>
                  </a:lnTo>
                  <a:lnTo>
                    <a:pt x="112822" y="1237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5" name="SMARTInkShape-7850"/>
            <p:cNvSpPr/>
            <p:nvPr>
              <p:custDataLst>
                <p:tags r:id="rId86"/>
              </p:custDataLst>
            </p:nvPr>
          </p:nvSpPr>
          <p:spPr>
            <a:xfrm>
              <a:off x="11722100" y="2578100"/>
              <a:ext cx="70102" cy="273051"/>
            </a:xfrm>
            <a:custGeom>
              <a:avLst/>
              <a:gdLst/>
              <a:ahLst/>
              <a:cxnLst/>
              <a:rect l="0" t="0" r="0" b="0"/>
              <a:pathLst>
                <a:path w="70102" h="273051">
                  <a:moveTo>
                    <a:pt x="38100" y="0"/>
                  </a:moveTo>
                  <a:lnTo>
                    <a:pt x="38100" y="0"/>
                  </a:lnTo>
                  <a:lnTo>
                    <a:pt x="38097" y="13484"/>
                  </a:lnTo>
                  <a:lnTo>
                    <a:pt x="56967" y="60650"/>
                  </a:lnTo>
                  <a:lnTo>
                    <a:pt x="66711" y="96335"/>
                  </a:lnTo>
                  <a:lnTo>
                    <a:pt x="70101" y="137595"/>
                  </a:lnTo>
                  <a:lnTo>
                    <a:pt x="66434" y="178981"/>
                  </a:lnTo>
                  <a:lnTo>
                    <a:pt x="53045" y="213838"/>
                  </a:lnTo>
                  <a:lnTo>
                    <a:pt x="14867" y="258427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6" name="SMARTInkShape-7851"/>
            <p:cNvSpPr/>
            <p:nvPr>
              <p:custDataLst>
                <p:tags r:id="rId87"/>
              </p:custDataLst>
            </p:nvPr>
          </p:nvSpPr>
          <p:spPr>
            <a:xfrm>
              <a:off x="11677650" y="2465909"/>
              <a:ext cx="311582" cy="515137"/>
            </a:xfrm>
            <a:custGeom>
              <a:avLst/>
              <a:gdLst/>
              <a:ahLst/>
              <a:cxnLst/>
              <a:rect l="0" t="0" r="0" b="0"/>
              <a:pathLst>
                <a:path w="311582" h="515137">
                  <a:moveTo>
                    <a:pt x="152400" y="16941"/>
                  </a:moveTo>
                  <a:lnTo>
                    <a:pt x="152400" y="16941"/>
                  </a:lnTo>
                  <a:lnTo>
                    <a:pt x="155770" y="10199"/>
                  </a:lnTo>
                  <a:lnTo>
                    <a:pt x="166832" y="5008"/>
                  </a:lnTo>
                  <a:lnTo>
                    <a:pt x="198540" y="0"/>
                  </a:lnTo>
                  <a:lnTo>
                    <a:pt x="241800" y="397"/>
                  </a:lnTo>
                  <a:lnTo>
                    <a:pt x="269040" y="4650"/>
                  </a:lnTo>
                  <a:lnTo>
                    <a:pt x="290553" y="13595"/>
                  </a:lnTo>
                  <a:lnTo>
                    <a:pt x="303875" y="26507"/>
                  </a:lnTo>
                  <a:lnTo>
                    <a:pt x="308418" y="33902"/>
                  </a:lnTo>
                  <a:lnTo>
                    <a:pt x="311581" y="55288"/>
                  </a:lnTo>
                  <a:lnTo>
                    <a:pt x="308518" y="83373"/>
                  </a:lnTo>
                  <a:lnTo>
                    <a:pt x="297750" y="119374"/>
                  </a:lnTo>
                  <a:lnTo>
                    <a:pt x="281678" y="164537"/>
                  </a:lnTo>
                  <a:lnTo>
                    <a:pt x="272451" y="189422"/>
                  </a:lnTo>
                  <a:lnTo>
                    <a:pt x="263478" y="213772"/>
                  </a:lnTo>
                  <a:lnTo>
                    <a:pt x="254674" y="237767"/>
                  </a:lnTo>
                  <a:lnTo>
                    <a:pt x="236658" y="284420"/>
                  </a:lnTo>
                  <a:lnTo>
                    <a:pt x="216895" y="328672"/>
                  </a:lnTo>
                  <a:lnTo>
                    <a:pt x="201995" y="369977"/>
                  </a:lnTo>
                  <a:lnTo>
                    <a:pt x="192082" y="406679"/>
                  </a:lnTo>
                  <a:lnTo>
                    <a:pt x="187205" y="446470"/>
                  </a:lnTo>
                  <a:lnTo>
                    <a:pt x="187799" y="475742"/>
                  </a:lnTo>
                  <a:lnTo>
                    <a:pt x="183186" y="491080"/>
                  </a:lnTo>
                  <a:lnTo>
                    <a:pt x="172655" y="508245"/>
                  </a:lnTo>
                  <a:lnTo>
                    <a:pt x="157168" y="513992"/>
                  </a:lnTo>
                  <a:lnTo>
                    <a:pt x="133353" y="515136"/>
                  </a:lnTo>
                  <a:lnTo>
                    <a:pt x="99247" y="510941"/>
                  </a:lnTo>
                  <a:lnTo>
                    <a:pt x="60576" y="498728"/>
                  </a:lnTo>
                  <a:lnTo>
                    <a:pt x="0" y="4741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SMARTInkShape-Group1445"/>
          <p:cNvGrpSpPr/>
          <p:nvPr/>
        </p:nvGrpSpPr>
        <p:grpSpPr>
          <a:xfrm>
            <a:off x="8320265" y="2452506"/>
            <a:ext cx="347486" cy="637422"/>
            <a:chOff x="8320265" y="2452506"/>
            <a:chExt cx="347486" cy="637422"/>
          </a:xfrm>
        </p:grpSpPr>
        <p:sp>
          <p:nvSpPr>
            <p:cNvPr id="898" name="SMARTInkShape-7852"/>
            <p:cNvSpPr/>
            <p:nvPr>
              <p:custDataLst>
                <p:tags r:id="rId69"/>
              </p:custDataLst>
            </p:nvPr>
          </p:nvSpPr>
          <p:spPr>
            <a:xfrm>
              <a:off x="8477250" y="2452506"/>
              <a:ext cx="34201" cy="284345"/>
            </a:xfrm>
            <a:custGeom>
              <a:avLst/>
              <a:gdLst/>
              <a:ahLst/>
              <a:cxnLst/>
              <a:rect l="0" t="0" r="0" b="0"/>
              <a:pathLst>
                <a:path w="34201" h="284345">
                  <a:moveTo>
                    <a:pt x="0" y="17644"/>
                  </a:moveTo>
                  <a:lnTo>
                    <a:pt x="0" y="17644"/>
                  </a:lnTo>
                  <a:lnTo>
                    <a:pt x="0" y="0"/>
                  </a:lnTo>
                  <a:lnTo>
                    <a:pt x="17676" y="40813"/>
                  </a:lnTo>
                  <a:lnTo>
                    <a:pt x="23848" y="71450"/>
                  </a:lnTo>
                  <a:lnTo>
                    <a:pt x="28944" y="109291"/>
                  </a:lnTo>
                  <a:lnTo>
                    <a:pt x="33561" y="151980"/>
                  </a:lnTo>
                  <a:lnTo>
                    <a:pt x="34200" y="193060"/>
                  </a:lnTo>
                  <a:lnTo>
                    <a:pt x="32133" y="229662"/>
                  </a:lnTo>
                  <a:lnTo>
                    <a:pt x="25400" y="284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9" name="SMARTInkShape-7853"/>
            <p:cNvSpPr/>
            <p:nvPr>
              <p:custDataLst>
                <p:tags r:id="rId70"/>
              </p:custDataLst>
            </p:nvPr>
          </p:nvSpPr>
          <p:spPr>
            <a:xfrm>
              <a:off x="8320265" y="2824253"/>
              <a:ext cx="347486" cy="38715"/>
            </a:xfrm>
            <a:custGeom>
              <a:avLst/>
              <a:gdLst/>
              <a:ahLst/>
              <a:cxnLst/>
              <a:rect l="0" t="0" r="0" b="0"/>
              <a:pathLst>
                <a:path w="347486" h="38715">
                  <a:moveTo>
                    <a:pt x="10935" y="33247"/>
                  </a:moveTo>
                  <a:lnTo>
                    <a:pt x="10935" y="33247"/>
                  </a:lnTo>
                  <a:lnTo>
                    <a:pt x="0" y="38714"/>
                  </a:lnTo>
                  <a:lnTo>
                    <a:pt x="46175" y="30692"/>
                  </a:lnTo>
                  <a:lnTo>
                    <a:pt x="90096" y="22939"/>
                  </a:lnTo>
                  <a:lnTo>
                    <a:pt x="116626" y="17908"/>
                  </a:lnTo>
                  <a:lnTo>
                    <a:pt x="144895" y="12438"/>
                  </a:lnTo>
                  <a:lnTo>
                    <a:pt x="174325" y="8085"/>
                  </a:lnTo>
                  <a:lnTo>
                    <a:pt x="204529" y="4478"/>
                  </a:lnTo>
                  <a:lnTo>
                    <a:pt x="235247" y="1368"/>
                  </a:lnTo>
                  <a:lnTo>
                    <a:pt x="261370" y="0"/>
                  </a:lnTo>
                  <a:lnTo>
                    <a:pt x="305449" y="361"/>
                  </a:lnTo>
                  <a:lnTo>
                    <a:pt x="347485" y="14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0" name="SMARTInkShape-7854"/>
            <p:cNvSpPr/>
            <p:nvPr>
              <p:custDataLst>
                <p:tags r:id="rId71"/>
              </p:custDataLst>
            </p:nvPr>
          </p:nvSpPr>
          <p:spPr>
            <a:xfrm>
              <a:off x="8451848" y="2936820"/>
              <a:ext cx="176164" cy="153108"/>
            </a:xfrm>
            <a:custGeom>
              <a:avLst/>
              <a:gdLst/>
              <a:ahLst/>
              <a:cxnLst/>
              <a:rect l="0" t="0" r="0" b="0"/>
              <a:pathLst>
                <a:path w="176164" h="153108">
                  <a:moveTo>
                    <a:pt x="2" y="41330"/>
                  </a:moveTo>
                  <a:lnTo>
                    <a:pt x="2" y="41330"/>
                  </a:lnTo>
                  <a:lnTo>
                    <a:pt x="0" y="37671"/>
                  </a:lnTo>
                  <a:lnTo>
                    <a:pt x="0" y="39234"/>
                  </a:lnTo>
                  <a:lnTo>
                    <a:pt x="17678" y="68935"/>
                  </a:lnTo>
                  <a:lnTo>
                    <a:pt x="23113" y="101015"/>
                  </a:lnTo>
                  <a:lnTo>
                    <a:pt x="20074" y="144736"/>
                  </a:lnTo>
                  <a:lnTo>
                    <a:pt x="19734" y="150484"/>
                  </a:lnTo>
                  <a:lnTo>
                    <a:pt x="18801" y="152905"/>
                  </a:lnTo>
                  <a:lnTo>
                    <a:pt x="17474" y="153107"/>
                  </a:lnTo>
                  <a:lnTo>
                    <a:pt x="15883" y="151832"/>
                  </a:lnTo>
                  <a:lnTo>
                    <a:pt x="13646" y="136552"/>
                  </a:lnTo>
                  <a:lnTo>
                    <a:pt x="16352" y="104038"/>
                  </a:lnTo>
                  <a:lnTo>
                    <a:pt x="31736" y="63124"/>
                  </a:lnTo>
                  <a:lnTo>
                    <a:pt x="54168" y="26464"/>
                  </a:lnTo>
                  <a:lnTo>
                    <a:pt x="74170" y="9793"/>
                  </a:lnTo>
                  <a:lnTo>
                    <a:pt x="85431" y="3372"/>
                  </a:lnTo>
                  <a:lnTo>
                    <a:pt x="109232" y="0"/>
                  </a:lnTo>
                  <a:lnTo>
                    <a:pt x="121505" y="1077"/>
                  </a:lnTo>
                  <a:lnTo>
                    <a:pt x="131804" y="6028"/>
                  </a:lnTo>
                  <a:lnTo>
                    <a:pt x="148892" y="22818"/>
                  </a:lnTo>
                  <a:lnTo>
                    <a:pt x="170412" y="59442"/>
                  </a:lnTo>
                  <a:lnTo>
                    <a:pt x="176163" y="85363"/>
                  </a:lnTo>
                  <a:lnTo>
                    <a:pt x="173222" y="131899"/>
                  </a:lnTo>
                  <a:lnTo>
                    <a:pt x="171452" y="1429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SMARTInkShape-Group1446"/>
          <p:cNvGrpSpPr/>
          <p:nvPr/>
        </p:nvGrpSpPr>
        <p:grpSpPr>
          <a:xfrm>
            <a:off x="7706964" y="2649389"/>
            <a:ext cx="268637" cy="121964"/>
            <a:chOff x="7706964" y="2649389"/>
            <a:chExt cx="268637" cy="121964"/>
          </a:xfrm>
        </p:grpSpPr>
        <p:sp>
          <p:nvSpPr>
            <p:cNvPr id="902" name="SMARTInkShape-7855"/>
            <p:cNvSpPr/>
            <p:nvPr>
              <p:custDataLst>
                <p:tags r:id="rId67"/>
              </p:custDataLst>
            </p:nvPr>
          </p:nvSpPr>
          <p:spPr>
            <a:xfrm>
              <a:off x="7747408" y="2649389"/>
              <a:ext cx="228193" cy="11184"/>
            </a:xfrm>
            <a:custGeom>
              <a:avLst/>
              <a:gdLst/>
              <a:ahLst/>
              <a:cxnLst/>
              <a:rect l="0" t="0" r="0" b="0"/>
              <a:pathLst>
                <a:path w="228193" h="11184">
                  <a:moveTo>
                    <a:pt x="31342" y="4911"/>
                  </a:moveTo>
                  <a:lnTo>
                    <a:pt x="31342" y="4911"/>
                  </a:lnTo>
                  <a:lnTo>
                    <a:pt x="17544" y="5617"/>
                  </a:lnTo>
                  <a:lnTo>
                    <a:pt x="0" y="11183"/>
                  </a:lnTo>
                  <a:lnTo>
                    <a:pt x="39828" y="6224"/>
                  </a:lnTo>
                  <a:lnTo>
                    <a:pt x="71096" y="4789"/>
                  </a:lnTo>
                  <a:lnTo>
                    <a:pt x="110864" y="1799"/>
                  </a:lnTo>
                  <a:lnTo>
                    <a:pt x="148764" y="0"/>
                  </a:lnTo>
                  <a:lnTo>
                    <a:pt x="194310" y="869"/>
                  </a:lnTo>
                  <a:lnTo>
                    <a:pt x="228192" y="49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3" name="SMARTInkShape-7856"/>
            <p:cNvSpPr/>
            <p:nvPr>
              <p:custDataLst>
                <p:tags r:id="rId68"/>
              </p:custDataLst>
            </p:nvPr>
          </p:nvSpPr>
          <p:spPr>
            <a:xfrm>
              <a:off x="7706964" y="2749550"/>
              <a:ext cx="243237" cy="21803"/>
            </a:xfrm>
            <a:custGeom>
              <a:avLst/>
              <a:gdLst/>
              <a:ahLst/>
              <a:cxnLst/>
              <a:rect l="0" t="0" r="0" b="0"/>
              <a:pathLst>
                <a:path w="243237" h="21803">
                  <a:moveTo>
                    <a:pt x="27336" y="12700"/>
                  </a:moveTo>
                  <a:lnTo>
                    <a:pt x="27336" y="12700"/>
                  </a:lnTo>
                  <a:lnTo>
                    <a:pt x="5516" y="17769"/>
                  </a:lnTo>
                  <a:lnTo>
                    <a:pt x="0" y="21538"/>
                  </a:lnTo>
                  <a:lnTo>
                    <a:pt x="10718" y="21802"/>
                  </a:lnTo>
                  <a:lnTo>
                    <a:pt x="38293" y="18862"/>
                  </a:lnTo>
                  <a:lnTo>
                    <a:pt x="61453" y="16103"/>
                  </a:lnTo>
                  <a:lnTo>
                    <a:pt x="88180" y="12852"/>
                  </a:lnTo>
                  <a:lnTo>
                    <a:pt x="117288" y="9979"/>
                  </a:lnTo>
                  <a:lnTo>
                    <a:pt x="147982" y="7358"/>
                  </a:lnTo>
                  <a:lnTo>
                    <a:pt x="179733" y="4905"/>
                  </a:lnTo>
                  <a:lnTo>
                    <a:pt x="24323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5" name="SMARTInkShape-7857"/>
          <p:cNvSpPr/>
          <p:nvPr>
            <p:custDataLst>
              <p:tags r:id="rId7"/>
            </p:custDataLst>
          </p:nvPr>
        </p:nvSpPr>
        <p:spPr>
          <a:xfrm>
            <a:off x="5676900" y="2394211"/>
            <a:ext cx="17829" cy="209290"/>
          </a:xfrm>
          <a:custGeom>
            <a:avLst/>
            <a:gdLst/>
            <a:ahLst/>
            <a:cxnLst/>
            <a:rect l="0" t="0" r="0" b="0"/>
            <a:pathLst>
              <a:path w="17829" h="209290">
                <a:moveTo>
                  <a:pt x="0" y="6089"/>
                </a:moveTo>
                <a:lnTo>
                  <a:pt x="0" y="6089"/>
                </a:lnTo>
                <a:lnTo>
                  <a:pt x="0" y="0"/>
                </a:lnTo>
                <a:lnTo>
                  <a:pt x="8838" y="38486"/>
                </a:lnTo>
                <a:lnTo>
                  <a:pt x="14927" y="75033"/>
                </a:lnTo>
                <a:lnTo>
                  <a:pt x="17828" y="120512"/>
                </a:lnTo>
                <a:lnTo>
                  <a:pt x="15317" y="159623"/>
                </a:lnTo>
                <a:lnTo>
                  <a:pt x="16189" y="197653"/>
                </a:lnTo>
                <a:lnTo>
                  <a:pt x="12700" y="20928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SMARTInkShape-Group1448"/>
          <p:cNvGrpSpPr/>
          <p:nvPr/>
        </p:nvGrpSpPr>
        <p:grpSpPr>
          <a:xfrm>
            <a:off x="4725264" y="2276980"/>
            <a:ext cx="2703895" cy="788581"/>
            <a:chOff x="4725264" y="2276980"/>
            <a:chExt cx="2703895" cy="788581"/>
          </a:xfrm>
        </p:grpSpPr>
        <p:sp>
          <p:nvSpPr>
            <p:cNvPr id="906" name="SMARTInkShape-7858"/>
            <p:cNvSpPr/>
            <p:nvPr>
              <p:custDataLst>
                <p:tags r:id="rId51"/>
              </p:custDataLst>
            </p:nvPr>
          </p:nvSpPr>
          <p:spPr>
            <a:xfrm>
              <a:off x="4725264" y="2455485"/>
              <a:ext cx="297587" cy="610076"/>
            </a:xfrm>
            <a:custGeom>
              <a:avLst/>
              <a:gdLst/>
              <a:ahLst/>
              <a:cxnLst/>
              <a:rect l="0" t="0" r="0" b="0"/>
              <a:pathLst>
                <a:path w="297587" h="610076">
                  <a:moveTo>
                    <a:pt x="227736" y="21015"/>
                  </a:moveTo>
                  <a:lnTo>
                    <a:pt x="227736" y="21015"/>
                  </a:lnTo>
                  <a:lnTo>
                    <a:pt x="227736" y="14273"/>
                  </a:lnTo>
                  <a:lnTo>
                    <a:pt x="226325" y="11581"/>
                  </a:lnTo>
                  <a:lnTo>
                    <a:pt x="220994" y="6709"/>
                  </a:lnTo>
                  <a:lnTo>
                    <a:pt x="203318" y="0"/>
                  </a:lnTo>
                  <a:lnTo>
                    <a:pt x="166285" y="1551"/>
                  </a:lnTo>
                  <a:lnTo>
                    <a:pt x="131212" y="8819"/>
                  </a:lnTo>
                  <a:lnTo>
                    <a:pt x="94009" y="28612"/>
                  </a:lnTo>
                  <a:lnTo>
                    <a:pt x="58996" y="56505"/>
                  </a:lnTo>
                  <a:lnTo>
                    <a:pt x="44320" y="76770"/>
                  </a:lnTo>
                  <a:lnTo>
                    <a:pt x="28125" y="118125"/>
                  </a:lnTo>
                  <a:lnTo>
                    <a:pt x="18840" y="157308"/>
                  </a:lnTo>
                  <a:lnTo>
                    <a:pt x="10716" y="202945"/>
                  </a:lnTo>
                  <a:lnTo>
                    <a:pt x="7561" y="226969"/>
                  </a:lnTo>
                  <a:lnTo>
                    <a:pt x="4753" y="251451"/>
                  </a:lnTo>
                  <a:lnTo>
                    <a:pt x="2880" y="276239"/>
                  </a:lnTo>
                  <a:lnTo>
                    <a:pt x="1632" y="301231"/>
                  </a:lnTo>
                  <a:lnTo>
                    <a:pt x="800" y="326359"/>
                  </a:lnTo>
                  <a:lnTo>
                    <a:pt x="951" y="351577"/>
                  </a:lnTo>
                  <a:lnTo>
                    <a:pt x="1758" y="376857"/>
                  </a:lnTo>
                  <a:lnTo>
                    <a:pt x="3000" y="402176"/>
                  </a:lnTo>
                  <a:lnTo>
                    <a:pt x="4381" y="447242"/>
                  </a:lnTo>
                  <a:lnTo>
                    <a:pt x="4995" y="487027"/>
                  </a:lnTo>
                  <a:lnTo>
                    <a:pt x="5268" y="521172"/>
                  </a:lnTo>
                  <a:lnTo>
                    <a:pt x="2051" y="561420"/>
                  </a:lnTo>
                  <a:lnTo>
                    <a:pt x="0" y="585575"/>
                  </a:lnTo>
                  <a:lnTo>
                    <a:pt x="1123" y="590711"/>
                  </a:lnTo>
                  <a:lnTo>
                    <a:pt x="6134" y="598298"/>
                  </a:lnTo>
                  <a:lnTo>
                    <a:pt x="16888" y="606537"/>
                  </a:lnTo>
                  <a:lnTo>
                    <a:pt x="39125" y="610075"/>
                  </a:lnTo>
                  <a:lnTo>
                    <a:pt x="71427" y="604382"/>
                  </a:lnTo>
                  <a:lnTo>
                    <a:pt x="104878" y="597554"/>
                  </a:lnTo>
                  <a:lnTo>
                    <a:pt x="146321" y="590521"/>
                  </a:lnTo>
                  <a:lnTo>
                    <a:pt x="192963" y="585044"/>
                  </a:lnTo>
                  <a:lnTo>
                    <a:pt x="236270" y="578376"/>
                  </a:lnTo>
                  <a:lnTo>
                    <a:pt x="297586" y="5671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7" name="SMARTInkShape-7859"/>
            <p:cNvSpPr/>
            <p:nvPr>
              <p:custDataLst>
                <p:tags r:id="rId52"/>
              </p:custDataLst>
            </p:nvPr>
          </p:nvSpPr>
          <p:spPr>
            <a:xfrm>
              <a:off x="5198818" y="2420233"/>
              <a:ext cx="255833" cy="267438"/>
            </a:xfrm>
            <a:custGeom>
              <a:avLst/>
              <a:gdLst/>
              <a:ahLst/>
              <a:cxnLst/>
              <a:rect l="0" t="0" r="0" b="0"/>
              <a:pathLst>
                <a:path w="255833" h="267438">
                  <a:moveTo>
                    <a:pt x="192332" y="5467"/>
                  </a:moveTo>
                  <a:lnTo>
                    <a:pt x="192332" y="5467"/>
                  </a:lnTo>
                  <a:lnTo>
                    <a:pt x="204718" y="1103"/>
                  </a:lnTo>
                  <a:lnTo>
                    <a:pt x="205529" y="441"/>
                  </a:lnTo>
                  <a:lnTo>
                    <a:pt x="205363" y="0"/>
                  </a:lnTo>
                  <a:lnTo>
                    <a:pt x="203298" y="1391"/>
                  </a:lnTo>
                  <a:lnTo>
                    <a:pt x="158953" y="29647"/>
                  </a:lnTo>
                  <a:lnTo>
                    <a:pt x="115256" y="52927"/>
                  </a:lnTo>
                  <a:lnTo>
                    <a:pt x="69932" y="81069"/>
                  </a:lnTo>
                  <a:lnTo>
                    <a:pt x="31965" y="108380"/>
                  </a:lnTo>
                  <a:lnTo>
                    <a:pt x="5117" y="127603"/>
                  </a:lnTo>
                  <a:lnTo>
                    <a:pt x="1199" y="132752"/>
                  </a:lnTo>
                  <a:lnTo>
                    <a:pt x="0" y="137596"/>
                  </a:lnTo>
                  <a:lnTo>
                    <a:pt x="610" y="142236"/>
                  </a:lnTo>
                  <a:lnTo>
                    <a:pt x="3133" y="146036"/>
                  </a:lnTo>
                  <a:lnTo>
                    <a:pt x="11583" y="152138"/>
                  </a:lnTo>
                  <a:lnTo>
                    <a:pt x="28038" y="153440"/>
                  </a:lnTo>
                  <a:lnTo>
                    <a:pt x="73095" y="151897"/>
                  </a:lnTo>
                  <a:lnTo>
                    <a:pt x="100088" y="155001"/>
                  </a:lnTo>
                  <a:lnTo>
                    <a:pt x="105435" y="157367"/>
                  </a:lnTo>
                  <a:lnTo>
                    <a:pt x="109001" y="160356"/>
                  </a:lnTo>
                  <a:lnTo>
                    <a:pt x="111378" y="163759"/>
                  </a:lnTo>
                  <a:lnTo>
                    <a:pt x="110846" y="168145"/>
                  </a:lnTo>
                  <a:lnTo>
                    <a:pt x="104609" y="178663"/>
                  </a:lnTo>
                  <a:lnTo>
                    <a:pt x="59018" y="213074"/>
                  </a:lnTo>
                  <a:lnTo>
                    <a:pt x="12996" y="249575"/>
                  </a:lnTo>
                  <a:lnTo>
                    <a:pt x="6794" y="256952"/>
                  </a:lnTo>
                  <a:lnTo>
                    <a:pt x="5140" y="259907"/>
                  </a:lnTo>
                  <a:lnTo>
                    <a:pt x="6153" y="262583"/>
                  </a:lnTo>
                  <a:lnTo>
                    <a:pt x="12925" y="267437"/>
                  </a:lnTo>
                  <a:lnTo>
                    <a:pt x="45493" y="264024"/>
                  </a:lnTo>
                  <a:lnTo>
                    <a:pt x="88264" y="255847"/>
                  </a:lnTo>
                  <a:lnTo>
                    <a:pt x="114487" y="250704"/>
                  </a:lnTo>
                  <a:lnTo>
                    <a:pt x="141846" y="245864"/>
                  </a:lnTo>
                  <a:lnTo>
                    <a:pt x="169964" y="241226"/>
                  </a:lnTo>
                  <a:lnTo>
                    <a:pt x="198587" y="236723"/>
                  </a:lnTo>
                  <a:lnTo>
                    <a:pt x="255832" y="227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8" name="SMARTInkShape-7860"/>
            <p:cNvSpPr/>
            <p:nvPr>
              <p:custDataLst>
                <p:tags r:id="rId53"/>
              </p:custDataLst>
            </p:nvPr>
          </p:nvSpPr>
          <p:spPr>
            <a:xfrm>
              <a:off x="5526265" y="2373046"/>
              <a:ext cx="264936" cy="52655"/>
            </a:xfrm>
            <a:custGeom>
              <a:avLst/>
              <a:gdLst/>
              <a:ahLst/>
              <a:cxnLst/>
              <a:rect l="0" t="0" r="0" b="0"/>
              <a:pathLst>
                <a:path w="264936" h="52655">
                  <a:moveTo>
                    <a:pt x="10935" y="52654"/>
                  </a:moveTo>
                  <a:lnTo>
                    <a:pt x="10935" y="52654"/>
                  </a:lnTo>
                  <a:lnTo>
                    <a:pt x="2207" y="43220"/>
                  </a:lnTo>
                  <a:lnTo>
                    <a:pt x="0" y="38348"/>
                  </a:lnTo>
                  <a:lnTo>
                    <a:pt x="823" y="36061"/>
                  </a:lnTo>
                  <a:lnTo>
                    <a:pt x="5500" y="31639"/>
                  </a:lnTo>
                  <a:lnTo>
                    <a:pt x="43807" y="22345"/>
                  </a:lnTo>
                  <a:lnTo>
                    <a:pt x="80343" y="15430"/>
                  </a:lnTo>
                  <a:lnTo>
                    <a:pt x="122451" y="9534"/>
                  </a:lnTo>
                  <a:lnTo>
                    <a:pt x="164919" y="4562"/>
                  </a:lnTo>
                  <a:lnTo>
                    <a:pt x="202610" y="0"/>
                  </a:lnTo>
                  <a:lnTo>
                    <a:pt x="249696" y="756"/>
                  </a:lnTo>
                  <a:lnTo>
                    <a:pt x="264935" y="18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9" name="SMARTInkShape-7861"/>
            <p:cNvSpPr/>
            <p:nvPr>
              <p:custDataLst>
                <p:tags r:id="rId54"/>
              </p:custDataLst>
            </p:nvPr>
          </p:nvSpPr>
          <p:spPr>
            <a:xfrm>
              <a:off x="5518150" y="2590800"/>
              <a:ext cx="292101" cy="50801"/>
            </a:xfrm>
            <a:custGeom>
              <a:avLst/>
              <a:gdLst/>
              <a:ahLst/>
              <a:cxnLst/>
              <a:rect l="0" t="0" r="0" b="0"/>
              <a:pathLst>
                <a:path w="292101" h="50801">
                  <a:moveTo>
                    <a:pt x="0" y="50800"/>
                  </a:moveTo>
                  <a:lnTo>
                    <a:pt x="0" y="50800"/>
                  </a:lnTo>
                  <a:lnTo>
                    <a:pt x="0" y="45333"/>
                  </a:lnTo>
                  <a:lnTo>
                    <a:pt x="10113" y="37969"/>
                  </a:lnTo>
                  <a:lnTo>
                    <a:pt x="43370" y="30222"/>
                  </a:lnTo>
                  <a:lnTo>
                    <a:pt x="82540" y="23780"/>
                  </a:lnTo>
                  <a:lnTo>
                    <a:pt x="105827" y="20087"/>
                  </a:lnTo>
                  <a:lnTo>
                    <a:pt x="130523" y="16919"/>
                  </a:lnTo>
                  <a:lnTo>
                    <a:pt x="156160" y="14101"/>
                  </a:lnTo>
                  <a:lnTo>
                    <a:pt x="182423" y="11518"/>
                  </a:lnTo>
                  <a:lnTo>
                    <a:pt x="228538" y="6765"/>
                  </a:lnTo>
                  <a:lnTo>
                    <a:pt x="292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0" name="SMARTInkShape-7862"/>
            <p:cNvSpPr/>
            <p:nvPr>
              <p:custDataLst>
                <p:tags r:id="rId55"/>
              </p:custDataLst>
            </p:nvPr>
          </p:nvSpPr>
          <p:spPr>
            <a:xfrm>
              <a:off x="5954126" y="2331594"/>
              <a:ext cx="135525" cy="297307"/>
            </a:xfrm>
            <a:custGeom>
              <a:avLst/>
              <a:gdLst/>
              <a:ahLst/>
              <a:cxnLst/>
              <a:rect l="0" t="0" r="0" b="0"/>
              <a:pathLst>
                <a:path w="135525" h="297307">
                  <a:moveTo>
                    <a:pt x="135524" y="11556"/>
                  </a:moveTo>
                  <a:lnTo>
                    <a:pt x="135524" y="11556"/>
                  </a:lnTo>
                  <a:lnTo>
                    <a:pt x="113156" y="1430"/>
                  </a:lnTo>
                  <a:lnTo>
                    <a:pt x="102300" y="0"/>
                  </a:lnTo>
                  <a:lnTo>
                    <a:pt x="90419" y="5009"/>
                  </a:lnTo>
                  <a:lnTo>
                    <a:pt x="58802" y="32213"/>
                  </a:lnTo>
                  <a:lnTo>
                    <a:pt x="32280" y="74827"/>
                  </a:lnTo>
                  <a:lnTo>
                    <a:pt x="16965" y="111408"/>
                  </a:lnTo>
                  <a:lnTo>
                    <a:pt x="5220" y="151185"/>
                  </a:lnTo>
                  <a:lnTo>
                    <a:pt x="0" y="192382"/>
                  </a:lnTo>
                  <a:lnTo>
                    <a:pt x="3325" y="228565"/>
                  </a:lnTo>
                  <a:lnTo>
                    <a:pt x="13269" y="258288"/>
                  </a:lnTo>
                  <a:lnTo>
                    <a:pt x="29448" y="278554"/>
                  </a:lnTo>
                  <a:lnTo>
                    <a:pt x="50278" y="288972"/>
                  </a:lnTo>
                  <a:lnTo>
                    <a:pt x="84724" y="2973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1" name="SMARTInkShape-7863"/>
            <p:cNvSpPr/>
            <p:nvPr>
              <p:custDataLst>
                <p:tags r:id="rId56"/>
              </p:custDataLst>
            </p:nvPr>
          </p:nvSpPr>
          <p:spPr>
            <a:xfrm>
              <a:off x="6134983" y="2312283"/>
              <a:ext cx="151518" cy="265818"/>
            </a:xfrm>
            <a:custGeom>
              <a:avLst/>
              <a:gdLst/>
              <a:ahLst/>
              <a:cxnLst/>
              <a:rect l="0" t="0" r="0" b="0"/>
              <a:pathLst>
                <a:path w="151518" h="26581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20242" y="37919"/>
                  </a:lnTo>
                  <a:lnTo>
                    <a:pt x="44574" y="77798"/>
                  </a:lnTo>
                  <a:lnTo>
                    <a:pt x="74126" y="125363"/>
                  </a:lnTo>
                  <a:lnTo>
                    <a:pt x="92897" y="158472"/>
                  </a:lnTo>
                  <a:lnTo>
                    <a:pt x="115568" y="205083"/>
                  </a:lnTo>
                  <a:lnTo>
                    <a:pt x="135871" y="252017"/>
                  </a:lnTo>
                  <a:lnTo>
                    <a:pt x="142917" y="261330"/>
                  </a:lnTo>
                  <a:lnTo>
                    <a:pt x="151517" y="265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2" name="SMARTInkShape-7864"/>
            <p:cNvSpPr/>
            <p:nvPr>
              <p:custDataLst>
                <p:tags r:id="rId57"/>
              </p:custDataLst>
            </p:nvPr>
          </p:nvSpPr>
          <p:spPr>
            <a:xfrm>
              <a:off x="6159500" y="2333142"/>
              <a:ext cx="133351" cy="270359"/>
            </a:xfrm>
            <a:custGeom>
              <a:avLst/>
              <a:gdLst/>
              <a:ahLst/>
              <a:cxnLst/>
              <a:rect l="0" t="0" r="0" b="0"/>
              <a:pathLst>
                <a:path w="133351" h="270359">
                  <a:moveTo>
                    <a:pt x="133350" y="3658"/>
                  </a:moveTo>
                  <a:lnTo>
                    <a:pt x="133350" y="3658"/>
                  </a:lnTo>
                  <a:lnTo>
                    <a:pt x="129693" y="0"/>
                  </a:lnTo>
                  <a:lnTo>
                    <a:pt x="131252" y="1562"/>
                  </a:lnTo>
                  <a:lnTo>
                    <a:pt x="101183" y="45569"/>
                  </a:lnTo>
                  <a:lnTo>
                    <a:pt x="82428" y="87729"/>
                  </a:lnTo>
                  <a:lnTo>
                    <a:pt x="69795" y="119575"/>
                  </a:lnTo>
                  <a:lnTo>
                    <a:pt x="56420" y="152543"/>
                  </a:lnTo>
                  <a:lnTo>
                    <a:pt x="41068" y="186011"/>
                  </a:lnTo>
                  <a:lnTo>
                    <a:pt x="19929" y="229844"/>
                  </a:lnTo>
                  <a:lnTo>
                    <a:pt x="0" y="270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3" name="SMARTInkShape-7865"/>
            <p:cNvSpPr/>
            <p:nvPr>
              <p:custDataLst>
                <p:tags r:id="rId58"/>
              </p:custDataLst>
            </p:nvPr>
          </p:nvSpPr>
          <p:spPr>
            <a:xfrm>
              <a:off x="6381750" y="2514600"/>
              <a:ext cx="6351" cy="44451"/>
            </a:xfrm>
            <a:custGeom>
              <a:avLst/>
              <a:gdLst/>
              <a:ahLst/>
              <a:cxnLst/>
              <a:rect l="0" t="0" r="0" b="0"/>
              <a:pathLst>
                <a:path w="6351" h="44451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1986" y="705"/>
                  </a:lnTo>
                  <a:lnTo>
                    <a:pt x="1324" y="1881"/>
                  </a:lnTo>
                  <a:lnTo>
                    <a:pt x="391" y="8789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4" name="SMARTInkShape-7866"/>
            <p:cNvSpPr/>
            <p:nvPr>
              <p:custDataLst>
                <p:tags r:id="rId59"/>
              </p:custDataLst>
            </p:nvPr>
          </p:nvSpPr>
          <p:spPr>
            <a:xfrm>
              <a:off x="6381750" y="24066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5" name="SMARTInkShape-7867"/>
            <p:cNvSpPr/>
            <p:nvPr>
              <p:custDataLst>
                <p:tags r:id="rId60"/>
              </p:custDataLst>
            </p:nvPr>
          </p:nvSpPr>
          <p:spPr>
            <a:xfrm>
              <a:off x="6540500" y="2436904"/>
              <a:ext cx="196851" cy="20547"/>
            </a:xfrm>
            <a:custGeom>
              <a:avLst/>
              <a:gdLst/>
              <a:ahLst/>
              <a:cxnLst/>
              <a:rect l="0" t="0" r="0" b="0"/>
              <a:pathLst>
                <a:path w="196851" h="20547">
                  <a:moveTo>
                    <a:pt x="0" y="20546"/>
                  </a:moveTo>
                  <a:lnTo>
                    <a:pt x="0" y="20546"/>
                  </a:lnTo>
                  <a:lnTo>
                    <a:pt x="38987" y="14771"/>
                  </a:lnTo>
                  <a:lnTo>
                    <a:pt x="83832" y="5351"/>
                  </a:lnTo>
                  <a:lnTo>
                    <a:pt x="123807" y="152"/>
                  </a:lnTo>
                  <a:lnTo>
                    <a:pt x="169720" y="0"/>
                  </a:lnTo>
                  <a:lnTo>
                    <a:pt x="196850" y="14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6" name="SMARTInkShape-7868"/>
            <p:cNvSpPr/>
            <p:nvPr>
              <p:custDataLst>
                <p:tags r:id="rId61"/>
              </p:custDataLst>
            </p:nvPr>
          </p:nvSpPr>
          <p:spPr>
            <a:xfrm>
              <a:off x="6569430" y="2527300"/>
              <a:ext cx="142521" cy="23995"/>
            </a:xfrm>
            <a:custGeom>
              <a:avLst/>
              <a:gdLst/>
              <a:ahLst/>
              <a:cxnLst/>
              <a:rect l="0" t="0" r="0" b="0"/>
              <a:pathLst>
                <a:path w="142521" h="23995">
                  <a:moveTo>
                    <a:pt x="21870" y="6350"/>
                  </a:moveTo>
                  <a:lnTo>
                    <a:pt x="21870" y="6350"/>
                  </a:lnTo>
                  <a:lnTo>
                    <a:pt x="4414" y="15784"/>
                  </a:lnTo>
                  <a:lnTo>
                    <a:pt x="0" y="20656"/>
                  </a:lnTo>
                  <a:lnTo>
                    <a:pt x="234" y="22237"/>
                  </a:lnTo>
                  <a:lnTo>
                    <a:pt x="1801" y="23291"/>
                  </a:lnTo>
                  <a:lnTo>
                    <a:pt x="4257" y="23994"/>
                  </a:lnTo>
                  <a:lnTo>
                    <a:pt x="34683" y="18242"/>
                  </a:lnTo>
                  <a:lnTo>
                    <a:pt x="73189" y="11400"/>
                  </a:lnTo>
                  <a:lnTo>
                    <a:pt x="111706" y="5067"/>
                  </a:lnTo>
                  <a:lnTo>
                    <a:pt x="1425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7" name="SMARTInkShape-7869"/>
            <p:cNvSpPr/>
            <p:nvPr>
              <p:custDataLst>
                <p:tags r:id="rId62"/>
              </p:custDataLst>
            </p:nvPr>
          </p:nvSpPr>
          <p:spPr>
            <a:xfrm>
              <a:off x="6785978" y="2352479"/>
              <a:ext cx="203608" cy="184422"/>
            </a:xfrm>
            <a:custGeom>
              <a:avLst/>
              <a:gdLst/>
              <a:ahLst/>
              <a:cxnLst/>
              <a:rect l="0" t="0" r="0" b="0"/>
              <a:pathLst>
                <a:path w="203608" h="184422">
                  <a:moveTo>
                    <a:pt x="192672" y="3371"/>
                  </a:moveTo>
                  <a:lnTo>
                    <a:pt x="192672" y="3371"/>
                  </a:lnTo>
                  <a:lnTo>
                    <a:pt x="199414" y="0"/>
                  </a:lnTo>
                  <a:lnTo>
                    <a:pt x="201400" y="418"/>
                  </a:lnTo>
                  <a:lnTo>
                    <a:pt x="202723" y="2108"/>
                  </a:lnTo>
                  <a:lnTo>
                    <a:pt x="203607" y="4646"/>
                  </a:lnTo>
                  <a:lnTo>
                    <a:pt x="174365" y="45472"/>
                  </a:lnTo>
                  <a:lnTo>
                    <a:pt x="151029" y="82638"/>
                  </a:lnTo>
                  <a:lnTo>
                    <a:pt x="118008" y="124930"/>
                  </a:lnTo>
                  <a:lnTo>
                    <a:pt x="76946" y="163096"/>
                  </a:lnTo>
                  <a:lnTo>
                    <a:pt x="50926" y="179487"/>
                  </a:lnTo>
                  <a:lnTo>
                    <a:pt x="32307" y="184421"/>
                  </a:lnTo>
                  <a:lnTo>
                    <a:pt x="24378" y="182632"/>
                  </a:lnTo>
                  <a:lnTo>
                    <a:pt x="9925" y="173119"/>
                  </a:lnTo>
                  <a:lnTo>
                    <a:pt x="2089" y="157602"/>
                  </a:lnTo>
                  <a:lnTo>
                    <a:pt x="0" y="148524"/>
                  </a:lnTo>
                  <a:lnTo>
                    <a:pt x="1442" y="134676"/>
                  </a:lnTo>
                  <a:lnTo>
                    <a:pt x="3802" y="129008"/>
                  </a:lnTo>
                  <a:lnTo>
                    <a:pt x="12068" y="120828"/>
                  </a:lnTo>
                  <a:lnTo>
                    <a:pt x="17237" y="117659"/>
                  </a:lnTo>
                  <a:lnTo>
                    <a:pt x="48106" y="116570"/>
                  </a:lnTo>
                  <a:lnTo>
                    <a:pt x="85161" y="124087"/>
                  </a:lnTo>
                  <a:lnTo>
                    <a:pt x="129128" y="144338"/>
                  </a:lnTo>
                  <a:lnTo>
                    <a:pt x="160922" y="1684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8" name="SMARTInkShape-7870"/>
            <p:cNvSpPr/>
            <p:nvPr>
              <p:custDataLst>
                <p:tags r:id="rId63"/>
              </p:custDataLst>
            </p:nvPr>
          </p:nvSpPr>
          <p:spPr>
            <a:xfrm>
              <a:off x="6991350" y="2298700"/>
              <a:ext cx="106390" cy="311151"/>
            </a:xfrm>
            <a:custGeom>
              <a:avLst/>
              <a:gdLst/>
              <a:ahLst/>
              <a:cxnLst/>
              <a:rect l="0" t="0" r="0" b="0"/>
              <a:pathLst>
                <a:path w="106390" h="311151">
                  <a:moveTo>
                    <a:pt x="76200" y="0"/>
                  </a:moveTo>
                  <a:lnTo>
                    <a:pt x="76200" y="0"/>
                  </a:lnTo>
                  <a:lnTo>
                    <a:pt x="82941" y="6742"/>
                  </a:lnTo>
                  <a:lnTo>
                    <a:pt x="93876" y="27790"/>
                  </a:lnTo>
                  <a:lnTo>
                    <a:pt x="102682" y="66481"/>
                  </a:lnTo>
                  <a:lnTo>
                    <a:pt x="105609" y="101279"/>
                  </a:lnTo>
                  <a:lnTo>
                    <a:pt x="106389" y="120436"/>
                  </a:lnTo>
                  <a:lnTo>
                    <a:pt x="95968" y="160536"/>
                  </a:lnTo>
                  <a:lnTo>
                    <a:pt x="77930" y="200466"/>
                  </a:lnTo>
                  <a:lnTo>
                    <a:pt x="58153" y="237027"/>
                  </a:lnTo>
                  <a:lnTo>
                    <a:pt x="23815" y="282603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9" name="SMARTInkShape-7871"/>
            <p:cNvSpPr/>
            <p:nvPr>
              <p:custDataLst>
                <p:tags r:id="rId64"/>
              </p:custDataLst>
            </p:nvPr>
          </p:nvSpPr>
          <p:spPr>
            <a:xfrm>
              <a:off x="5402030" y="2743200"/>
              <a:ext cx="1252771" cy="76201"/>
            </a:xfrm>
            <a:custGeom>
              <a:avLst/>
              <a:gdLst/>
              <a:ahLst/>
              <a:cxnLst/>
              <a:rect l="0" t="0" r="0" b="0"/>
              <a:pathLst>
                <a:path w="1252771" h="76201">
                  <a:moveTo>
                    <a:pt x="8170" y="76200"/>
                  </a:moveTo>
                  <a:lnTo>
                    <a:pt x="8170" y="76200"/>
                  </a:lnTo>
                  <a:lnTo>
                    <a:pt x="0" y="76200"/>
                  </a:lnTo>
                  <a:lnTo>
                    <a:pt x="44123" y="75494"/>
                  </a:lnTo>
                  <a:lnTo>
                    <a:pt x="68828" y="74318"/>
                  </a:lnTo>
                  <a:lnTo>
                    <a:pt x="97292" y="72829"/>
                  </a:lnTo>
                  <a:lnTo>
                    <a:pt x="134612" y="70425"/>
                  </a:lnTo>
                  <a:lnTo>
                    <a:pt x="177837" y="67411"/>
                  </a:lnTo>
                  <a:lnTo>
                    <a:pt x="224998" y="63991"/>
                  </a:lnTo>
                  <a:lnTo>
                    <a:pt x="281839" y="60299"/>
                  </a:lnTo>
                  <a:lnTo>
                    <a:pt x="345134" y="56427"/>
                  </a:lnTo>
                  <a:lnTo>
                    <a:pt x="412729" y="52435"/>
                  </a:lnTo>
                  <a:lnTo>
                    <a:pt x="488837" y="48362"/>
                  </a:lnTo>
                  <a:lnTo>
                    <a:pt x="570621" y="44236"/>
                  </a:lnTo>
                  <a:lnTo>
                    <a:pt x="656187" y="40074"/>
                  </a:lnTo>
                  <a:lnTo>
                    <a:pt x="737925" y="36594"/>
                  </a:lnTo>
                  <a:lnTo>
                    <a:pt x="817113" y="33568"/>
                  </a:lnTo>
                  <a:lnTo>
                    <a:pt x="894598" y="30845"/>
                  </a:lnTo>
                  <a:lnTo>
                    <a:pt x="961778" y="27619"/>
                  </a:lnTo>
                  <a:lnTo>
                    <a:pt x="1022086" y="24057"/>
                  </a:lnTo>
                  <a:lnTo>
                    <a:pt x="1077814" y="20271"/>
                  </a:lnTo>
                  <a:lnTo>
                    <a:pt x="1122021" y="16336"/>
                  </a:lnTo>
                  <a:lnTo>
                    <a:pt x="1158548" y="12302"/>
                  </a:lnTo>
                  <a:lnTo>
                    <a:pt x="1189956" y="8201"/>
                  </a:lnTo>
                  <a:lnTo>
                    <a:pt x="12527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0" name="SMARTInkShape-7872"/>
            <p:cNvSpPr/>
            <p:nvPr>
              <p:custDataLst>
                <p:tags r:id="rId65"/>
              </p:custDataLst>
            </p:nvPr>
          </p:nvSpPr>
          <p:spPr>
            <a:xfrm>
              <a:off x="6108700" y="2881435"/>
              <a:ext cx="198243" cy="153866"/>
            </a:xfrm>
            <a:custGeom>
              <a:avLst/>
              <a:gdLst/>
              <a:ahLst/>
              <a:cxnLst/>
              <a:rect l="0" t="0" r="0" b="0"/>
              <a:pathLst>
                <a:path w="198243" h="153866">
                  <a:moveTo>
                    <a:pt x="0" y="39565"/>
                  </a:moveTo>
                  <a:lnTo>
                    <a:pt x="0" y="39565"/>
                  </a:lnTo>
                  <a:lnTo>
                    <a:pt x="23111" y="4276"/>
                  </a:lnTo>
                  <a:lnTo>
                    <a:pt x="23874" y="5456"/>
                  </a:lnTo>
                  <a:lnTo>
                    <a:pt x="28924" y="46378"/>
                  </a:lnTo>
                  <a:lnTo>
                    <a:pt x="26758" y="87288"/>
                  </a:lnTo>
                  <a:lnTo>
                    <a:pt x="25667" y="130026"/>
                  </a:lnTo>
                  <a:lnTo>
                    <a:pt x="25479" y="143039"/>
                  </a:lnTo>
                  <a:lnTo>
                    <a:pt x="28775" y="95809"/>
                  </a:lnTo>
                  <a:lnTo>
                    <a:pt x="40982" y="58346"/>
                  </a:lnTo>
                  <a:lnTo>
                    <a:pt x="64746" y="23806"/>
                  </a:lnTo>
                  <a:lnTo>
                    <a:pt x="87807" y="7632"/>
                  </a:lnTo>
                  <a:lnTo>
                    <a:pt x="100871" y="1343"/>
                  </a:lnTo>
                  <a:lnTo>
                    <a:pt x="128558" y="0"/>
                  </a:lnTo>
                  <a:lnTo>
                    <a:pt x="142856" y="2605"/>
                  </a:lnTo>
                  <a:lnTo>
                    <a:pt x="168149" y="16788"/>
                  </a:lnTo>
                  <a:lnTo>
                    <a:pt x="179832" y="26497"/>
                  </a:lnTo>
                  <a:lnTo>
                    <a:pt x="192815" y="52337"/>
                  </a:lnTo>
                  <a:lnTo>
                    <a:pt x="198242" y="94854"/>
                  </a:lnTo>
                  <a:lnTo>
                    <a:pt x="197125" y="137034"/>
                  </a:lnTo>
                  <a:lnTo>
                    <a:pt x="196850" y="1538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" name="SMARTInkShape-7873"/>
            <p:cNvSpPr/>
            <p:nvPr>
              <p:custDataLst>
                <p:tags r:id="rId66"/>
              </p:custDataLst>
            </p:nvPr>
          </p:nvSpPr>
          <p:spPr>
            <a:xfrm>
              <a:off x="7048500" y="2276980"/>
              <a:ext cx="380659" cy="713871"/>
            </a:xfrm>
            <a:custGeom>
              <a:avLst/>
              <a:gdLst/>
              <a:ahLst/>
              <a:cxnLst/>
              <a:rect l="0" t="0" r="0" b="0"/>
              <a:pathLst>
                <a:path w="380659" h="713871">
                  <a:moveTo>
                    <a:pt x="139700" y="28070"/>
                  </a:moveTo>
                  <a:lnTo>
                    <a:pt x="139700" y="28070"/>
                  </a:lnTo>
                  <a:lnTo>
                    <a:pt x="185860" y="12875"/>
                  </a:lnTo>
                  <a:lnTo>
                    <a:pt x="219011" y="7676"/>
                  </a:lnTo>
                  <a:lnTo>
                    <a:pt x="261027" y="3013"/>
                  </a:lnTo>
                  <a:lnTo>
                    <a:pt x="303690" y="0"/>
                  </a:lnTo>
                  <a:lnTo>
                    <a:pt x="350097" y="2976"/>
                  </a:lnTo>
                  <a:lnTo>
                    <a:pt x="372439" y="8921"/>
                  </a:lnTo>
                  <a:lnTo>
                    <a:pt x="378115" y="16715"/>
                  </a:lnTo>
                  <a:lnTo>
                    <a:pt x="380658" y="40427"/>
                  </a:lnTo>
                  <a:lnTo>
                    <a:pt x="375203" y="79188"/>
                  </a:lnTo>
                  <a:lnTo>
                    <a:pt x="370786" y="102365"/>
                  </a:lnTo>
                  <a:lnTo>
                    <a:pt x="364313" y="129811"/>
                  </a:lnTo>
                  <a:lnTo>
                    <a:pt x="356470" y="160103"/>
                  </a:lnTo>
                  <a:lnTo>
                    <a:pt x="347714" y="192292"/>
                  </a:lnTo>
                  <a:lnTo>
                    <a:pt x="339054" y="226451"/>
                  </a:lnTo>
                  <a:lnTo>
                    <a:pt x="330457" y="261924"/>
                  </a:lnTo>
                  <a:lnTo>
                    <a:pt x="321905" y="298273"/>
                  </a:lnTo>
                  <a:lnTo>
                    <a:pt x="313381" y="332383"/>
                  </a:lnTo>
                  <a:lnTo>
                    <a:pt x="304877" y="365001"/>
                  </a:lnTo>
                  <a:lnTo>
                    <a:pt x="296384" y="396624"/>
                  </a:lnTo>
                  <a:lnTo>
                    <a:pt x="288606" y="426878"/>
                  </a:lnTo>
                  <a:lnTo>
                    <a:pt x="281304" y="456220"/>
                  </a:lnTo>
                  <a:lnTo>
                    <a:pt x="274319" y="484953"/>
                  </a:lnTo>
                  <a:lnTo>
                    <a:pt x="268252" y="510459"/>
                  </a:lnTo>
                  <a:lnTo>
                    <a:pt x="257747" y="555732"/>
                  </a:lnTo>
                  <a:lnTo>
                    <a:pt x="255901" y="593257"/>
                  </a:lnTo>
                  <a:lnTo>
                    <a:pt x="262795" y="636505"/>
                  </a:lnTo>
                  <a:lnTo>
                    <a:pt x="277917" y="676332"/>
                  </a:lnTo>
                  <a:lnTo>
                    <a:pt x="277706" y="678261"/>
                  </a:lnTo>
                  <a:lnTo>
                    <a:pt x="276860" y="679547"/>
                  </a:lnTo>
                  <a:lnTo>
                    <a:pt x="272626" y="681682"/>
                  </a:lnTo>
                  <a:lnTo>
                    <a:pt x="263689" y="684983"/>
                  </a:lnTo>
                  <a:lnTo>
                    <a:pt x="229904" y="687437"/>
                  </a:lnTo>
                  <a:lnTo>
                    <a:pt x="190609" y="689892"/>
                  </a:lnTo>
                  <a:lnTo>
                    <a:pt x="167290" y="691535"/>
                  </a:lnTo>
                  <a:lnTo>
                    <a:pt x="142570" y="693336"/>
                  </a:lnTo>
                  <a:lnTo>
                    <a:pt x="116919" y="695241"/>
                  </a:lnTo>
                  <a:lnTo>
                    <a:pt x="90646" y="697218"/>
                  </a:lnTo>
                  <a:lnTo>
                    <a:pt x="50164" y="703176"/>
                  </a:lnTo>
                  <a:lnTo>
                    <a:pt x="0" y="7138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SMARTInkShape-Group1449"/>
          <p:cNvGrpSpPr/>
          <p:nvPr/>
        </p:nvGrpSpPr>
        <p:grpSpPr>
          <a:xfrm>
            <a:off x="4203700" y="2550473"/>
            <a:ext cx="285751" cy="462114"/>
            <a:chOff x="4203700" y="2550473"/>
            <a:chExt cx="285751" cy="462114"/>
          </a:xfrm>
        </p:grpSpPr>
        <p:sp>
          <p:nvSpPr>
            <p:cNvPr id="923" name="SMARTInkShape-7874"/>
            <p:cNvSpPr/>
            <p:nvPr>
              <p:custDataLst>
                <p:tags r:id="rId49"/>
              </p:custDataLst>
            </p:nvPr>
          </p:nvSpPr>
          <p:spPr>
            <a:xfrm>
              <a:off x="4206191" y="2550473"/>
              <a:ext cx="264210" cy="462114"/>
            </a:xfrm>
            <a:custGeom>
              <a:avLst/>
              <a:gdLst/>
              <a:ahLst/>
              <a:cxnLst/>
              <a:rect l="0" t="0" r="0" b="0"/>
              <a:pathLst>
                <a:path w="264210" h="462114">
                  <a:moveTo>
                    <a:pt x="251509" y="14927"/>
                  </a:moveTo>
                  <a:lnTo>
                    <a:pt x="251509" y="14927"/>
                  </a:lnTo>
                  <a:lnTo>
                    <a:pt x="254880" y="11556"/>
                  </a:lnTo>
                  <a:lnTo>
                    <a:pt x="256535" y="8019"/>
                  </a:lnTo>
                  <a:lnTo>
                    <a:pt x="256976" y="6089"/>
                  </a:lnTo>
                  <a:lnTo>
                    <a:pt x="255154" y="4096"/>
                  </a:lnTo>
                  <a:lnTo>
                    <a:pt x="247484" y="0"/>
                  </a:lnTo>
                  <a:lnTo>
                    <a:pt x="213764" y="1761"/>
                  </a:lnTo>
                  <a:lnTo>
                    <a:pt x="175728" y="8361"/>
                  </a:lnTo>
                  <a:lnTo>
                    <a:pt x="138038" y="23094"/>
                  </a:lnTo>
                  <a:lnTo>
                    <a:pt x="103510" y="43687"/>
                  </a:lnTo>
                  <a:lnTo>
                    <a:pt x="68898" y="79815"/>
                  </a:lnTo>
                  <a:lnTo>
                    <a:pt x="45707" y="122504"/>
                  </a:lnTo>
                  <a:lnTo>
                    <a:pt x="37040" y="154226"/>
                  </a:lnTo>
                  <a:lnTo>
                    <a:pt x="28954" y="192784"/>
                  </a:lnTo>
                  <a:lnTo>
                    <a:pt x="20657" y="235791"/>
                  </a:lnTo>
                  <a:lnTo>
                    <a:pt x="12265" y="280776"/>
                  </a:lnTo>
                  <a:lnTo>
                    <a:pt x="5714" y="322877"/>
                  </a:lnTo>
                  <a:lnTo>
                    <a:pt x="1155" y="361343"/>
                  </a:lnTo>
                  <a:lnTo>
                    <a:pt x="0" y="408650"/>
                  </a:lnTo>
                  <a:lnTo>
                    <a:pt x="4731" y="431450"/>
                  </a:lnTo>
                  <a:lnTo>
                    <a:pt x="15300" y="447228"/>
                  </a:lnTo>
                  <a:lnTo>
                    <a:pt x="22070" y="453411"/>
                  </a:lnTo>
                  <a:lnTo>
                    <a:pt x="42762" y="460281"/>
                  </a:lnTo>
                  <a:lnTo>
                    <a:pt x="55194" y="462113"/>
                  </a:lnTo>
                  <a:lnTo>
                    <a:pt x="93467" y="456623"/>
                  </a:lnTo>
                  <a:lnTo>
                    <a:pt x="138229" y="445480"/>
                  </a:lnTo>
                  <a:lnTo>
                    <a:pt x="179290" y="433473"/>
                  </a:lnTo>
                  <a:lnTo>
                    <a:pt x="214943" y="421081"/>
                  </a:lnTo>
                  <a:lnTo>
                    <a:pt x="264209" y="4022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4" name="SMARTInkShape-7875"/>
            <p:cNvSpPr/>
            <p:nvPr>
              <p:custDataLst>
                <p:tags r:id="rId50"/>
              </p:custDataLst>
            </p:nvPr>
          </p:nvSpPr>
          <p:spPr>
            <a:xfrm>
              <a:off x="4203700" y="2768600"/>
              <a:ext cx="285751" cy="69851"/>
            </a:xfrm>
            <a:custGeom>
              <a:avLst/>
              <a:gdLst/>
              <a:ahLst/>
              <a:cxnLst/>
              <a:rect l="0" t="0" r="0" b="0"/>
              <a:pathLst>
                <a:path w="285751" h="69851">
                  <a:moveTo>
                    <a:pt x="0" y="69850"/>
                  </a:moveTo>
                  <a:lnTo>
                    <a:pt x="0" y="69850"/>
                  </a:lnTo>
                  <a:lnTo>
                    <a:pt x="12961" y="59005"/>
                  </a:lnTo>
                  <a:lnTo>
                    <a:pt x="45468" y="43118"/>
                  </a:lnTo>
                  <a:lnTo>
                    <a:pt x="82061" y="31158"/>
                  </a:lnTo>
                  <a:lnTo>
                    <a:pt x="104802" y="25711"/>
                  </a:lnTo>
                  <a:lnTo>
                    <a:pt x="129840" y="20668"/>
                  </a:lnTo>
                  <a:lnTo>
                    <a:pt x="156410" y="15896"/>
                  </a:lnTo>
                  <a:lnTo>
                    <a:pt x="182590" y="12008"/>
                  </a:lnTo>
                  <a:lnTo>
                    <a:pt x="208510" y="8711"/>
                  </a:lnTo>
                  <a:lnTo>
                    <a:pt x="251421" y="3871"/>
                  </a:lnTo>
                  <a:lnTo>
                    <a:pt x="285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SMARTInkShape-Group1450"/>
          <p:cNvGrpSpPr/>
          <p:nvPr/>
        </p:nvGrpSpPr>
        <p:grpSpPr>
          <a:xfrm>
            <a:off x="3362129" y="2736850"/>
            <a:ext cx="339922" cy="127001"/>
            <a:chOff x="3362129" y="2736850"/>
            <a:chExt cx="339922" cy="127001"/>
          </a:xfrm>
        </p:grpSpPr>
        <p:sp>
          <p:nvSpPr>
            <p:cNvPr id="926" name="SMARTInkShape-7876"/>
            <p:cNvSpPr/>
            <p:nvPr>
              <p:custDataLst>
                <p:tags r:id="rId47"/>
              </p:custDataLst>
            </p:nvPr>
          </p:nvSpPr>
          <p:spPr>
            <a:xfrm>
              <a:off x="3399072" y="2736850"/>
              <a:ext cx="220429" cy="6351"/>
            </a:xfrm>
            <a:custGeom>
              <a:avLst/>
              <a:gdLst/>
              <a:ahLst/>
              <a:cxnLst/>
              <a:rect l="0" t="0" r="0" b="0"/>
              <a:pathLst>
                <a:path w="220429" h="6351">
                  <a:moveTo>
                    <a:pt x="36278" y="0"/>
                  </a:moveTo>
                  <a:lnTo>
                    <a:pt x="36278" y="0"/>
                  </a:lnTo>
                  <a:lnTo>
                    <a:pt x="0" y="0"/>
                  </a:lnTo>
                  <a:lnTo>
                    <a:pt x="40481" y="0"/>
                  </a:lnTo>
                  <a:lnTo>
                    <a:pt x="74129" y="706"/>
                  </a:lnTo>
                  <a:lnTo>
                    <a:pt x="114954" y="3371"/>
                  </a:lnTo>
                  <a:lnTo>
                    <a:pt x="157088" y="5026"/>
                  </a:lnTo>
                  <a:lnTo>
                    <a:pt x="22042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7" name="SMARTInkShape-7877"/>
            <p:cNvSpPr/>
            <p:nvPr>
              <p:custDataLst>
                <p:tags r:id="rId48"/>
              </p:custDataLst>
            </p:nvPr>
          </p:nvSpPr>
          <p:spPr>
            <a:xfrm>
              <a:off x="3362129" y="2844800"/>
              <a:ext cx="339922" cy="19051"/>
            </a:xfrm>
            <a:custGeom>
              <a:avLst/>
              <a:gdLst/>
              <a:ahLst/>
              <a:cxnLst/>
              <a:rect l="0" t="0" r="0" b="0"/>
              <a:pathLst>
                <a:path w="339922" h="19051">
                  <a:moveTo>
                    <a:pt x="3371" y="19050"/>
                  </a:moveTo>
                  <a:lnTo>
                    <a:pt x="3371" y="19050"/>
                  </a:lnTo>
                  <a:lnTo>
                    <a:pt x="0" y="19050"/>
                  </a:lnTo>
                  <a:lnTo>
                    <a:pt x="38832" y="15287"/>
                  </a:lnTo>
                  <a:lnTo>
                    <a:pt x="60878" y="12308"/>
                  </a:lnTo>
                  <a:lnTo>
                    <a:pt x="88981" y="9616"/>
                  </a:lnTo>
                  <a:lnTo>
                    <a:pt x="121122" y="7117"/>
                  </a:lnTo>
                  <a:lnTo>
                    <a:pt x="155955" y="4744"/>
                  </a:lnTo>
                  <a:lnTo>
                    <a:pt x="191877" y="3163"/>
                  </a:lnTo>
                  <a:lnTo>
                    <a:pt x="228525" y="2109"/>
                  </a:lnTo>
                  <a:lnTo>
                    <a:pt x="265657" y="1406"/>
                  </a:lnTo>
                  <a:lnTo>
                    <a:pt x="3399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SMARTInkShape-Group1451"/>
          <p:cNvGrpSpPr/>
          <p:nvPr/>
        </p:nvGrpSpPr>
        <p:grpSpPr>
          <a:xfrm>
            <a:off x="1592969" y="2345901"/>
            <a:ext cx="1242668" cy="845727"/>
            <a:chOff x="1592969" y="2345901"/>
            <a:chExt cx="1242668" cy="845727"/>
          </a:xfrm>
        </p:grpSpPr>
        <p:sp>
          <p:nvSpPr>
            <p:cNvPr id="929" name="SMARTInkShape-7878"/>
            <p:cNvSpPr/>
            <p:nvPr>
              <p:custDataLst>
                <p:tags r:id="rId39"/>
              </p:custDataLst>
            </p:nvPr>
          </p:nvSpPr>
          <p:spPr>
            <a:xfrm>
              <a:off x="2085960" y="2566961"/>
              <a:ext cx="111141" cy="366740"/>
            </a:xfrm>
            <a:custGeom>
              <a:avLst/>
              <a:gdLst/>
              <a:ahLst/>
              <a:cxnLst/>
              <a:rect l="0" t="0" r="0" b="0"/>
              <a:pathLst>
                <a:path w="111141" h="366740">
                  <a:moveTo>
                    <a:pt x="111140" y="30189"/>
                  </a:moveTo>
                  <a:lnTo>
                    <a:pt x="111140" y="30189"/>
                  </a:lnTo>
                  <a:lnTo>
                    <a:pt x="110434" y="20050"/>
                  </a:lnTo>
                  <a:lnTo>
                    <a:pt x="107769" y="12512"/>
                  </a:lnTo>
                  <a:lnTo>
                    <a:pt x="100470" y="6340"/>
                  </a:lnTo>
                  <a:lnTo>
                    <a:pt x="89464" y="1951"/>
                  </a:lnTo>
                  <a:lnTo>
                    <a:pt x="75166" y="0"/>
                  </a:lnTo>
                  <a:lnTo>
                    <a:pt x="61285" y="4777"/>
                  </a:lnTo>
                  <a:lnTo>
                    <a:pt x="54620" y="9014"/>
                  </a:lnTo>
                  <a:lnTo>
                    <a:pt x="35127" y="38575"/>
                  </a:lnTo>
                  <a:lnTo>
                    <a:pt x="24204" y="72251"/>
                  </a:lnTo>
                  <a:lnTo>
                    <a:pt x="14646" y="113795"/>
                  </a:lnTo>
                  <a:lnTo>
                    <a:pt x="5695" y="160480"/>
                  </a:lnTo>
                  <a:lnTo>
                    <a:pt x="775" y="201926"/>
                  </a:lnTo>
                  <a:lnTo>
                    <a:pt x="0" y="239161"/>
                  </a:lnTo>
                  <a:lnTo>
                    <a:pt x="4359" y="274525"/>
                  </a:lnTo>
                  <a:lnTo>
                    <a:pt x="21489" y="319426"/>
                  </a:lnTo>
                  <a:lnTo>
                    <a:pt x="47809" y="349427"/>
                  </a:lnTo>
                  <a:lnTo>
                    <a:pt x="69587" y="359045"/>
                  </a:lnTo>
                  <a:lnTo>
                    <a:pt x="104790" y="366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0" name="SMARTInkShape-7879"/>
            <p:cNvSpPr/>
            <p:nvPr>
              <p:custDataLst>
                <p:tags r:id="rId40"/>
              </p:custDataLst>
            </p:nvPr>
          </p:nvSpPr>
          <p:spPr>
            <a:xfrm>
              <a:off x="2233391" y="2608029"/>
              <a:ext cx="236760" cy="236798"/>
            </a:xfrm>
            <a:custGeom>
              <a:avLst/>
              <a:gdLst/>
              <a:ahLst/>
              <a:cxnLst/>
              <a:rect l="0" t="0" r="0" b="0"/>
              <a:pathLst>
                <a:path w="236760" h="236798">
                  <a:moveTo>
                    <a:pt x="236759" y="8171"/>
                  </a:moveTo>
                  <a:lnTo>
                    <a:pt x="236759" y="8171"/>
                  </a:lnTo>
                  <a:lnTo>
                    <a:pt x="233388" y="1429"/>
                  </a:lnTo>
                  <a:lnTo>
                    <a:pt x="233101" y="148"/>
                  </a:lnTo>
                  <a:lnTo>
                    <a:pt x="233614" y="0"/>
                  </a:lnTo>
                  <a:lnTo>
                    <a:pt x="234663" y="607"/>
                  </a:lnTo>
                  <a:lnTo>
                    <a:pt x="218898" y="43810"/>
                  </a:lnTo>
                  <a:lnTo>
                    <a:pt x="203480" y="85915"/>
                  </a:lnTo>
                  <a:lnTo>
                    <a:pt x="187866" y="119630"/>
                  </a:lnTo>
                  <a:lnTo>
                    <a:pt x="167757" y="155780"/>
                  </a:lnTo>
                  <a:lnTo>
                    <a:pt x="142356" y="193014"/>
                  </a:lnTo>
                  <a:lnTo>
                    <a:pt x="103660" y="229450"/>
                  </a:lnTo>
                  <a:lnTo>
                    <a:pt x="91582" y="234713"/>
                  </a:lnTo>
                  <a:lnTo>
                    <a:pt x="68754" y="236797"/>
                  </a:lnTo>
                  <a:lnTo>
                    <a:pt x="36069" y="226666"/>
                  </a:lnTo>
                  <a:lnTo>
                    <a:pt x="18447" y="212289"/>
                  </a:lnTo>
                  <a:lnTo>
                    <a:pt x="2270" y="190006"/>
                  </a:lnTo>
                  <a:lnTo>
                    <a:pt x="0" y="184427"/>
                  </a:lnTo>
                  <a:lnTo>
                    <a:pt x="603" y="179298"/>
                  </a:lnTo>
                  <a:lnTo>
                    <a:pt x="6917" y="169835"/>
                  </a:lnTo>
                  <a:lnTo>
                    <a:pt x="22424" y="162807"/>
                  </a:lnTo>
                  <a:lnTo>
                    <a:pt x="32485" y="159945"/>
                  </a:lnTo>
                  <a:lnTo>
                    <a:pt x="62480" y="160528"/>
                  </a:lnTo>
                  <a:lnTo>
                    <a:pt x="98624" y="166196"/>
                  </a:lnTo>
                  <a:lnTo>
                    <a:pt x="135855" y="175771"/>
                  </a:lnTo>
                  <a:lnTo>
                    <a:pt x="182402" y="193062"/>
                  </a:lnTo>
                  <a:lnTo>
                    <a:pt x="236759" y="217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1" name="SMARTInkShape-7880"/>
            <p:cNvSpPr/>
            <p:nvPr>
              <p:custDataLst>
                <p:tags r:id="rId41"/>
              </p:custDataLst>
            </p:nvPr>
          </p:nvSpPr>
          <p:spPr>
            <a:xfrm>
              <a:off x="2571750" y="2508250"/>
              <a:ext cx="63969" cy="438151"/>
            </a:xfrm>
            <a:custGeom>
              <a:avLst/>
              <a:gdLst/>
              <a:ahLst/>
              <a:cxnLst/>
              <a:rect l="0" t="0" r="0" b="0"/>
              <a:pathLst>
                <a:path w="63969" h="438151">
                  <a:moveTo>
                    <a:pt x="0" y="0"/>
                  </a:moveTo>
                  <a:lnTo>
                    <a:pt x="0" y="0"/>
                  </a:lnTo>
                  <a:lnTo>
                    <a:pt x="10113" y="3371"/>
                  </a:lnTo>
                  <a:lnTo>
                    <a:pt x="29886" y="22322"/>
                  </a:lnTo>
                  <a:lnTo>
                    <a:pt x="46876" y="67135"/>
                  </a:lnTo>
                  <a:lnTo>
                    <a:pt x="56347" y="112623"/>
                  </a:lnTo>
                  <a:lnTo>
                    <a:pt x="60848" y="138582"/>
                  </a:lnTo>
                  <a:lnTo>
                    <a:pt x="63143" y="166471"/>
                  </a:lnTo>
                  <a:lnTo>
                    <a:pt x="63968" y="195648"/>
                  </a:lnTo>
                  <a:lnTo>
                    <a:pt x="63812" y="225682"/>
                  </a:lnTo>
                  <a:lnTo>
                    <a:pt x="60180" y="254877"/>
                  </a:lnTo>
                  <a:lnTo>
                    <a:pt x="54231" y="283512"/>
                  </a:lnTo>
                  <a:lnTo>
                    <a:pt x="46737" y="311775"/>
                  </a:lnTo>
                  <a:lnTo>
                    <a:pt x="38214" y="338378"/>
                  </a:lnTo>
                  <a:lnTo>
                    <a:pt x="29004" y="363874"/>
                  </a:lnTo>
                  <a:lnTo>
                    <a:pt x="12890" y="405139"/>
                  </a:lnTo>
                  <a:lnTo>
                    <a:pt x="0" y="438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2" name="SMARTInkShape-7881"/>
            <p:cNvSpPr/>
            <p:nvPr>
              <p:custDataLst>
                <p:tags r:id="rId42"/>
              </p:custDataLst>
            </p:nvPr>
          </p:nvSpPr>
          <p:spPr>
            <a:xfrm>
              <a:off x="1696488" y="2348183"/>
              <a:ext cx="138663" cy="143337"/>
            </a:xfrm>
            <a:custGeom>
              <a:avLst/>
              <a:gdLst/>
              <a:ahLst/>
              <a:cxnLst/>
              <a:rect l="0" t="0" r="0" b="0"/>
              <a:pathLst>
                <a:path w="138663" h="143337">
                  <a:moveTo>
                    <a:pt x="18012" y="45767"/>
                  </a:moveTo>
                  <a:lnTo>
                    <a:pt x="18012" y="45767"/>
                  </a:lnTo>
                  <a:lnTo>
                    <a:pt x="18012" y="34027"/>
                  </a:lnTo>
                  <a:lnTo>
                    <a:pt x="16601" y="75769"/>
                  </a:lnTo>
                  <a:lnTo>
                    <a:pt x="7960" y="122118"/>
                  </a:lnTo>
                  <a:lnTo>
                    <a:pt x="5783" y="136145"/>
                  </a:lnTo>
                  <a:lnTo>
                    <a:pt x="2464" y="142380"/>
                  </a:lnTo>
                  <a:lnTo>
                    <a:pt x="1297" y="143336"/>
                  </a:lnTo>
                  <a:lnTo>
                    <a:pt x="518" y="143269"/>
                  </a:lnTo>
                  <a:lnTo>
                    <a:pt x="0" y="142518"/>
                  </a:lnTo>
                  <a:lnTo>
                    <a:pt x="7888" y="99151"/>
                  </a:lnTo>
                  <a:lnTo>
                    <a:pt x="16893" y="54764"/>
                  </a:lnTo>
                  <a:lnTo>
                    <a:pt x="23159" y="30010"/>
                  </a:lnTo>
                  <a:lnTo>
                    <a:pt x="33000" y="11953"/>
                  </a:lnTo>
                  <a:lnTo>
                    <a:pt x="44429" y="2516"/>
                  </a:lnTo>
                  <a:lnTo>
                    <a:pt x="50440" y="0"/>
                  </a:lnTo>
                  <a:lnTo>
                    <a:pt x="57269" y="439"/>
                  </a:lnTo>
                  <a:lnTo>
                    <a:pt x="72384" y="6571"/>
                  </a:lnTo>
                  <a:lnTo>
                    <a:pt x="96760" y="32037"/>
                  </a:lnTo>
                  <a:lnTo>
                    <a:pt x="120141" y="78568"/>
                  </a:lnTo>
                  <a:lnTo>
                    <a:pt x="138662" y="128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3" name="SMARTInkShape-7882"/>
            <p:cNvSpPr/>
            <p:nvPr>
              <p:custDataLst>
                <p:tags r:id="rId43"/>
              </p:custDataLst>
            </p:nvPr>
          </p:nvSpPr>
          <p:spPr>
            <a:xfrm>
              <a:off x="2647950" y="2345901"/>
              <a:ext cx="187687" cy="633194"/>
            </a:xfrm>
            <a:custGeom>
              <a:avLst/>
              <a:gdLst/>
              <a:ahLst/>
              <a:cxnLst/>
              <a:rect l="0" t="0" r="0" b="0"/>
              <a:pathLst>
                <a:path w="187687" h="633194">
                  <a:moveTo>
                    <a:pt x="0" y="54399"/>
                  </a:moveTo>
                  <a:lnTo>
                    <a:pt x="0" y="54399"/>
                  </a:lnTo>
                  <a:lnTo>
                    <a:pt x="26367" y="40584"/>
                  </a:lnTo>
                  <a:lnTo>
                    <a:pt x="71295" y="21174"/>
                  </a:lnTo>
                  <a:lnTo>
                    <a:pt x="111749" y="6533"/>
                  </a:lnTo>
                  <a:lnTo>
                    <a:pt x="144902" y="0"/>
                  </a:lnTo>
                  <a:lnTo>
                    <a:pt x="153046" y="1199"/>
                  </a:lnTo>
                  <a:lnTo>
                    <a:pt x="165857" y="8177"/>
                  </a:lnTo>
                  <a:lnTo>
                    <a:pt x="181003" y="30747"/>
                  </a:lnTo>
                  <a:lnTo>
                    <a:pt x="187686" y="73261"/>
                  </a:lnTo>
                  <a:lnTo>
                    <a:pt x="187368" y="111701"/>
                  </a:lnTo>
                  <a:lnTo>
                    <a:pt x="184875" y="155361"/>
                  </a:lnTo>
                  <a:lnTo>
                    <a:pt x="183222" y="178857"/>
                  </a:lnTo>
                  <a:lnTo>
                    <a:pt x="181415" y="202988"/>
                  </a:lnTo>
                  <a:lnTo>
                    <a:pt x="178799" y="228952"/>
                  </a:lnTo>
                  <a:lnTo>
                    <a:pt x="175644" y="256140"/>
                  </a:lnTo>
                  <a:lnTo>
                    <a:pt x="172129" y="284143"/>
                  </a:lnTo>
                  <a:lnTo>
                    <a:pt x="168375" y="311278"/>
                  </a:lnTo>
                  <a:lnTo>
                    <a:pt x="164461" y="337835"/>
                  </a:lnTo>
                  <a:lnTo>
                    <a:pt x="160441" y="364006"/>
                  </a:lnTo>
                  <a:lnTo>
                    <a:pt x="157055" y="389215"/>
                  </a:lnTo>
                  <a:lnTo>
                    <a:pt x="154092" y="413782"/>
                  </a:lnTo>
                  <a:lnTo>
                    <a:pt x="148918" y="459658"/>
                  </a:lnTo>
                  <a:lnTo>
                    <a:pt x="144268" y="498862"/>
                  </a:lnTo>
                  <a:lnTo>
                    <a:pt x="144424" y="545925"/>
                  </a:lnTo>
                  <a:lnTo>
                    <a:pt x="152743" y="591980"/>
                  </a:lnTo>
                  <a:lnTo>
                    <a:pt x="154745" y="599053"/>
                  </a:lnTo>
                  <a:lnTo>
                    <a:pt x="153258" y="605885"/>
                  </a:lnTo>
                  <a:lnTo>
                    <a:pt x="144080" y="619120"/>
                  </a:lnTo>
                  <a:lnTo>
                    <a:pt x="128711" y="628295"/>
                  </a:lnTo>
                  <a:lnTo>
                    <a:pt x="119674" y="631730"/>
                  </a:lnTo>
                  <a:lnTo>
                    <a:pt x="79988" y="633193"/>
                  </a:lnTo>
                  <a:lnTo>
                    <a:pt x="35851" y="619045"/>
                  </a:lnTo>
                  <a:lnTo>
                    <a:pt x="6350" y="6068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4" name="SMARTInkShape-7883"/>
            <p:cNvSpPr/>
            <p:nvPr>
              <p:custDataLst>
                <p:tags r:id="rId44"/>
              </p:custDataLst>
            </p:nvPr>
          </p:nvSpPr>
          <p:spPr>
            <a:xfrm>
              <a:off x="1816100" y="2807583"/>
              <a:ext cx="114301" cy="221368"/>
            </a:xfrm>
            <a:custGeom>
              <a:avLst/>
              <a:gdLst/>
              <a:ahLst/>
              <a:cxnLst/>
              <a:rect l="0" t="0" r="0" b="0"/>
              <a:pathLst>
                <a:path w="114301" h="221368">
                  <a:moveTo>
                    <a:pt x="114300" y="5467"/>
                  </a:moveTo>
                  <a:lnTo>
                    <a:pt x="114300" y="5467"/>
                  </a:lnTo>
                  <a:lnTo>
                    <a:pt x="114300" y="0"/>
                  </a:lnTo>
                  <a:lnTo>
                    <a:pt x="93252" y="37919"/>
                  </a:lnTo>
                  <a:lnTo>
                    <a:pt x="72237" y="77798"/>
                  </a:lnTo>
                  <a:lnTo>
                    <a:pt x="51507" y="118621"/>
                  </a:lnTo>
                  <a:lnTo>
                    <a:pt x="31959" y="160898"/>
                  </a:lnTo>
                  <a:lnTo>
                    <a:pt x="8508" y="205764"/>
                  </a:lnTo>
                  <a:lnTo>
                    <a:pt x="0" y="221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5" name="SMARTInkShape-7884"/>
            <p:cNvSpPr/>
            <p:nvPr>
              <p:custDataLst>
                <p:tags r:id="rId45"/>
              </p:custDataLst>
            </p:nvPr>
          </p:nvSpPr>
          <p:spPr>
            <a:xfrm>
              <a:off x="1803400" y="2844800"/>
              <a:ext cx="124898" cy="148734"/>
            </a:xfrm>
            <a:custGeom>
              <a:avLst/>
              <a:gdLst/>
              <a:ahLst/>
              <a:cxnLst/>
              <a:rect l="0" t="0" r="0" b="0"/>
              <a:pathLst>
                <a:path w="124898" h="148734">
                  <a:moveTo>
                    <a:pt x="0" y="0"/>
                  </a:moveTo>
                  <a:lnTo>
                    <a:pt x="0" y="0"/>
                  </a:lnTo>
                  <a:lnTo>
                    <a:pt x="6481" y="706"/>
                  </a:lnTo>
                  <a:lnTo>
                    <a:pt x="21676" y="6481"/>
                  </a:lnTo>
                  <a:lnTo>
                    <a:pt x="35974" y="15580"/>
                  </a:lnTo>
                  <a:lnTo>
                    <a:pt x="68150" y="61900"/>
                  </a:lnTo>
                  <a:lnTo>
                    <a:pt x="99801" y="107216"/>
                  </a:lnTo>
                  <a:lnTo>
                    <a:pt x="124897" y="148733"/>
                  </a:lnTo>
                  <a:lnTo>
                    <a:pt x="124892" y="147839"/>
                  </a:lnTo>
                  <a:lnTo>
                    <a:pt x="12065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6" name="SMARTInkShape-7885"/>
            <p:cNvSpPr/>
            <p:nvPr>
              <p:custDataLst>
                <p:tags r:id="rId46"/>
              </p:custDataLst>
            </p:nvPr>
          </p:nvSpPr>
          <p:spPr>
            <a:xfrm>
              <a:off x="1592969" y="2569057"/>
              <a:ext cx="192496" cy="622571"/>
            </a:xfrm>
            <a:custGeom>
              <a:avLst/>
              <a:gdLst/>
              <a:ahLst/>
              <a:cxnLst/>
              <a:rect l="0" t="0" r="0" b="0"/>
              <a:pathLst>
                <a:path w="192496" h="622571">
                  <a:moveTo>
                    <a:pt x="58031" y="142393"/>
                  </a:moveTo>
                  <a:lnTo>
                    <a:pt x="58031" y="142393"/>
                  </a:lnTo>
                  <a:lnTo>
                    <a:pt x="58031" y="139022"/>
                  </a:lnTo>
                  <a:lnTo>
                    <a:pt x="57325" y="138029"/>
                  </a:lnTo>
                  <a:lnTo>
                    <a:pt x="56150" y="137367"/>
                  </a:lnTo>
                  <a:lnTo>
                    <a:pt x="54660" y="136926"/>
                  </a:lnTo>
                  <a:lnTo>
                    <a:pt x="54373" y="135926"/>
                  </a:lnTo>
                  <a:lnTo>
                    <a:pt x="55935" y="132933"/>
                  </a:lnTo>
                  <a:lnTo>
                    <a:pt x="52729" y="168420"/>
                  </a:lnTo>
                  <a:lnTo>
                    <a:pt x="51992" y="213605"/>
                  </a:lnTo>
                  <a:lnTo>
                    <a:pt x="51113" y="254476"/>
                  </a:lnTo>
                  <a:lnTo>
                    <a:pt x="49892" y="279204"/>
                  </a:lnTo>
                  <a:lnTo>
                    <a:pt x="48371" y="305567"/>
                  </a:lnTo>
                  <a:lnTo>
                    <a:pt x="47358" y="333020"/>
                  </a:lnTo>
                  <a:lnTo>
                    <a:pt x="46682" y="361200"/>
                  </a:lnTo>
                  <a:lnTo>
                    <a:pt x="46232" y="389864"/>
                  </a:lnTo>
                  <a:lnTo>
                    <a:pt x="45932" y="418852"/>
                  </a:lnTo>
                  <a:lnTo>
                    <a:pt x="45731" y="448054"/>
                  </a:lnTo>
                  <a:lnTo>
                    <a:pt x="45598" y="477401"/>
                  </a:lnTo>
                  <a:lnTo>
                    <a:pt x="44803" y="503315"/>
                  </a:lnTo>
                  <a:lnTo>
                    <a:pt x="42039" y="549042"/>
                  </a:lnTo>
                  <a:lnTo>
                    <a:pt x="38459" y="583005"/>
                  </a:lnTo>
                  <a:lnTo>
                    <a:pt x="33782" y="620070"/>
                  </a:lnTo>
                  <a:lnTo>
                    <a:pt x="32693" y="622416"/>
                  </a:lnTo>
                  <a:lnTo>
                    <a:pt x="31261" y="622570"/>
                  </a:lnTo>
                  <a:lnTo>
                    <a:pt x="29601" y="621261"/>
                  </a:lnTo>
                  <a:lnTo>
                    <a:pt x="21162" y="573665"/>
                  </a:lnTo>
                  <a:lnTo>
                    <a:pt x="17929" y="550558"/>
                  </a:lnTo>
                  <a:lnTo>
                    <a:pt x="14363" y="524569"/>
                  </a:lnTo>
                  <a:lnTo>
                    <a:pt x="10574" y="493838"/>
                  </a:lnTo>
                  <a:lnTo>
                    <a:pt x="6638" y="459945"/>
                  </a:lnTo>
                  <a:lnTo>
                    <a:pt x="2602" y="423945"/>
                  </a:lnTo>
                  <a:lnTo>
                    <a:pt x="617" y="385833"/>
                  </a:lnTo>
                  <a:lnTo>
                    <a:pt x="0" y="346314"/>
                  </a:lnTo>
                  <a:lnTo>
                    <a:pt x="293" y="305857"/>
                  </a:lnTo>
                  <a:lnTo>
                    <a:pt x="1900" y="268302"/>
                  </a:lnTo>
                  <a:lnTo>
                    <a:pt x="4383" y="232682"/>
                  </a:lnTo>
                  <a:lnTo>
                    <a:pt x="7449" y="198353"/>
                  </a:lnTo>
                  <a:lnTo>
                    <a:pt x="12315" y="166294"/>
                  </a:lnTo>
                  <a:lnTo>
                    <a:pt x="18381" y="135749"/>
                  </a:lnTo>
                  <a:lnTo>
                    <a:pt x="25248" y="106214"/>
                  </a:lnTo>
                  <a:lnTo>
                    <a:pt x="40403" y="60226"/>
                  </a:lnTo>
                  <a:lnTo>
                    <a:pt x="57252" y="26147"/>
                  </a:lnTo>
                  <a:lnTo>
                    <a:pt x="76499" y="3945"/>
                  </a:lnTo>
                  <a:lnTo>
                    <a:pt x="87277" y="0"/>
                  </a:lnTo>
                  <a:lnTo>
                    <a:pt x="98695" y="192"/>
                  </a:lnTo>
                  <a:lnTo>
                    <a:pt x="110540" y="3142"/>
                  </a:lnTo>
                  <a:lnTo>
                    <a:pt x="147437" y="30891"/>
                  </a:lnTo>
                  <a:lnTo>
                    <a:pt x="170675" y="62263"/>
                  </a:lnTo>
                  <a:lnTo>
                    <a:pt x="181810" y="80506"/>
                  </a:lnTo>
                  <a:lnTo>
                    <a:pt x="192301" y="123354"/>
                  </a:lnTo>
                  <a:lnTo>
                    <a:pt x="192495" y="167092"/>
                  </a:lnTo>
                  <a:lnTo>
                    <a:pt x="183174" y="202995"/>
                  </a:lnTo>
                  <a:lnTo>
                    <a:pt x="165861" y="235414"/>
                  </a:lnTo>
                  <a:lnTo>
                    <a:pt x="155318" y="250974"/>
                  </a:lnTo>
                  <a:lnTo>
                    <a:pt x="126670" y="273907"/>
                  </a:lnTo>
                  <a:lnTo>
                    <a:pt x="93476" y="290449"/>
                  </a:lnTo>
                  <a:lnTo>
                    <a:pt x="47288" y="305579"/>
                  </a:lnTo>
                  <a:lnTo>
                    <a:pt x="13581" y="3074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SMARTInkShape-Group1452"/>
          <p:cNvGrpSpPr/>
          <p:nvPr/>
        </p:nvGrpSpPr>
        <p:grpSpPr>
          <a:xfrm>
            <a:off x="706672" y="2451439"/>
            <a:ext cx="715390" cy="579242"/>
            <a:chOff x="706672" y="2451439"/>
            <a:chExt cx="715390" cy="579242"/>
          </a:xfrm>
        </p:grpSpPr>
        <p:sp>
          <p:nvSpPr>
            <p:cNvPr id="938" name="SMARTInkShape-7886"/>
            <p:cNvSpPr/>
            <p:nvPr>
              <p:custDataLst>
                <p:tags r:id="rId36"/>
              </p:custDataLst>
            </p:nvPr>
          </p:nvSpPr>
          <p:spPr>
            <a:xfrm>
              <a:off x="1151064" y="2451439"/>
              <a:ext cx="270998" cy="557558"/>
            </a:xfrm>
            <a:custGeom>
              <a:avLst/>
              <a:gdLst/>
              <a:ahLst/>
              <a:cxnLst/>
              <a:rect l="0" t="0" r="0" b="0"/>
              <a:pathLst>
                <a:path w="270998" h="557558">
                  <a:moveTo>
                    <a:pt x="258636" y="12361"/>
                  </a:moveTo>
                  <a:lnTo>
                    <a:pt x="258636" y="12361"/>
                  </a:lnTo>
                  <a:lnTo>
                    <a:pt x="270997" y="0"/>
                  </a:lnTo>
                  <a:lnTo>
                    <a:pt x="234678" y="8529"/>
                  </a:lnTo>
                  <a:lnTo>
                    <a:pt x="196661" y="21339"/>
                  </a:lnTo>
                  <a:lnTo>
                    <a:pt x="150746" y="35169"/>
                  </a:lnTo>
                  <a:lnTo>
                    <a:pt x="108135" y="44832"/>
                  </a:lnTo>
                  <a:lnTo>
                    <a:pt x="75441" y="58906"/>
                  </a:lnTo>
                  <a:lnTo>
                    <a:pt x="51250" y="76482"/>
                  </a:lnTo>
                  <a:lnTo>
                    <a:pt x="41111" y="90719"/>
                  </a:lnTo>
                  <a:lnTo>
                    <a:pt x="37419" y="98466"/>
                  </a:lnTo>
                  <a:lnTo>
                    <a:pt x="35199" y="116482"/>
                  </a:lnTo>
                  <a:lnTo>
                    <a:pt x="39797" y="152102"/>
                  </a:lnTo>
                  <a:lnTo>
                    <a:pt x="47074" y="183124"/>
                  </a:lnTo>
                  <a:lnTo>
                    <a:pt x="57364" y="218078"/>
                  </a:lnTo>
                  <a:lnTo>
                    <a:pt x="60249" y="240522"/>
                  </a:lnTo>
                  <a:lnTo>
                    <a:pt x="61467" y="266068"/>
                  </a:lnTo>
                  <a:lnTo>
                    <a:pt x="61573" y="293683"/>
                  </a:lnTo>
                  <a:lnTo>
                    <a:pt x="60939" y="319853"/>
                  </a:lnTo>
                  <a:lnTo>
                    <a:pt x="59810" y="345061"/>
                  </a:lnTo>
                  <a:lnTo>
                    <a:pt x="55263" y="392355"/>
                  </a:lnTo>
                  <a:lnTo>
                    <a:pt x="46187" y="434542"/>
                  </a:lnTo>
                  <a:lnTo>
                    <a:pt x="35098" y="470695"/>
                  </a:lnTo>
                  <a:lnTo>
                    <a:pt x="18836" y="515053"/>
                  </a:lnTo>
                  <a:lnTo>
                    <a:pt x="0" y="555409"/>
                  </a:lnTo>
                  <a:lnTo>
                    <a:pt x="840" y="556426"/>
                  </a:lnTo>
                  <a:lnTo>
                    <a:pt x="5536" y="557557"/>
                  </a:lnTo>
                  <a:lnTo>
                    <a:pt x="47306" y="556460"/>
                  </a:lnTo>
                  <a:lnTo>
                    <a:pt x="80750" y="552633"/>
                  </a:lnTo>
                  <a:lnTo>
                    <a:pt x="121485" y="546228"/>
                  </a:lnTo>
                  <a:lnTo>
                    <a:pt x="163578" y="540559"/>
                  </a:lnTo>
                  <a:lnTo>
                    <a:pt x="226886" y="5330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9" name="SMARTInkShape-7887"/>
            <p:cNvSpPr/>
            <p:nvPr>
              <p:custDataLst>
                <p:tags r:id="rId37"/>
              </p:custDataLst>
            </p:nvPr>
          </p:nvSpPr>
          <p:spPr>
            <a:xfrm>
              <a:off x="706672" y="2813050"/>
              <a:ext cx="258529" cy="50801"/>
            </a:xfrm>
            <a:custGeom>
              <a:avLst/>
              <a:gdLst/>
              <a:ahLst/>
              <a:cxnLst/>
              <a:rect l="0" t="0" r="0" b="0"/>
              <a:pathLst>
                <a:path w="258529" h="50801">
                  <a:moveTo>
                    <a:pt x="36278" y="50800"/>
                  </a:moveTo>
                  <a:lnTo>
                    <a:pt x="36278" y="50800"/>
                  </a:lnTo>
                  <a:lnTo>
                    <a:pt x="0" y="50800"/>
                  </a:lnTo>
                  <a:lnTo>
                    <a:pt x="98" y="50094"/>
                  </a:lnTo>
                  <a:lnTo>
                    <a:pt x="2089" y="47429"/>
                  </a:lnTo>
                  <a:lnTo>
                    <a:pt x="44389" y="41079"/>
                  </a:lnTo>
                  <a:lnTo>
                    <a:pt x="75161" y="34485"/>
                  </a:lnTo>
                  <a:lnTo>
                    <a:pt x="112355" y="26851"/>
                  </a:lnTo>
                  <a:lnTo>
                    <a:pt x="150523" y="20636"/>
                  </a:lnTo>
                  <a:lnTo>
                    <a:pt x="187948" y="14816"/>
                  </a:lnTo>
                  <a:lnTo>
                    <a:pt x="235107" y="5017"/>
                  </a:lnTo>
                  <a:lnTo>
                    <a:pt x="25852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0" name="SMARTInkShape-7888"/>
            <p:cNvSpPr/>
            <p:nvPr>
              <p:custDataLst>
                <p:tags r:id="rId38"/>
              </p:custDataLst>
            </p:nvPr>
          </p:nvSpPr>
          <p:spPr>
            <a:xfrm>
              <a:off x="750237" y="2618892"/>
              <a:ext cx="278464" cy="411789"/>
            </a:xfrm>
            <a:custGeom>
              <a:avLst/>
              <a:gdLst/>
              <a:ahLst/>
              <a:cxnLst/>
              <a:rect l="0" t="0" r="0" b="0"/>
              <a:pathLst>
                <a:path w="278464" h="411789">
                  <a:moveTo>
                    <a:pt x="240363" y="3658"/>
                  </a:moveTo>
                  <a:lnTo>
                    <a:pt x="240363" y="3658"/>
                  </a:lnTo>
                  <a:lnTo>
                    <a:pt x="240363" y="287"/>
                  </a:lnTo>
                  <a:lnTo>
                    <a:pt x="239657" y="0"/>
                  </a:lnTo>
                  <a:lnTo>
                    <a:pt x="234588" y="2261"/>
                  </a:lnTo>
                  <a:lnTo>
                    <a:pt x="195905" y="10016"/>
                  </a:lnTo>
                  <a:lnTo>
                    <a:pt x="157419" y="23181"/>
                  </a:lnTo>
                  <a:lnTo>
                    <a:pt x="115441" y="32882"/>
                  </a:lnTo>
                  <a:lnTo>
                    <a:pt x="68618" y="44683"/>
                  </a:lnTo>
                  <a:lnTo>
                    <a:pt x="41730" y="50802"/>
                  </a:lnTo>
                  <a:lnTo>
                    <a:pt x="33783" y="56596"/>
                  </a:lnTo>
                  <a:lnTo>
                    <a:pt x="28605" y="63875"/>
                  </a:lnTo>
                  <a:lnTo>
                    <a:pt x="26304" y="71814"/>
                  </a:lnTo>
                  <a:lnTo>
                    <a:pt x="22824" y="112073"/>
                  </a:lnTo>
                  <a:lnTo>
                    <a:pt x="17627" y="157372"/>
                  </a:lnTo>
                  <a:lnTo>
                    <a:pt x="14369" y="194036"/>
                  </a:lnTo>
                  <a:lnTo>
                    <a:pt x="12921" y="229147"/>
                  </a:lnTo>
                  <a:lnTo>
                    <a:pt x="10396" y="265447"/>
                  </a:lnTo>
                  <a:lnTo>
                    <a:pt x="6922" y="300631"/>
                  </a:lnTo>
                  <a:lnTo>
                    <a:pt x="1705" y="342827"/>
                  </a:lnTo>
                  <a:lnTo>
                    <a:pt x="0" y="386389"/>
                  </a:lnTo>
                  <a:lnTo>
                    <a:pt x="4201" y="398655"/>
                  </a:lnTo>
                  <a:lnTo>
                    <a:pt x="7932" y="404520"/>
                  </a:lnTo>
                  <a:lnTo>
                    <a:pt x="20741" y="411788"/>
                  </a:lnTo>
                  <a:lnTo>
                    <a:pt x="37625" y="408710"/>
                  </a:lnTo>
                  <a:lnTo>
                    <a:pt x="74694" y="398840"/>
                  </a:lnTo>
                  <a:lnTo>
                    <a:pt x="107466" y="393783"/>
                  </a:lnTo>
                  <a:lnTo>
                    <a:pt x="147901" y="389184"/>
                  </a:lnTo>
                  <a:lnTo>
                    <a:pt x="184217" y="384788"/>
                  </a:lnTo>
                  <a:lnTo>
                    <a:pt x="226784" y="378347"/>
                  </a:lnTo>
                  <a:lnTo>
                    <a:pt x="278463" y="365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2" name="SMARTInkShape-7889"/>
          <p:cNvSpPr/>
          <p:nvPr>
            <p:custDataLst>
              <p:tags r:id="rId8"/>
            </p:custDataLst>
          </p:nvPr>
        </p:nvSpPr>
        <p:spPr>
          <a:xfrm>
            <a:off x="6489698" y="1085850"/>
            <a:ext cx="6353" cy="19051"/>
          </a:xfrm>
          <a:custGeom>
            <a:avLst/>
            <a:gdLst/>
            <a:ahLst/>
            <a:cxnLst/>
            <a:rect l="0" t="0" r="0" b="0"/>
            <a:pathLst>
              <a:path w="6353" h="19051">
                <a:moveTo>
                  <a:pt x="2" y="0"/>
                </a:moveTo>
                <a:lnTo>
                  <a:pt x="2" y="0"/>
                </a:lnTo>
                <a:lnTo>
                  <a:pt x="0" y="3371"/>
                </a:lnTo>
                <a:lnTo>
                  <a:pt x="6352" y="190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SMARTInkShape-Group1454"/>
          <p:cNvGrpSpPr/>
          <p:nvPr/>
        </p:nvGrpSpPr>
        <p:grpSpPr>
          <a:xfrm>
            <a:off x="3268430" y="523679"/>
            <a:ext cx="2920455" cy="1152722"/>
            <a:chOff x="3268430" y="523679"/>
            <a:chExt cx="2920455" cy="1152722"/>
          </a:xfrm>
        </p:grpSpPr>
        <p:sp>
          <p:nvSpPr>
            <p:cNvPr id="943" name="SMARTInkShape-7890"/>
            <p:cNvSpPr/>
            <p:nvPr>
              <p:custDataLst>
                <p:tags r:id="rId25"/>
              </p:custDataLst>
            </p:nvPr>
          </p:nvSpPr>
          <p:spPr>
            <a:xfrm>
              <a:off x="4533084" y="523679"/>
              <a:ext cx="204017" cy="370221"/>
            </a:xfrm>
            <a:custGeom>
              <a:avLst/>
              <a:gdLst/>
              <a:ahLst/>
              <a:cxnLst/>
              <a:rect l="0" t="0" r="0" b="0"/>
              <a:pathLst>
                <a:path w="204017" h="370221">
                  <a:moveTo>
                    <a:pt x="204016" y="3371"/>
                  </a:moveTo>
                  <a:lnTo>
                    <a:pt x="204016" y="3371"/>
                  </a:lnTo>
                  <a:lnTo>
                    <a:pt x="193903" y="0"/>
                  </a:lnTo>
                  <a:lnTo>
                    <a:pt x="183293" y="226"/>
                  </a:lnTo>
                  <a:lnTo>
                    <a:pt x="177501" y="1275"/>
                  </a:lnTo>
                  <a:lnTo>
                    <a:pt x="152494" y="16234"/>
                  </a:lnTo>
                  <a:lnTo>
                    <a:pt x="116000" y="52024"/>
                  </a:lnTo>
                  <a:lnTo>
                    <a:pt x="88227" y="88024"/>
                  </a:lnTo>
                  <a:lnTo>
                    <a:pt x="59421" y="131306"/>
                  </a:lnTo>
                  <a:lnTo>
                    <a:pt x="44825" y="155689"/>
                  </a:lnTo>
                  <a:lnTo>
                    <a:pt x="30155" y="181116"/>
                  </a:lnTo>
                  <a:lnTo>
                    <a:pt x="18965" y="205829"/>
                  </a:lnTo>
                  <a:lnTo>
                    <a:pt x="10093" y="230065"/>
                  </a:lnTo>
                  <a:lnTo>
                    <a:pt x="0" y="274868"/>
                  </a:lnTo>
                  <a:lnTo>
                    <a:pt x="2570" y="311244"/>
                  </a:lnTo>
                  <a:lnTo>
                    <a:pt x="18294" y="338229"/>
                  </a:lnTo>
                  <a:lnTo>
                    <a:pt x="29401" y="349377"/>
                  </a:lnTo>
                  <a:lnTo>
                    <a:pt x="60558" y="363644"/>
                  </a:lnTo>
                  <a:lnTo>
                    <a:pt x="97924" y="370220"/>
                  </a:lnTo>
                  <a:lnTo>
                    <a:pt x="138049" y="368439"/>
                  </a:lnTo>
                  <a:lnTo>
                    <a:pt x="178616" y="365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4" name="SMARTInkShape-7891"/>
            <p:cNvSpPr/>
            <p:nvPr>
              <p:custDataLst>
                <p:tags r:id="rId26"/>
              </p:custDataLst>
            </p:nvPr>
          </p:nvSpPr>
          <p:spPr>
            <a:xfrm>
              <a:off x="4755183" y="615950"/>
              <a:ext cx="216868" cy="266701"/>
            </a:xfrm>
            <a:custGeom>
              <a:avLst/>
              <a:gdLst/>
              <a:ahLst/>
              <a:cxnLst/>
              <a:rect l="0" t="0" r="0" b="0"/>
              <a:pathLst>
                <a:path w="216868" h="266701">
                  <a:moveTo>
                    <a:pt x="7317" y="0"/>
                  </a:moveTo>
                  <a:lnTo>
                    <a:pt x="7317" y="0"/>
                  </a:lnTo>
                  <a:lnTo>
                    <a:pt x="575" y="0"/>
                  </a:lnTo>
                  <a:lnTo>
                    <a:pt x="0" y="706"/>
                  </a:lnTo>
                  <a:lnTo>
                    <a:pt x="1028" y="1881"/>
                  </a:lnTo>
                  <a:lnTo>
                    <a:pt x="7344" y="7892"/>
                  </a:lnTo>
                  <a:lnTo>
                    <a:pt x="40039" y="46140"/>
                  </a:lnTo>
                  <a:lnTo>
                    <a:pt x="79336" y="93164"/>
                  </a:lnTo>
                  <a:lnTo>
                    <a:pt x="107764" y="128189"/>
                  </a:lnTo>
                  <a:lnTo>
                    <a:pt x="136862" y="162571"/>
                  </a:lnTo>
                  <a:lnTo>
                    <a:pt x="162495" y="196667"/>
                  </a:lnTo>
                  <a:lnTo>
                    <a:pt x="191114" y="238188"/>
                  </a:lnTo>
                  <a:lnTo>
                    <a:pt x="206649" y="258252"/>
                  </a:lnTo>
                  <a:lnTo>
                    <a:pt x="216867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5" name="SMARTInkShape-7892"/>
            <p:cNvSpPr/>
            <p:nvPr>
              <p:custDataLst>
                <p:tags r:id="rId27"/>
              </p:custDataLst>
            </p:nvPr>
          </p:nvSpPr>
          <p:spPr>
            <a:xfrm>
              <a:off x="4814276" y="590550"/>
              <a:ext cx="189525" cy="317501"/>
            </a:xfrm>
            <a:custGeom>
              <a:avLst/>
              <a:gdLst/>
              <a:ahLst/>
              <a:cxnLst/>
              <a:rect l="0" t="0" r="0" b="0"/>
              <a:pathLst>
                <a:path w="189525" h="317501">
                  <a:moveTo>
                    <a:pt x="189524" y="0"/>
                  </a:moveTo>
                  <a:lnTo>
                    <a:pt x="189524" y="0"/>
                  </a:lnTo>
                  <a:lnTo>
                    <a:pt x="186153" y="0"/>
                  </a:lnTo>
                  <a:lnTo>
                    <a:pt x="167202" y="10113"/>
                  </a:lnTo>
                  <a:lnTo>
                    <a:pt x="122712" y="54183"/>
                  </a:lnTo>
                  <a:lnTo>
                    <a:pt x="93037" y="86876"/>
                  </a:lnTo>
                  <a:lnTo>
                    <a:pt x="64796" y="124454"/>
                  </a:lnTo>
                  <a:lnTo>
                    <a:pt x="39545" y="164674"/>
                  </a:lnTo>
                  <a:lnTo>
                    <a:pt x="18915" y="206068"/>
                  </a:lnTo>
                  <a:lnTo>
                    <a:pt x="5982" y="242339"/>
                  </a:lnTo>
                  <a:lnTo>
                    <a:pt x="0" y="272806"/>
                  </a:lnTo>
                  <a:lnTo>
                    <a:pt x="5374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6" name="SMARTInkShape-7893"/>
            <p:cNvSpPr/>
            <p:nvPr>
              <p:custDataLst>
                <p:tags r:id="rId28"/>
              </p:custDataLst>
            </p:nvPr>
          </p:nvSpPr>
          <p:spPr>
            <a:xfrm>
              <a:off x="5052896" y="825500"/>
              <a:ext cx="27105" cy="88901"/>
            </a:xfrm>
            <a:custGeom>
              <a:avLst/>
              <a:gdLst/>
              <a:ahLst/>
              <a:cxnLst/>
              <a:rect l="0" t="0" r="0" b="0"/>
              <a:pathLst>
                <a:path w="27105" h="88901">
                  <a:moveTo>
                    <a:pt x="27104" y="0"/>
                  </a:moveTo>
                  <a:lnTo>
                    <a:pt x="27104" y="0"/>
                  </a:lnTo>
                  <a:lnTo>
                    <a:pt x="13306" y="15914"/>
                  </a:lnTo>
                  <a:lnTo>
                    <a:pt x="0" y="53619"/>
                  </a:lnTo>
                  <a:lnTo>
                    <a:pt x="1182" y="68281"/>
                  </a:lnTo>
                  <a:lnTo>
                    <a:pt x="5705" y="79736"/>
                  </a:lnTo>
                  <a:lnTo>
                    <a:pt x="14404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7" name="SMARTInkShape-7894"/>
            <p:cNvSpPr/>
            <p:nvPr>
              <p:custDataLst>
                <p:tags r:id="rId29"/>
              </p:custDataLst>
            </p:nvPr>
          </p:nvSpPr>
          <p:spPr>
            <a:xfrm>
              <a:off x="4565727" y="1403881"/>
              <a:ext cx="253924" cy="272520"/>
            </a:xfrm>
            <a:custGeom>
              <a:avLst/>
              <a:gdLst/>
              <a:ahLst/>
              <a:cxnLst/>
              <a:rect l="0" t="0" r="0" b="0"/>
              <a:pathLst>
                <a:path w="253924" h="272520">
                  <a:moveTo>
                    <a:pt x="6273" y="107419"/>
                  </a:moveTo>
                  <a:lnTo>
                    <a:pt x="6273" y="107419"/>
                  </a:lnTo>
                  <a:lnTo>
                    <a:pt x="806" y="84275"/>
                  </a:lnTo>
                  <a:lnTo>
                    <a:pt x="97" y="73710"/>
                  </a:lnTo>
                  <a:lnTo>
                    <a:pt x="39" y="73658"/>
                  </a:lnTo>
                  <a:lnTo>
                    <a:pt x="0" y="74328"/>
                  </a:lnTo>
                  <a:lnTo>
                    <a:pt x="6842" y="112530"/>
                  </a:lnTo>
                  <a:lnTo>
                    <a:pt x="10910" y="159733"/>
                  </a:lnTo>
                  <a:lnTo>
                    <a:pt x="12115" y="205705"/>
                  </a:lnTo>
                  <a:lnTo>
                    <a:pt x="9152" y="245680"/>
                  </a:lnTo>
                  <a:lnTo>
                    <a:pt x="7552" y="251653"/>
                  </a:lnTo>
                  <a:lnTo>
                    <a:pt x="7126" y="252259"/>
                  </a:lnTo>
                  <a:lnTo>
                    <a:pt x="7852" y="214921"/>
                  </a:lnTo>
                  <a:lnTo>
                    <a:pt x="13090" y="178011"/>
                  </a:lnTo>
                  <a:lnTo>
                    <a:pt x="18579" y="154480"/>
                  </a:lnTo>
                  <a:lnTo>
                    <a:pt x="25766" y="128210"/>
                  </a:lnTo>
                  <a:lnTo>
                    <a:pt x="34084" y="100113"/>
                  </a:lnTo>
                  <a:lnTo>
                    <a:pt x="56498" y="55723"/>
                  </a:lnTo>
                  <a:lnTo>
                    <a:pt x="83629" y="23060"/>
                  </a:lnTo>
                  <a:lnTo>
                    <a:pt x="114501" y="3839"/>
                  </a:lnTo>
                  <a:lnTo>
                    <a:pt x="145156" y="0"/>
                  </a:lnTo>
                  <a:lnTo>
                    <a:pt x="160245" y="1940"/>
                  </a:lnTo>
                  <a:lnTo>
                    <a:pt x="188299" y="15384"/>
                  </a:lnTo>
                  <a:lnTo>
                    <a:pt x="201707" y="24896"/>
                  </a:lnTo>
                  <a:lnTo>
                    <a:pt x="224131" y="56161"/>
                  </a:lnTo>
                  <a:lnTo>
                    <a:pt x="240682" y="96632"/>
                  </a:lnTo>
                  <a:lnTo>
                    <a:pt x="248038" y="142841"/>
                  </a:lnTo>
                  <a:lnTo>
                    <a:pt x="251308" y="184075"/>
                  </a:lnTo>
                  <a:lnTo>
                    <a:pt x="252761" y="219099"/>
                  </a:lnTo>
                  <a:lnTo>
                    <a:pt x="253923" y="2725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8" name="SMARTInkShape-7895"/>
            <p:cNvSpPr/>
            <p:nvPr>
              <p:custDataLst>
                <p:tags r:id="rId30"/>
              </p:custDataLst>
            </p:nvPr>
          </p:nvSpPr>
          <p:spPr>
            <a:xfrm>
              <a:off x="3268430" y="1060450"/>
              <a:ext cx="2624371" cy="241040"/>
            </a:xfrm>
            <a:custGeom>
              <a:avLst/>
              <a:gdLst/>
              <a:ahLst/>
              <a:cxnLst/>
              <a:rect l="0" t="0" r="0" b="0"/>
              <a:pathLst>
                <a:path w="2624371" h="241040">
                  <a:moveTo>
                    <a:pt x="8170" y="234950"/>
                  </a:moveTo>
                  <a:lnTo>
                    <a:pt x="8170" y="234950"/>
                  </a:lnTo>
                  <a:lnTo>
                    <a:pt x="147" y="239314"/>
                  </a:lnTo>
                  <a:lnTo>
                    <a:pt x="0" y="239976"/>
                  </a:lnTo>
                  <a:lnTo>
                    <a:pt x="606" y="240417"/>
                  </a:lnTo>
                  <a:lnTo>
                    <a:pt x="35170" y="241039"/>
                  </a:lnTo>
                  <a:lnTo>
                    <a:pt x="61448" y="239715"/>
                  </a:lnTo>
                  <a:lnTo>
                    <a:pt x="95194" y="237421"/>
                  </a:lnTo>
                  <a:lnTo>
                    <a:pt x="133919" y="234481"/>
                  </a:lnTo>
                  <a:lnTo>
                    <a:pt x="187253" y="228993"/>
                  </a:lnTo>
                  <a:lnTo>
                    <a:pt x="250325" y="221806"/>
                  </a:lnTo>
                  <a:lnTo>
                    <a:pt x="319890" y="213487"/>
                  </a:lnTo>
                  <a:lnTo>
                    <a:pt x="402956" y="203003"/>
                  </a:lnTo>
                  <a:lnTo>
                    <a:pt x="495022" y="191074"/>
                  </a:lnTo>
                  <a:lnTo>
                    <a:pt x="593088" y="178183"/>
                  </a:lnTo>
                  <a:lnTo>
                    <a:pt x="705737" y="164650"/>
                  </a:lnTo>
                  <a:lnTo>
                    <a:pt x="828109" y="150689"/>
                  </a:lnTo>
                  <a:lnTo>
                    <a:pt x="956963" y="136442"/>
                  </a:lnTo>
                  <a:lnTo>
                    <a:pt x="1090138" y="122712"/>
                  </a:lnTo>
                  <a:lnTo>
                    <a:pt x="1226193" y="109324"/>
                  </a:lnTo>
                  <a:lnTo>
                    <a:pt x="1364169" y="96166"/>
                  </a:lnTo>
                  <a:lnTo>
                    <a:pt x="1499896" y="83866"/>
                  </a:lnTo>
                  <a:lnTo>
                    <a:pt x="1634127" y="72139"/>
                  </a:lnTo>
                  <a:lnTo>
                    <a:pt x="1767358" y="60793"/>
                  </a:lnTo>
                  <a:lnTo>
                    <a:pt x="1892162" y="51112"/>
                  </a:lnTo>
                  <a:lnTo>
                    <a:pt x="2011348" y="42541"/>
                  </a:lnTo>
                  <a:lnTo>
                    <a:pt x="2126788" y="34711"/>
                  </a:lnTo>
                  <a:lnTo>
                    <a:pt x="2225621" y="28079"/>
                  </a:lnTo>
                  <a:lnTo>
                    <a:pt x="2313382" y="22247"/>
                  </a:lnTo>
                  <a:lnTo>
                    <a:pt x="2393761" y="16948"/>
                  </a:lnTo>
                  <a:lnTo>
                    <a:pt x="2455108" y="12710"/>
                  </a:lnTo>
                  <a:lnTo>
                    <a:pt x="2503768" y="9179"/>
                  </a:lnTo>
                  <a:lnTo>
                    <a:pt x="2543968" y="6119"/>
                  </a:lnTo>
                  <a:lnTo>
                    <a:pt x="26243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9" name="SMARTInkShape-7896"/>
            <p:cNvSpPr/>
            <p:nvPr>
              <p:custDataLst>
                <p:tags r:id="rId31"/>
              </p:custDataLst>
            </p:nvPr>
          </p:nvSpPr>
          <p:spPr>
            <a:xfrm>
              <a:off x="6057900" y="527050"/>
              <a:ext cx="130985" cy="412751"/>
            </a:xfrm>
            <a:custGeom>
              <a:avLst/>
              <a:gdLst/>
              <a:ahLst/>
              <a:cxnLst/>
              <a:rect l="0" t="0" r="0" b="0"/>
              <a:pathLst>
                <a:path w="130985" h="412751">
                  <a:moveTo>
                    <a:pt x="101600" y="0"/>
                  </a:moveTo>
                  <a:lnTo>
                    <a:pt x="101600" y="0"/>
                  </a:lnTo>
                  <a:lnTo>
                    <a:pt x="104971" y="3371"/>
                  </a:lnTo>
                  <a:lnTo>
                    <a:pt x="117501" y="44776"/>
                  </a:lnTo>
                  <a:lnTo>
                    <a:pt x="125366" y="84812"/>
                  </a:lnTo>
                  <a:lnTo>
                    <a:pt x="128027" y="108752"/>
                  </a:lnTo>
                  <a:lnTo>
                    <a:pt x="129801" y="134590"/>
                  </a:lnTo>
                  <a:lnTo>
                    <a:pt x="130984" y="161694"/>
                  </a:lnTo>
                  <a:lnTo>
                    <a:pt x="130361" y="188935"/>
                  </a:lnTo>
                  <a:lnTo>
                    <a:pt x="128535" y="216268"/>
                  </a:lnTo>
                  <a:lnTo>
                    <a:pt x="125907" y="243662"/>
                  </a:lnTo>
                  <a:lnTo>
                    <a:pt x="116393" y="270391"/>
                  </a:lnTo>
                  <a:lnTo>
                    <a:pt x="102290" y="296677"/>
                  </a:lnTo>
                  <a:lnTo>
                    <a:pt x="68041" y="344229"/>
                  </a:lnTo>
                  <a:lnTo>
                    <a:pt x="22670" y="390566"/>
                  </a:lnTo>
                  <a:lnTo>
                    <a:pt x="0" y="412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0" name="SMARTInkShape-7897"/>
            <p:cNvSpPr/>
            <p:nvPr>
              <p:custDataLst>
                <p:tags r:id="rId32"/>
              </p:custDataLst>
            </p:nvPr>
          </p:nvSpPr>
          <p:spPr>
            <a:xfrm>
              <a:off x="5723850" y="612579"/>
              <a:ext cx="295951" cy="225622"/>
            </a:xfrm>
            <a:custGeom>
              <a:avLst/>
              <a:gdLst/>
              <a:ahLst/>
              <a:cxnLst/>
              <a:rect l="0" t="0" r="0" b="0"/>
              <a:pathLst>
                <a:path w="295951" h="225622">
                  <a:moveTo>
                    <a:pt x="295950" y="3371"/>
                  </a:moveTo>
                  <a:lnTo>
                    <a:pt x="295950" y="3371"/>
                  </a:lnTo>
                  <a:lnTo>
                    <a:pt x="295950" y="0"/>
                  </a:lnTo>
                  <a:lnTo>
                    <a:pt x="293833" y="418"/>
                  </a:lnTo>
                  <a:lnTo>
                    <a:pt x="285837" y="4646"/>
                  </a:lnTo>
                  <a:lnTo>
                    <a:pt x="249828" y="46090"/>
                  </a:lnTo>
                  <a:lnTo>
                    <a:pt x="226064" y="78096"/>
                  </a:lnTo>
                  <a:lnTo>
                    <a:pt x="203741" y="113488"/>
                  </a:lnTo>
                  <a:lnTo>
                    <a:pt x="176418" y="148502"/>
                  </a:lnTo>
                  <a:lnTo>
                    <a:pt x="144045" y="180057"/>
                  </a:lnTo>
                  <a:lnTo>
                    <a:pt x="106140" y="203489"/>
                  </a:lnTo>
                  <a:lnTo>
                    <a:pt x="71420" y="215785"/>
                  </a:lnTo>
                  <a:lnTo>
                    <a:pt x="55246" y="219063"/>
                  </a:lnTo>
                  <a:lnTo>
                    <a:pt x="42348" y="218427"/>
                  </a:lnTo>
                  <a:lnTo>
                    <a:pt x="22371" y="210194"/>
                  </a:lnTo>
                  <a:lnTo>
                    <a:pt x="8319" y="193365"/>
                  </a:lnTo>
                  <a:lnTo>
                    <a:pt x="2596" y="182950"/>
                  </a:lnTo>
                  <a:lnTo>
                    <a:pt x="0" y="161971"/>
                  </a:lnTo>
                  <a:lnTo>
                    <a:pt x="1283" y="151438"/>
                  </a:lnTo>
                  <a:lnTo>
                    <a:pt x="5667" y="143004"/>
                  </a:lnTo>
                  <a:lnTo>
                    <a:pt x="19945" y="129871"/>
                  </a:lnTo>
                  <a:lnTo>
                    <a:pt x="57930" y="117915"/>
                  </a:lnTo>
                  <a:lnTo>
                    <a:pt x="104932" y="123388"/>
                  </a:lnTo>
                  <a:lnTo>
                    <a:pt x="141673" y="136675"/>
                  </a:lnTo>
                  <a:lnTo>
                    <a:pt x="179404" y="154339"/>
                  </a:lnTo>
                  <a:lnTo>
                    <a:pt x="226297" y="183412"/>
                  </a:lnTo>
                  <a:lnTo>
                    <a:pt x="276900" y="225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1" name="SMARTInkShape-7898"/>
            <p:cNvSpPr/>
            <p:nvPr>
              <p:custDataLst>
                <p:tags r:id="rId33"/>
              </p:custDataLst>
            </p:nvPr>
          </p:nvSpPr>
          <p:spPr>
            <a:xfrm>
              <a:off x="5323992" y="838200"/>
              <a:ext cx="225909" cy="25401"/>
            </a:xfrm>
            <a:custGeom>
              <a:avLst/>
              <a:gdLst/>
              <a:ahLst/>
              <a:cxnLst/>
              <a:rect l="0" t="0" r="0" b="0"/>
              <a:pathLst>
                <a:path w="225909" h="25401">
                  <a:moveTo>
                    <a:pt x="3658" y="25400"/>
                  </a:moveTo>
                  <a:lnTo>
                    <a:pt x="3658" y="25400"/>
                  </a:lnTo>
                  <a:lnTo>
                    <a:pt x="0" y="25400"/>
                  </a:lnTo>
                  <a:lnTo>
                    <a:pt x="42259" y="19625"/>
                  </a:lnTo>
                  <a:lnTo>
                    <a:pt x="82197" y="13191"/>
                  </a:lnTo>
                  <a:lnTo>
                    <a:pt x="107523" y="10205"/>
                  </a:lnTo>
                  <a:lnTo>
                    <a:pt x="135696" y="7509"/>
                  </a:lnTo>
                  <a:lnTo>
                    <a:pt x="165766" y="5006"/>
                  </a:lnTo>
                  <a:lnTo>
                    <a:pt x="2259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2" name="SMARTInkShape-7899"/>
            <p:cNvSpPr/>
            <p:nvPr>
              <p:custDataLst>
                <p:tags r:id="rId34"/>
              </p:custDataLst>
            </p:nvPr>
          </p:nvSpPr>
          <p:spPr>
            <a:xfrm>
              <a:off x="5270500" y="759640"/>
              <a:ext cx="254001" cy="15061"/>
            </a:xfrm>
            <a:custGeom>
              <a:avLst/>
              <a:gdLst/>
              <a:ahLst/>
              <a:cxnLst/>
              <a:rect l="0" t="0" r="0" b="0"/>
              <a:pathLst>
                <a:path w="254001" h="15061">
                  <a:moveTo>
                    <a:pt x="0" y="15060"/>
                  </a:moveTo>
                  <a:lnTo>
                    <a:pt x="0" y="15060"/>
                  </a:lnTo>
                  <a:lnTo>
                    <a:pt x="41113" y="11297"/>
                  </a:lnTo>
                  <a:lnTo>
                    <a:pt x="72601" y="5626"/>
                  </a:lnTo>
                  <a:lnTo>
                    <a:pt x="114817" y="754"/>
                  </a:lnTo>
                  <a:lnTo>
                    <a:pt x="158039" y="0"/>
                  </a:lnTo>
                  <a:lnTo>
                    <a:pt x="197240" y="2722"/>
                  </a:lnTo>
                  <a:lnTo>
                    <a:pt x="254000" y="150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3" name="SMARTInkShape-7900"/>
            <p:cNvSpPr/>
            <p:nvPr>
              <p:custDataLst>
                <p:tags r:id="rId35"/>
              </p:custDataLst>
            </p:nvPr>
          </p:nvSpPr>
          <p:spPr>
            <a:xfrm>
              <a:off x="5071829" y="711200"/>
              <a:ext cx="8172" cy="6351"/>
            </a:xfrm>
            <a:custGeom>
              <a:avLst/>
              <a:gdLst/>
              <a:ahLst/>
              <a:cxnLst/>
              <a:rect l="0" t="0" r="0" b="0"/>
              <a:pathLst>
                <a:path w="8172" h="6351">
                  <a:moveTo>
                    <a:pt x="8171" y="6350"/>
                  </a:moveTo>
                  <a:lnTo>
                    <a:pt x="8171" y="6350"/>
                  </a:lnTo>
                  <a:lnTo>
                    <a:pt x="149" y="1986"/>
                  </a:lnTo>
                  <a:lnTo>
                    <a:pt x="0" y="1324"/>
                  </a:lnTo>
                  <a:lnTo>
                    <a:pt x="18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SMARTInkShape-Group1455"/>
          <p:cNvGrpSpPr/>
          <p:nvPr/>
        </p:nvGrpSpPr>
        <p:grpSpPr>
          <a:xfrm>
            <a:off x="3883380" y="601843"/>
            <a:ext cx="402871" cy="393139"/>
            <a:chOff x="3883380" y="601843"/>
            <a:chExt cx="402871" cy="393139"/>
          </a:xfrm>
        </p:grpSpPr>
        <p:sp>
          <p:nvSpPr>
            <p:cNvPr id="955" name="SMARTInkShape-7901"/>
            <p:cNvSpPr/>
            <p:nvPr>
              <p:custDataLst>
                <p:tags r:id="rId22"/>
              </p:custDataLst>
            </p:nvPr>
          </p:nvSpPr>
          <p:spPr>
            <a:xfrm>
              <a:off x="3909254" y="933450"/>
              <a:ext cx="370647" cy="61532"/>
            </a:xfrm>
            <a:custGeom>
              <a:avLst/>
              <a:gdLst/>
              <a:ahLst/>
              <a:cxnLst/>
              <a:rect l="0" t="0" r="0" b="0"/>
              <a:pathLst>
                <a:path w="370647" h="61532">
                  <a:moveTo>
                    <a:pt x="65846" y="0"/>
                  </a:moveTo>
                  <a:lnTo>
                    <a:pt x="65846" y="0"/>
                  </a:lnTo>
                  <a:lnTo>
                    <a:pt x="23227" y="32493"/>
                  </a:lnTo>
                  <a:lnTo>
                    <a:pt x="2002" y="53534"/>
                  </a:lnTo>
                  <a:lnTo>
                    <a:pt x="0" y="56856"/>
                  </a:lnTo>
                  <a:lnTo>
                    <a:pt x="2193" y="59071"/>
                  </a:lnTo>
                  <a:lnTo>
                    <a:pt x="14037" y="61531"/>
                  </a:lnTo>
                  <a:lnTo>
                    <a:pt x="57393" y="56175"/>
                  </a:lnTo>
                  <a:lnTo>
                    <a:pt x="102541" y="49426"/>
                  </a:lnTo>
                  <a:lnTo>
                    <a:pt x="128410" y="45651"/>
                  </a:lnTo>
                  <a:lnTo>
                    <a:pt x="156944" y="41723"/>
                  </a:lnTo>
                  <a:lnTo>
                    <a:pt x="187255" y="37693"/>
                  </a:lnTo>
                  <a:lnTo>
                    <a:pt x="218752" y="33595"/>
                  </a:lnTo>
                  <a:lnTo>
                    <a:pt x="249628" y="30158"/>
                  </a:lnTo>
                  <a:lnTo>
                    <a:pt x="280089" y="27161"/>
                  </a:lnTo>
                  <a:lnTo>
                    <a:pt x="310274" y="24457"/>
                  </a:lnTo>
                  <a:lnTo>
                    <a:pt x="370646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6" name="SMARTInkShape-7902"/>
            <p:cNvSpPr/>
            <p:nvPr>
              <p:custDataLst>
                <p:tags r:id="rId23"/>
              </p:custDataLst>
            </p:nvPr>
          </p:nvSpPr>
          <p:spPr>
            <a:xfrm>
              <a:off x="4102361" y="603773"/>
              <a:ext cx="25140" cy="317637"/>
            </a:xfrm>
            <a:custGeom>
              <a:avLst/>
              <a:gdLst/>
              <a:ahLst/>
              <a:cxnLst/>
              <a:rect l="0" t="0" r="0" b="0"/>
              <a:pathLst>
                <a:path w="25140" h="317637">
                  <a:moveTo>
                    <a:pt x="6089" y="12177"/>
                  </a:moveTo>
                  <a:lnTo>
                    <a:pt x="6089" y="12177"/>
                  </a:lnTo>
                  <a:lnTo>
                    <a:pt x="6089" y="0"/>
                  </a:lnTo>
                  <a:lnTo>
                    <a:pt x="1063" y="43491"/>
                  </a:lnTo>
                  <a:lnTo>
                    <a:pt x="327" y="79716"/>
                  </a:lnTo>
                  <a:lnTo>
                    <a:pt x="0" y="121687"/>
                  </a:lnTo>
                  <a:lnTo>
                    <a:pt x="1737" y="166211"/>
                  </a:lnTo>
                  <a:lnTo>
                    <a:pt x="4155" y="209753"/>
                  </a:lnTo>
                  <a:lnTo>
                    <a:pt x="5229" y="247920"/>
                  </a:lnTo>
                  <a:lnTo>
                    <a:pt x="9205" y="294399"/>
                  </a:lnTo>
                  <a:lnTo>
                    <a:pt x="12883" y="310470"/>
                  </a:lnTo>
                  <a:lnTo>
                    <a:pt x="14852" y="314756"/>
                  </a:lnTo>
                  <a:lnTo>
                    <a:pt x="16870" y="316907"/>
                  </a:lnTo>
                  <a:lnTo>
                    <a:pt x="18921" y="317636"/>
                  </a:lnTo>
                  <a:lnTo>
                    <a:pt x="25139" y="3169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7" name="SMARTInkShape-7903"/>
            <p:cNvSpPr/>
            <p:nvPr>
              <p:custDataLst>
                <p:tags r:id="rId24"/>
              </p:custDataLst>
            </p:nvPr>
          </p:nvSpPr>
          <p:spPr>
            <a:xfrm>
              <a:off x="3883380" y="601843"/>
              <a:ext cx="402871" cy="83958"/>
            </a:xfrm>
            <a:custGeom>
              <a:avLst/>
              <a:gdLst/>
              <a:ahLst/>
              <a:cxnLst/>
              <a:rect l="0" t="0" r="0" b="0"/>
              <a:pathLst>
                <a:path w="402871" h="83958">
                  <a:moveTo>
                    <a:pt x="21870" y="83957"/>
                  </a:moveTo>
                  <a:lnTo>
                    <a:pt x="21870" y="83957"/>
                  </a:lnTo>
                  <a:lnTo>
                    <a:pt x="8386" y="77215"/>
                  </a:lnTo>
                  <a:lnTo>
                    <a:pt x="4414" y="73818"/>
                  </a:lnTo>
                  <a:lnTo>
                    <a:pt x="0" y="66280"/>
                  </a:lnTo>
                  <a:lnTo>
                    <a:pt x="1646" y="62295"/>
                  </a:lnTo>
                  <a:lnTo>
                    <a:pt x="11000" y="54103"/>
                  </a:lnTo>
                  <a:lnTo>
                    <a:pt x="43379" y="41996"/>
                  </a:lnTo>
                  <a:lnTo>
                    <a:pt x="65843" y="34816"/>
                  </a:lnTo>
                  <a:lnTo>
                    <a:pt x="93519" y="27913"/>
                  </a:lnTo>
                  <a:lnTo>
                    <a:pt x="124669" y="21195"/>
                  </a:lnTo>
                  <a:lnTo>
                    <a:pt x="158136" y="14599"/>
                  </a:lnTo>
                  <a:lnTo>
                    <a:pt x="192442" y="9496"/>
                  </a:lnTo>
                  <a:lnTo>
                    <a:pt x="227307" y="5388"/>
                  </a:lnTo>
                  <a:lnTo>
                    <a:pt x="262544" y="1945"/>
                  </a:lnTo>
                  <a:lnTo>
                    <a:pt x="293797" y="354"/>
                  </a:lnTo>
                  <a:lnTo>
                    <a:pt x="322394" y="0"/>
                  </a:lnTo>
                  <a:lnTo>
                    <a:pt x="367102" y="781"/>
                  </a:lnTo>
                  <a:lnTo>
                    <a:pt x="402870" y="14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59" name="SMARTInkShape-7904"/>
          <p:cNvSpPr/>
          <p:nvPr>
            <p:custDataLst>
              <p:tags r:id="rId9"/>
            </p:custDataLst>
          </p:nvPr>
        </p:nvSpPr>
        <p:spPr>
          <a:xfrm>
            <a:off x="3167863" y="585160"/>
            <a:ext cx="451638" cy="406207"/>
          </a:xfrm>
          <a:custGeom>
            <a:avLst/>
            <a:gdLst/>
            <a:ahLst/>
            <a:cxnLst/>
            <a:rect l="0" t="0" r="0" b="0"/>
            <a:pathLst>
              <a:path w="451638" h="406207">
                <a:moveTo>
                  <a:pt x="375437" y="11740"/>
                </a:moveTo>
                <a:lnTo>
                  <a:pt x="375437" y="11740"/>
                </a:lnTo>
                <a:lnTo>
                  <a:pt x="375437" y="0"/>
                </a:lnTo>
                <a:lnTo>
                  <a:pt x="365324" y="2695"/>
                </a:lnTo>
                <a:lnTo>
                  <a:pt x="329277" y="22183"/>
                </a:lnTo>
                <a:lnTo>
                  <a:pt x="296125" y="41781"/>
                </a:lnTo>
                <a:lnTo>
                  <a:pt x="254110" y="66484"/>
                </a:lnTo>
                <a:lnTo>
                  <a:pt x="206508" y="93926"/>
                </a:lnTo>
                <a:lnTo>
                  <a:pt x="180973" y="108159"/>
                </a:lnTo>
                <a:lnTo>
                  <a:pt x="154778" y="122586"/>
                </a:lnTo>
                <a:lnTo>
                  <a:pt x="112501" y="148023"/>
                </a:lnTo>
                <a:lnTo>
                  <a:pt x="70341" y="178415"/>
                </a:lnTo>
                <a:lnTo>
                  <a:pt x="61973" y="186356"/>
                </a:lnTo>
                <a:lnTo>
                  <a:pt x="58511" y="193062"/>
                </a:lnTo>
                <a:lnTo>
                  <a:pt x="58320" y="198944"/>
                </a:lnTo>
                <a:lnTo>
                  <a:pt x="60309" y="204276"/>
                </a:lnTo>
                <a:lnTo>
                  <a:pt x="67279" y="207830"/>
                </a:lnTo>
                <a:lnTo>
                  <a:pt x="106174" y="212833"/>
                </a:lnTo>
                <a:lnTo>
                  <a:pt x="144757" y="214004"/>
                </a:lnTo>
                <a:lnTo>
                  <a:pt x="185894" y="214524"/>
                </a:lnTo>
                <a:lnTo>
                  <a:pt x="222757" y="216166"/>
                </a:lnTo>
                <a:lnTo>
                  <a:pt x="246196" y="221600"/>
                </a:lnTo>
                <a:lnTo>
                  <a:pt x="251176" y="226435"/>
                </a:lnTo>
                <a:lnTo>
                  <a:pt x="252379" y="232481"/>
                </a:lnTo>
                <a:lnTo>
                  <a:pt x="251066" y="239334"/>
                </a:lnTo>
                <a:lnTo>
                  <a:pt x="215506" y="269205"/>
                </a:lnTo>
                <a:lnTo>
                  <a:pt x="175946" y="294561"/>
                </a:lnTo>
                <a:lnTo>
                  <a:pt x="130140" y="321588"/>
                </a:lnTo>
                <a:lnTo>
                  <a:pt x="106073" y="334722"/>
                </a:lnTo>
                <a:lnTo>
                  <a:pt x="60986" y="359193"/>
                </a:lnTo>
                <a:lnTo>
                  <a:pt x="15331" y="386720"/>
                </a:lnTo>
                <a:lnTo>
                  <a:pt x="666" y="396650"/>
                </a:lnTo>
                <a:lnTo>
                  <a:pt x="0" y="400285"/>
                </a:lnTo>
                <a:lnTo>
                  <a:pt x="3085" y="403415"/>
                </a:lnTo>
                <a:lnTo>
                  <a:pt x="8669" y="406206"/>
                </a:lnTo>
                <a:lnTo>
                  <a:pt x="39333" y="405546"/>
                </a:lnTo>
                <a:lnTo>
                  <a:pt x="60351" y="403394"/>
                </a:lnTo>
                <a:lnTo>
                  <a:pt x="89885" y="399842"/>
                </a:lnTo>
                <a:lnTo>
                  <a:pt x="125097" y="395358"/>
                </a:lnTo>
                <a:lnTo>
                  <a:pt x="164093" y="390252"/>
                </a:lnTo>
                <a:lnTo>
                  <a:pt x="204202" y="385437"/>
                </a:lnTo>
                <a:lnTo>
                  <a:pt x="245053" y="380816"/>
                </a:lnTo>
                <a:lnTo>
                  <a:pt x="286398" y="376324"/>
                </a:lnTo>
                <a:lnTo>
                  <a:pt x="323133" y="373329"/>
                </a:lnTo>
                <a:lnTo>
                  <a:pt x="356795" y="371333"/>
                </a:lnTo>
                <a:lnTo>
                  <a:pt x="388409" y="370002"/>
                </a:lnTo>
                <a:lnTo>
                  <a:pt x="451637" y="36734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0" name="SMARTInkShape-7905"/>
          <p:cNvSpPr/>
          <p:nvPr>
            <p:custDataLst>
              <p:tags r:id="rId10"/>
            </p:custDataLst>
          </p:nvPr>
        </p:nvSpPr>
        <p:spPr>
          <a:xfrm>
            <a:off x="653441" y="273050"/>
            <a:ext cx="343510" cy="227412"/>
          </a:xfrm>
          <a:custGeom>
            <a:avLst/>
            <a:gdLst/>
            <a:ahLst/>
            <a:cxnLst/>
            <a:rect l="0" t="0" r="0" b="0"/>
            <a:pathLst>
              <a:path w="343510" h="227412">
                <a:moveTo>
                  <a:pt x="102209" y="0"/>
                </a:moveTo>
                <a:lnTo>
                  <a:pt x="102209" y="0"/>
                </a:lnTo>
                <a:lnTo>
                  <a:pt x="95467" y="37081"/>
                </a:lnTo>
                <a:lnTo>
                  <a:pt x="82750" y="75982"/>
                </a:lnTo>
                <a:lnTo>
                  <a:pt x="66044" y="118437"/>
                </a:lnTo>
                <a:lnTo>
                  <a:pt x="49212" y="160824"/>
                </a:lnTo>
                <a:lnTo>
                  <a:pt x="30610" y="207499"/>
                </a:lnTo>
                <a:lnTo>
                  <a:pt x="20763" y="222750"/>
                </a:lnTo>
                <a:lnTo>
                  <a:pt x="16162" y="226816"/>
                </a:lnTo>
                <a:lnTo>
                  <a:pt x="11683" y="227411"/>
                </a:lnTo>
                <a:lnTo>
                  <a:pt x="7286" y="225691"/>
                </a:lnTo>
                <a:lnTo>
                  <a:pt x="2944" y="222427"/>
                </a:lnTo>
                <a:lnTo>
                  <a:pt x="0" y="205631"/>
                </a:lnTo>
                <a:lnTo>
                  <a:pt x="4192" y="159000"/>
                </a:lnTo>
                <a:lnTo>
                  <a:pt x="13490" y="114411"/>
                </a:lnTo>
                <a:lnTo>
                  <a:pt x="21896" y="89680"/>
                </a:lnTo>
                <a:lnTo>
                  <a:pt x="31734" y="64020"/>
                </a:lnTo>
                <a:lnTo>
                  <a:pt x="56637" y="52558"/>
                </a:lnTo>
                <a:lnTo>
                  <a:pt x="91583" y="50561"/>
                </a:lnTo>
                <a:lnTo>
                  <a:pt x="133225" y="54874"/>
                </a:lnTo>
                <a:lnTo>
                  <a:pt x="163809" y="62688"/>
                </a:lnTo>
                <a:lnTo>
                  <a:pt x="205316" y="84541"/>
                </a:lnTo>
                <a:lnTo>
                  <a:pt x="251293" y="121240"/>
                </a:lnTo>
                <a:lnTo>
                  <a:pt x="286061" y="142549"/>
                </a:lnTo>
                <a:lnTo>
                  <a:pt x="343509" y="1714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SMARTInkShape-Group1458"/>
          <p:cNvGrpSpPr/>
          <p:nvPr/>
        </p:nvGrpSpPr>
        <p:grpSpPr>
          <a:xfrm>
            <a:off x="2178050" y="833615"/>
            <a:ext cx="234951" cy="144286"/>
            <a:chOff x="2178050" y="833615"/>
            <a:chExt cx="234951" cy="144286"/>
          </a:xfrm>
        </p:grpSpPr>
        <p:sp>
          <p:nvSpPr>
            <p:cNvPr id="961" name="SMARTInkShape-7906"/>
            <p:cNvSpPr/>
            <p:nvPr>
              <p:custDataLst>
                <p:tags r:id="rId20"/>
              </p:custDataLst>
            </p:nvPr>
          </p:nvSpPr>
          <p:spPr>
            <a:xfrm>
              <a:off x="2178050" y="833615"/>
              <a:ext cx="215901" cy="10936"/>
            </a:xfrm>
            <a:custGeom>
              <a:avLst/>
              <a:gdLst/>
              <a:ahLst/>
              <a:cxnLst/>
              <a:rect l="0" t="0" r="0" b="0"/>
              <a:pathLst>
                <a:path w="215901" h="10936">
                  <a:moveTo>
                    <a:pt x="0" y="10935"/>
                  </a:moveTo>
                  <a:lnTo>
                    <a:pt x="0" y="10935"/>
                  </a:lnTo>
                  <a:lnTo>
                    <a:pt x="45826" y="7172"/>
                  </a:lnTo>
                  <a:lnTo>
                    <a:pt x="83162" y="2207"/>
                  </a:lnTo>
                  <a:lnTo>
                    <a:pt x="120922" y="0"/>
                  </a:lnTo>
                  <a:lnTo>
                    <a:pt x="158871" y="901"/>
                  </a:lnTo>
                  <a:lnTo>
                    <a:pt x="215900" y="4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2" name="SMARTInkShape-7907"/>
            <p:cNvSpPr/>
            <p:nvPr>
              <p:custDataLst>
                <p:tags r:id="rId21"/>
              </p:custDataLst>
            </p:nvPr>
          </p:nvSpPr>
          <p:spPr>
            <a:xfrm>
              <a:off x="2192475" y="946150"/>
              <a:ext cx="220526" cy="31751"/>
            </a:xfrm>
            <a:custGeom>
              <a:avLst/>
              <a:gdLst/>
              <a:ahLst/>
              <a:cxnLst/>
              <a:rect l="0" t="0" r="0" b="0"/>
              <a:pathLst>
                <a:path w="220526" h="31751">
                  <a:moveTo>
                    <a:pt x="10975" y="31750"/>
                  </a:moveTo>
                  <a:lnTo>
                    <a:pt x="10975" y="31750"/>
                  </a:lnTo>
                  <a:lnTo>
                    <a:pt x="862" y="31750"/>
                  </a:lnTo>
                  <a:lnTo>
                    <a:pt x="0" y="31044"/>
                  </a:lnTo>
                  <a:lnTo>
                    <a:pt x="4686" y="28379"/>
                  </a:lnTo>
                  <a:lnTo>
                    <a:pt x="36402" y="21080"/>
                  </a:lnTo>
                  <a:lnTo>
                    <a:pt x="59676" y="16170"/>
                  </a:lnTo>
                  <a:lnTo>
                    <a:pt x="87892" y="12191"/>
                  </a:lnTo>
                  <a:lnTo>
                    <a:pt x="119403" y="8833"/>
                  </a:lnTo>
                  <a:lnTo>
                    <a:pt x="153110" y="5888"/>
                  </a:lnTo>
                  <a:lnTo>
                    <a:pt x="220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SMARTInkShape-Group1459"/>
          <p:cNvGrpSpPr/>
          <p:nvPr/>
        </p:nvGrpSpPr>
        <p:grpSpPr>
          <a:xfrm>
            <a:off x="1255757" y="584200"/>
            <a:ext cx="629522" cy="457201"/>
            <a:chOff x="1255757" y="584200"/>
            <a:chExt cx="629522" cy="457201"/>
          </a:xfrm>
        </p:grpSpPr>
        <p:sp>
          <p:nvSpPr>
            <p:cNvPr id="964" name="SMARTInkShape-7908"/>
            <p:cNvSpPr/>
            <p:nvPr>
              <p:custDataLst>
                <p:tags r:id="rId17"/>
              </p:custDataLst>
            </p:nvPr>
          </p:nvSpPr>
          <p:spPr>
            <a:xfrm>
              <a:off x="1255757" y="638862"/>
              <a:ext cx="128544" cy="377139"/>
            </a:xfrm>
            <a:custGeom>
              <a:avLst/>
              <a:gdLst/>
              <a:ahLst/>
              <a:cxnLst/>
              <a:rect l="0" t="0" r="0" b="0"/>
              <a:pathLst>
                <a:path w="128544" h="377139">
                  <a:moveTo>
                    <a:pt x="128543" y="8838"/>
                  </a:moveTo>
                  <a:lnTo>
                    <a:pt x="128543" y="8838"/>
                  </a:lnTo>
                  <a:lnTo>
                    <a:pt x="122768" y="3768"/>
                  </a:lnTo>
                  <a:lnTo>
                    <a:pt x="116334" y="0"/>
                  </a:lnTo>
                  <a:lnTo>
                    <a:pt x="103126" y="3499"/>
                  </a:lnTo>
                  <a:lnTo>
                    <a:pt x="85497" y="14226"/>
                  </a:lnTo>
                  <a:lnTo>
                    <a:pt x="65902" y="33105"/>
                  </a:lnTo>
                  <a:lnTo>
                    <a:pt x="47315" y="66896"/>
                  </a:lnTo>
                  <a:lnTo>
                    <a:pt x="29647" y="110136"/>
                  </a:lnTo>
                  <a:lnTo>
                    <a:pt x="12387" y="157576"/>
                  </a:lnTo>
                  <a:lnTo>
                    <a:pt x="2835" y="205001"/>
                  </a:lnTo>
                  <a:lnTo>
                    <a:pt x="0" y="249833"/>
                  </a:lnTo>
                  <a:lnTo>
                    <a:pt x="3444" y="288573"/>
                  </a:lnTo>
                  <a:lnTo>
                    <a:pt x="15323" y="318961"/>
                  </a:lnTo>
                  <a:lnTo>
                    <a:pt x="33773" y="342815"/>
                  </a:lnTo>
                  <a:lnTo>
                    <a:pt x="84093" y="377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5" name="SMARTInkShape-7909"/>
            <p:cNvSpPr/>
            <p:nvPr>
              <p:custDataLst>
                <p:tags r:id="rId18"/>
              </p:custDataLst>
            </p:nvPr>
          </p:nvSpPr>
          <p:spPr>
            <a:xfrm>
              <a:off x="1395362" y="711200"/>
              <a:ext cx="242939" cy="236056"/>
            </a:xfrm>
            <a:custGeom>
              <a:avLst/>
              <a:gdLst/>
              <a:ahLst/>
              <a:cxnLst/>
              <a:rect l="0" t="0" r="0" b="0"/>
              <a:pathLst>
                <a:path w="242939" h="236056">
                  <a:moveTo>
                    <a:pt x="211188" y="0"/>
                  </a:moveTo>
                  <a:lnTo>
                    <a:pt x="211188" y="0"/>
                  </a:lnTo>
                  <a:lnTo>
                    <a:pt x="207817" y="0"/>
                  </a:lnTo>
                  <a:lnTo>
                    <a:pt x="195608" y="33710"/>
                  </a:lnTo>
                  <a:lnTo>
                    <a:pt x="184508" y="69075"/>
                  </a:lnTo>
                  <a:lnTo>
                    <a:pt x="170402" y="107605"/>
                  </a:lnTo>
                  <a:lnTo>
                    <a:pt x="150022" y="145897"/>
                  </a:lnTo>
                  <a:lnTo>
                    <a:pt x="128735" y="182200"/>
                  </a:lnTo>
                  <a:lnTo>
                    <a:pt x="107514" y="212917"/>
                  </a:lnTo>
                  <a:lnTo>
                    <a:pt x="86324" y="231272"/>
                  </a:lnTo>
                  <a:lnTo>
                    <a:pt x="75734" y="235320"/>
                  </a:lnTo>
                  <a:lnTo>
                    <a:pt x="54560" y="236055"/>
                  </a:lnTo>
                  <a:lnTo>
                    <a:pt x="45386" y="231454"/>
                  </a:lnTo>
                  <a:lnTo>
                    <a:pt x="29548" y="215052"/>
                  </a:lnTo>
                  <a:lnTo>
                    <a:pt x="5361" y="175275"/>
                  </a:lnTo>
                  <a:lnTo>
                    <a:pt x="0" y="151513"/>
                  </a:lnTo>
                  <a:lnTo>
                    <a:pt x="546" y="141225"/>
                  </a:lnTo>
                  <a:lnTo>
                    <a:pt x="3732" y="133661"/>
                  </a:lnTo>
                  <a:lnTo>
                    <a:pt x="14798" y="123375"/>
                  </a:lnTo>
                  <a:lnTo>
                    <a:pt x="23111" y="121761"/>
                  </a:lnTo>
                  <a:lnTo>
                    <a:pt x="43637" y="123731"/>
                  </a:lnTo>
                  <a:lnTo>
                    <a:pt x="85735" y="139515"/>
                  </a:lnTo>
                  <a:lnTo>
                    <a:pt x="117566" y="154199"/>
                  </a:lnTo>
                  <a:lnTo>
                    <a:pt x="150528" y="170133"/>
                  </a:lnTo>
                  <a:lnTo>
                    <a:pt x="197997" y="192854"/>
                  </a:lnTo>
                  <a:lnTo>
                    <a:pt x="242938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6" name="SMARTInkShape-7910"/>
            <p:cNvSpPr/>
            <p:nvPr>
              <p:custDataLst>
                <p:tags r:id="rId19"/>
              </p:custDataLst>
            </p:nvPr>
          </p:nvSpPr>
          <p:spPr>
            <a:xfrm>
              <a:off x="1771650" y="584200"/>
              <a:ext cx="113629" cy="457201"/>
            </a:xfrm>
            <a:custGeom>
              <a:avLst/>
              <a:gdLst/>
              <a:ahLst/>
              <a:cxnLst/>
              <a:rect l="0" t="0" r="0" b="0"/>
              <a:pathLst>
                <a:path w="113629" h="4572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5580" y="13484"/>
                  </a:lnTo>
                  <a:lnTo>
                    <a:pt x="28562" y="42682"/>
                  </a:lnTo>
                  <a:lnTo>
                    <a:pt x="45855" y="85997"/>
                  </a:lnTo>
                  <a:lnTo>
                    <a:pt x="57381" y="112365"/>
                  </a:lnTo>
                  <a:lnTo>
                    <a:pt x="70004" y="140527"/>
                  </a:lnTo>
                  <a:lnTo>
                    <a:pt x="81947" y="171296"/>
                  </a:lnTo>
                  <a:lnTo>
                    <a:pt x="93437" y="203803"/>
                  </a:lnTo>
                  <a:lnTo>
                    <a:pt x="104625" y="237468"/>
                  </a:lnTo>
                  <a:lnTo>
                    <a:pt x="110672" y="269084"/>
                  </a:lnTo>
                  <a:lnTo>
                    <a:pt x="113293" y="299334"/>
                  </a:lnTo>
                  <a:lnTo>
                    <a:pt x="113628" y="328673"/>
                  </a:lnTo>
                  <a:lnTo>
                    <a:pt x="107502" y="355993"/>
                  </a:lnTo>
                  <a:lnTo>
                    <a:pt x="97068" y="381967"/>
                  </a:lnTo>
                  <a:lnTo>
                    <a:pt x="74891" y="423763"/>
                  </a:lnTo>
                  <a:lnTo>
                    <a:pt x="57150" y="457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7" name="SMARTInkShape-Group1460"/>
          <p:cNvGrpSpPr/>
          <p:nvPr/>
        </p:nvGrpSpPr>
        <p:grpSpPr>
          <a:xfrm>
            <a:off x="647700" y="622097"/>
            <a:ext cx="374651" cy="661322"/>
            <a:chOff x="647700" y="622097"/>
            <a:chExt cx="374651" cy="661322"/>
          </a:xfrm>
        </p:grpSpPr>
        <p:sp>
          <p:nvSpPr>
            <p:cNvPr id="968" name="SMARTInkShape-7911"/>
            <p:cNvSpPr/>
            <p:nvPr>
              <p:custDataLst>
                <p:tags r:id="rId14"/>
              </p:custDataLst>
            </p:nvPr>
          </p:nvSpPr>
          <p:spPr>
            <a:xfrm>
              <a:off x="647700" y="622097"/>
              <a:ext cx="235522" cy="661322"/>
            </a:xfrm>
            <a:custGeom>
              <a:avLst/>
              <a:gdLst/>
              <a:ahLst/>
              <a:cxnLst/>
              <a:rect l="0" t="0" r="0" b="0"/>
              <a:pathLst>
                <a:path w="235522" h="661322">
                  <a:moveTo>
                    <a:pt x="0" y="184353"/>
                  </a:moveTo>
                  <a:lnTo>
                    <a:pt x="0" y="184353"/>
                  </a:lnTo>
                  <a:lnTo>
                    <a:pt x="0" y="178886"/>
                  </a:lnTo>
                  <a:lnTo>
                    <a:pt x="8789" y="213275"/>
                  </a:lnTo>
                  <a:lnTo>
                    <a:pt x="15195" y="245185"/>
                  </a:lnTo>
                  <a:lnTo>
                    <a:pt x="20394" y="289941"/>
                  </a:lnTo>
                  <a:lnTo>
                    <a:pt x="22768" y="316834"/>
                  </a:lnTo>
                  <a:lnTo>
                    <a:pt x="25057" y="346051"/>
                  </a:lnTo>
                  <a:lnTo>
                    <a:pt x="27288" y="376819"/>
                  </a:lnTo>
                  <a:lnTo>
                    <a:pt x="28775" y="407913"/>
                  </a:lnTo>
                  <a:lnTo>
                    <a:pt x="29767" y="439227"/>
                  </a:lnTo>
                  <a:lnTo>
                    <a:pt x="30428" y="470685"/>
                  </a:lnTo>
                  <a:lnTo>
                    <a:pt x="31574" y="500125"/>
                  </a:lnTo>
                  <a:lnTo>
                    <a:pt x="33044" y="528217"/>
                  </a:lnTo>
                  <a:lnTo>
                    <a:pt x="34729" y="555413"/>
                  </a:lnTo>
                  <a:lnTo>
                    <a:pt x="36602" y="596918"/>
                  </a:lnTo>
                  <a:lnTo>
                    <a:pt x="39538" y="638441"/>
                  </a:lnTo>
                  <a:lnTo>
                    <a:pt x="43480" y="661321"/>
                  </a:lnTo>
                  <a:lnTo>
                    <a:pt x="35533" y="618504"/>
                  </a:lnTo>
                  <a:lnTo>
                    <a:pt x="28492" y="573453"/>
                  </a:lnTo>
                  <a:lnTo>
                    <a:pt x="24639" y="544648"/>
                  </a:lnTo>
                  <a:lnTo>
                    <a:pt x="20660" y="513449"/>
                  </a:lnTo>
                  <a:lnTo>
                    <a:pt x="17301" y="478540"/>
                  </a:lnTo>
                  <a:lnTo>
                    <a:pt x="14356" y="441155"/>
                  </a:lnTo>
                  <a:lnTo>
                    <a:pt x="11687" y="402121"/>
                  </a:lnTo>
                  <a:lnTo>
                    <a:pt x="11319" y="365515"/>
                  </a:lnTo>
                  <a:lnTo>
                    <a:pt x="12485" y="330528"/>
                  </a:lnTo>
                  <a:lnTo>
                    <a:pt x="14673" y="296620"/>
                  </a:lnTo>
                  <a:lnTo>
                    <a:pt x="17543" y="264136"/>
                  </a:lnTo>
                  <a:lnTo>
                    <a:pt x="20868" y="232603"/>
                  </a:lnTo>
                  <a:lnTo>
                    <a:pt x="24495" y="201703"/>
                  </a:lnTo>
                  <a:lnTo>
                    <a:pt x="30441" y="170520"/>
                  </a:lnTo>
                  <a:lnTo>
                    <a:pt x="37933" y="139147"/>
                  </a:lnTo>
                  <a:lnTo>
                    <a:pt x="46455" y="107649"/>
                  </a:lnTo>
                  <a:lnTo>
                    <a:pt x="57076" y="81006"/>
                  </a:lnTo>
                  <a:lnTo>
                    <a:pt x="82047" y="36351"/>
                  </a:lnTo>
                  <a:lnTo>
                    <a:pt x="107726" y="10859"/>
                  </a:lnTo>
                  <a:lnTo>
                    <a:pt x="120501" y="3074"/>
                  </a:lnTo>
                  <a:lnTo>
                    <a:pt x="133956" y="0"/>
                  </a:lnTo>
                  <a:lnTo>
                    <a:pt x="162077" y="2230"/>
                  </a:lnTo>
                  <a:lnTo>
                    <a:pt x="187275" y="21565"/>
                  </a:lnTo>
                  <a:lnTo>
                    <a:pt x="209528" y="52736"/>
                  </a:lnTo>
                  <a:lnTo>
                    <a:pt x="228825" y="92460"/>
                  </a:lnTo>
                  <a:lnTo>
                    <a:pt x="235521" y="139749"/>
                  </a:lnTo>
                  <a:lnTo>
                    <a:pt x="235330" y="165200"/>
                  </a:lnTo>
                  <a:lnTo>
                    <a:pt x="230265" y="189929"/>
                  </a:lnTo>
                  <a:lnTo>
                    <a:pt x="221949" y="214176"/>
                  </a:lnTo>
                  <a:lnTo>
                    <a:pt x="197422" y="258991"/>
                  </a:lnTo>
                  <a:lnTo>
                    <a:pt x="163002" y="295372"/>
                  </a:lnTo>
                  <a:lnTo>
                    <a:pt x="122305" y="322359"/>
                  </a:lnTo>
                  <a:lnTo>
                    <a:pt x="83285" y="340939"/>
                  </a:lnTo>
                  <a:lnTo>
                    <a:pt x="31750" y="3558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9" name="SMARTInkShape-7912"/>
            <p:cNvSpPr/>
            <p:nvPr>
              <p:custDataLst>
                <p:tags r:id="rId15"/>
              </p:custDataLst>
            </p:nvPr>
          </p:nvSpPr>
          <p:spPr>
            <a:xfrm>
              <a:off x="876300" y="952500"/>
              <a:ext cx="133351" cy="152401"/>
            </a:xfrm>
            <a:custGeom>
              <a:avLst/>
              <a:gdLst/>
              <a:ahLst/>
              <a:cxnLst/>
              <a:rect l="0" t="0" r="0" b="0"/>
              <a:pathLst>
                <a:path w="133351" h="152401">
                  <a:moveTo>
                    <a:pt x="0" y="0"/>
                  </a:moveTo>
                  <a:lnTo>
                    <a:pt x="0" y="0"/>
                  </a:lnTo>
                  <a:lnTo>
                    <a:pt x="5775" y="5070"/>
                  </a:lnTo>
                  <a:lnTo>
                    <a:pt x="43047" y="37285"/>
                  </a:lnTo>
                  <a:lnTo>
                    <a:pt x="81227" y="76875"/>
                  </a:lnTo>
                  <a:lnTo>
                    <a:pt x="112784" y="118667"/>
                  </a:lnTo>
                  <a:lnTo>
                    <a:pt x="13335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0" name="SMARTInkShape-7913"/>
            <p:cNvSpPr/>
            <p:nvPr>
              <p:custDataLst>
                <p:tags r:id="rId16"/>
              </p:custDataLst>
            </p:nvPr>
          </p:nvSpPr>
          <p:spPr>
            <a:xfrm>
              <a:off x="876300" y="927100"/>
              <a:ext cx="146051" cy="222251"/>
            </a:xfrm>
            <a:custGeom>
              <a:avLst/>
              <a:gdLst/>
              <a:ahLst/>
              <a:cxnLst/>
              <a:rect l="0" t="0" r="0" b="0"/>
              <a:pathLst>
                <a:path w="146051" h="222251">
                  <a:moveTo>
                    <a:pt x="146050" y="0"/>
                  </a:moveTo>
                  <a:lnTo>
                    <a:pt x="146050" y="0"/>
                  </a:lnTo>
                  <a:lnTo>
                    <a:pt x="142679" y="0"/>
                  </a:lnTo>
                  <a:lnTo>
                    <a:pt x="99963" y="45466"/>
                  </a:lnTo>
                  <a:lnTo>
                    <a:pt x="73591" y="77828"/>
                  </a:lnTo>
                  <a:lnTo>
                    <a:pt x="47524" y="114318"/>
                  </a:lnTo>
                  <a:lnTo>
                    <a:pt x="26531" y="149350"/>
                  </a:lnTo>
                  <a:lnTo>
                    <a:pt x="8958" y="194065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72" name="SMARTInkShape-7914"/>
          <p:cNvSpPr/>
          <p:nvPr>
            <p:custDataLst>
              <p:tags r:id="rId11"/>
            </p:custDataLst>
          </p:nvPr>
        </p:nvSpPr>
        <p:spPr>
          <a:xfrm>
            <a:off x="10602128" y="6553232"/>
            <a:ext cx="969979" cy="120038"/>
          </a:xfrm>
          <a:custGeom>
            <a:avLst/>
            <a:gdLst/>
            <a:ahLst/>
            <a:cxnLst/>
            <a:rect l="0" t="0" r="0" b="0"/>
            <a:pathLst>
              <a:path w="969979" h="120038">
                <a:moveTo>
                  <a:pt x="34122" y="88868"/>
                </a:moveTo>
                <a:lnTo>
                  <a:pt x="34122" y="88868"/>
                </a:lnTo>
                <a:lnTo>
                  <a:pt x="3385" y="54986"/>
                </a:lnTo>
                <a:lnTo>
                  <a:pt x="929" y="53579"/>
                </a:lnTo>
                <a:lnTo>
                  <a:pt x="0" y="52642"/>
                </a:lnTo>
                <a:lnTo>
                  <a:pt x="86" y="52018"/>
                </a:lnTo>
                <a:lnTo>
                  <a:pt x="849" y="51601"/>
                </a:lnTo>
                <a:lnTo>
                  <a:pt x="47566" y="61071"/>
                </a:lnTo>
                <a:lnTo>
                  <a:pt x="70601" y="64692"/>
                </a:lnTo>
                <a:lnTo>
                  <a:pt x="96541" y="68517"/>
                </a:lnTo>
                <a:lnTo>
                  <a:pt x="130768" y="73184"/>
                </a:lnTo>
                <a:lnTo>
                  <a:pt x="170520" y="78411"/>
                </a:lnTo>
                <a:lnTo>
                  <a:pt x="213954" y="84014"/>
                </a:lnTo>
                <a:lnTo>
                  <a:pt x="264783" y="89865"/>
                </a:lnTo>
                <a:lnTo>
                  <a:pt x="320539" y="95883"/>
                </a:lnTo>
                <a:lnTo>
                  <a:pt x="379584" y="102011"/>
                </a:lnTo>
                <a:lnTo>
                  <a:pt x="442230" y="106803"/>
                </a:lnTo>
                <a:lnTo>
                  <a:pt x="507278" y="110702"/>
                </a:lnTo>
                <a:lnTo>
                  <a:pt x="573925" y="114009"/>
                </a:lnTo>
                <a:lnTo>
                  <a:pt x="637407" y="116211"/>
                </a:lnTo>
                <a:lnTo>
                  <a:pt x="698780" y="117679"/>
                </a:lnTo>
                <a:lnTo>
                  <a:pt x="758744" y="118660"/>
                </a:lnTo>
                <a:lnTo>
                  <a:pt x="808596" y="119312"/>
                </a:lnTo>
                <a:lnTo>
                  <a:pt x="851712" y="119748"/>
                </a:lnTo>
                <a:lnTo>
                  <a:pt x="890333" y="120037"/>
                </a:lnTo>
                <a:lnTo>
                  <a:pt x="918900" y="119525"/>
                </a:lnTo>
                <a:lnTo>
                  <a:pt x="958168" y="117075"/>
                </a:lnTo>
                <a:lnTo>
                  <a:pt x="966948" y="112612"/>
                </a:lnTo>
                <a:lnTo>
                  <a:pt x="969978" y="106109"/>
                </a:lnTo>
                <a:lnTo>
                  <a:pt x="969176" y="98246"/>
                </a:lnTo>
                <a:lnTo>
                  <a:pt x="930654" y="80101"/>
                </a:lnTo>
                <a:lnTo>
                  <a:pt x="900628" y="70322"/>
                </a:lnTo>
                <a:lnTo>
                  <a:pt x="858736" y="60982"/>
                </a:lnTo>
                <a:lnTo>
                  <a:pt x="808937" y="51932"/>
                </a:lnTo>
                <a:lnTo>
                  <a:pt x="753865" y="43077"/>
                </a:lnTo>
                <a:lnTo>
                  <a:pt x="688224" y="35057"/>
                </a:lnTo>
                <a:lnTo>
                  <a:pt x="615535" y="27594"/>
                </a:lnTo>
                <a:lnTo>
                  <a:pt x="538146" y="20502"/>
                </a:lnTo>
                <a:lnTo>
                  <a:pt x="466799" y="14362"/>
                </a:lnTo>
                <a:lnTo>
                  <a:pt x="399480" y="8858"/>
                </a:lnTo>
                <a:lnTo>
                  <a:pt x="334844" y="3778"/>
                </a:lnTo>
                <a:lnTo>
                  <a:pt x="281168" y="1097"/>
                </a:lnTo>
                <a:lnTo>
                  <a:pt x="234804" y="15"/>
                </a:lnTo>
                <a:lnTo>
                  <a:pt x="193309" y="0"/>
                </a:lnTo>
                <a:lnTo>
                  <a:pt x="163531" y="694"/>
                </a:lnTo>
                <a:lnTo>
                  <a:pt x="124799" y="3348"/>
                </a:lnTo>
                <a:lnTo>
                  <a:pt x="115739" y="5044"/>
                </a:lnTo>
                <a:lnTo>
                  <a:pt x="111816" y="6879"/>
                </a:lnTo>
                <a:lnTo>
                  <a:pt x="111318" y="8809"/>
                </a:lnTo>
                <a:lnTo>
                  <a:pt x="140867" y="16597"/>
                </a:lnTo>
                <a:lnTo>
                  <a:pt x="164554" y="21637"/>
                </a:lnTo>
                <a:lnTo>
                  <a:pt x="201508" y="25703"/>
                </a:lnTo>
                <a:lnTo>
                  <a:pt x="247314" y="29119"/>
                </a:lnTo>
                <a:lnTo>
                  <a:pt x="299017" y="32101"/>
                </a:lnTo>
                <a:lnTo>
                  <a:pt x="356767" y="34796"/>
                </a:lnTo>
                <a:lnTo>
                  <a:pt x="418554" y="37298"/>
                </a:lnTo>
                <a:lnTo>
                  <a:pt x="483027" y="39671"/>
                </a:lnTo>
                <a:lnTo>
                  <a:pt x="543645" y="41254"/>
                </a:lnTo>
                <a:lnTo>
                  <a:pt x="601700" y="42308"/>
                </a:lnTo>
                <a:lnTo>
                  <a:pt x="658041" y="43012"/>
                </a:lnTo>
                <a:lnTo>
                  <a:pt x="700539" y="42775"/>
                </a:lnTo>
                <a:lnTo>
                  <a:pt x="733810" y="41911"/>
                </a:lnTo>
                <a:lnTo>
                  <a:pt x="779012" y="39070"/>
                </a:lnTo>
                <a:lnTo>
                  <a:pt x="799102" y="35457"/>
                </a:lnTo>
                <a:lnTo>
                  <a:pt x="793875" y="32799"/>
                </a:lnTo>
                <a:lnTo>
                  <a:pt x="759847" y="26083"/>
                </a:lnTo>
                <a:lnTo>
                  <a:pt x="726783" y="23022"/>
                </a:lnTo>
                <a:lnTo>
                  <a:pt x="684982" y="20277"/>
                </a:lnTo>
                <a:lnTo>
                  <a:pt x="637363" y="17742"/>
                </a:lnTo>
                <a:lnTo>
                  <a:pt x="580922" y="15344"/>
                </a:lnTo>
                <a:lnTo>
                  <a:pt x="518600" y="13042"/>
                </a:lnTo>
                <a:lnTo>
                  <a:pt x="452358" y="10800"/>
                </a:lnTo>
                <a:lnTo>
                  <a:pt x="393378" y="10012"/>
                </a:lnTo>
                <a:lnTo>
                  <a:pt x="339242" y="10191"/>
                </a:lnTo>
                <a:lnTo>
                  <a:pt x="288336" y="11017"/>
                </a:lnTo>
                <a:lnTo>
                  <a:pt x="250165" y="12273"/>
                </a:lnTo>
                <a:lnTo>
                  <a:pt x="220483" y="13816"/>
                </a:lnTo>
                <a:lnTo>
                  <a:pt x="177300" y="17476"/>
                </a:lnTo>
                <a:lnTo>
                  <a:pt x="176139" y="17990"/>
                </a:lnTo>
                <a:lnTo>
                  <a:pt x="214363" y="24206"/>
                </a:lnTo>
                <a:lnTo>
                  <a:pt x="245299" y="28827"/>
                </a:lnTo>
                <a:lnTo>
                  <a:pt x="289913" y="31907"/>
                </a:lnTo>
                <a:lnTo>
                  <a:pt x="343643" y="33960"/>
                </a:lnTo>
                <a:lnTo>
                  <a:pt x="403454" y="35329"/>
                </a:lnTo>
                <a:lnTo>
                  <a:pt x="469430" y="36948"/>
                </a:lnTo>
                <a:lnTo>
                  <a:pt x="539521" y="38732"/>
                </a:lnTo>
                <a:lnTo>
                  <a:pt x="612354" y="40628"/>
                </a:lnTo>
                <a:lnTo>
                  <a:pt x="675022" y="41891"/>
                </a:lnTo>
                <a:lnTo>
                  <a:pt x="730908" y="42734"/>
                </a:lnTo>
                <a:lnTo>
                  <a:pt x="782279" y="43295"/>
                </a:lnTo>
                <a:lnTo>
                  <a:pt x="816529" y="43669"/>
                </a:lnTo>
                <a:lnTo>
                  <a:pt x="885022" y="4441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3" name="SMARTInkShape-7915"/>
          <p:cNvSpPr/>
          <p:nvPr>
            <p:custDataLst>
              <p:tags r:id="rId12"/>
            </p:custDataLst>
          </p:nvPr>
        </p:nvSpPr>
        <p:spPr>
          <a:xfrm>
            <a:off x="298605" y="1823357"/>
            <a:ext cx="2811310" cy="1890575"/>
          </a:xfrm>
          <a:custGeom>
            <a:avLst/>
            <a:gdLst/>
            <a:ahLst/>
            <a:cxnLst/>
            <a:rect l="0" t="0" r="0" b="0"/>
            <a:pathLst>
              <a:path w="2811310" h="1890575">
                <a:moveTo>
                  <a:pt x="145895" y="545193"/>
                </a:moveTo>
                <a:lnTo>
                  <a:pt x="145895" y="545193"/>
                </a:lnTo>
                <a:lnTo>
                  <a:pt x="152637" y="518225"/>
                </a:lnTo>
                <a:lnTo>
                  <a:pt x="165354" y="501222"/>
                </a:lnTo>
                <a:lnTo>
                  <a:pt x="212376" y="472067"/>
                </a:lnTo>
                <a:lnTo>
                  <a:pt x="249055" y="452015"/>
                </a:lnTo>
                <a:lnTo>
                  <a:pt x="292638" y="428286"/>
                </a:lnTo>
                <a:lnTo>
                  <a:pt x="317102" y="415044"/>
                </a:lnTo>
                <a:lnTo>
                  <a:pt x="342583" y="401277"/>
                </a:lnTo>
                <a:lnTo>
                  <a:pt x="370154" y="387160"/>
                </a:lnTo>
                <a:lnTo>
                  <a:pt x="399117" y="372810"/>
                </a:lnTo>
                <a:lnTo>
                  <a:pt x="429010" y="358304"/>
                </a:lnTo>
                <a:lnTo>
                  <a:pt x="461638" y="342989"/>
                </a:lnTo>
                <a:lnTo>
                  <a:pt x="496090" y="327135"/>
                </a:lnTo>
                <a:lnTo>
                  <a:pt x="531759" y="310921"/>
                </a:lnTo>
                <a:lnTo>
                  <a:pt x="569648" y="294467"/>
                </a:lnTo>
                <a:lnTo>
                  <a:pt x="609020" y="277854"/>
                </a:lnTo>
                <a:lnTo>
                  <a:pt x="649378" y="261133"/>
                </a:lnTo>
                <a:lnTo>
                  <a:pt x="691100" y="245048"/>
                </a:lnTo>
                <a:lnTo>
                  <a:pt x="733732" y="229385"/>
                </a:lnTo>
                <a:lnTo>
                  <a:pt x="776970" y="214004"/>
                </a:lnTo>
                <a:lnTo>
                  <a:pt x="821317" y="198106"/>
                </a:lnTo>
                <a:lnTo>
                  <a:pt x="866404" y="181863"/>
                </a:lnTo>
                <a:lnTo>
                  <a:pt x="911984" y="165389"/>
                </a:lnTo>
                <a:lnTo>
                  <a:pt x="957893" y="150174"/>
                </a:lnTo>
                <a:lnTo>
                  <a:pt x="1004022" y="135797"/>
                </a:lnTo>
                <a:lnTo>
                  <a:pt x="1050296" y="121979"/>
                </a:lnTo>
                <a:lnTo>
                  <a:pt x="1095257" y="108533"/>
                </a:lnTo>
                <a:lnTo>
                  <a:pt x="1139342" y="95337"/>
                </a:lnTo>
                <a:lnTo>
                  <a:pt x="1182843" y="82305"/>
                </a:lnTo>
                <a:lnTo>
                  <a:pt x="1225955" y="70796"/>
                </a:lnTo>
                <a:lnTo>
                  <a:pt x="1268807" y="60300"/>
                </a:lnTo>
                <a:lnTo>
                  <a:pt x="1311486" y="50481"/>
                </a:lnTo>
                <a:lnTo>
                  <a:pt x="1352639" y="41818"/>
                </a:lnTo>
                <a:lnTo>
                  <a:pt x="1392775" y="33927"/>
                </a:lnTo>
                <a:lnTo>
                  <a:pt x="1432231" y="26549"/>
                </a:lnTo>
                <a:lnTo>
                  <a:pt x="1471941" y="20219"/>
                </a:lnTo>
                <a:lnTo>
                  <a:pt x="1511820" y="14588"/>
                </a:lnTo>
                <a:lnTo>
                  <a:pt x="1551812" y="9423"/>
                </a:lnTo>
                <a:lnTo>
                  <a:pt x="1591878" y="5980"/>
                </a:lnTo>
                <a:lnTo>
                  <a:pt x="1631995" y="3684"/>
                </a:lnTo>
                <a:lnTo>
                  <a:pt x="1672145" y="2154"/>
                </a:lnTo>
                <a:lnTo>
                  <a:pt x="1710200" y="1133"/>
                </a:lnTo>
                <a:lnTo>
                  <a:pt x="1746860" y="453"/>
                </a:lnTo>
                <a:lnTo>
                  <a:pt x="1782588" y="0"/>
                </a:lnTo>
                <a:lnTo>
                  <a:pt x="1816285" y="1109"/>
                </a:lnTo>
                <a:lnTo>
                  <a:pt x="1848627" y="3259"/>
                </a:lnTo>
                <a:lnTo>
                  <a:pt x="1880066" y="6104"/>
                </a:lnTo>
                <a:lnTo>
                  <a:pt x="1910198" y="9411"/>
                </a:lnTo>
                <a:lnTo>
                  <a:pt x="1939458" y="13027"/>
                </a:lnTo>
                <a:lnTo>
                  <a:pt x="1968137" y="16849"/>
                </a:lnTo>
                <a:lnTo>
                  <a:pt x="1995723" y="21514"/>
                </a:lnTo>
                <a:lnTo>
                  <a:pt x="2022580" y="26740"/>
                </a:lnTo>
                <a:lnTo>
                  <a:pt x="2048952" y="32341"/>
                </a:lnTo>
                <a:lnTo>
                  <a:pt x="2074294" y="38192"/>
                </a:lnTo>
                <a:lnTo>
                  <a:pt x="2098950" y="44209"/>
                </a:lnTo>
                <a:lnTo>
                  <a:pt x="2146336" y="57244"/>
                </a:lnTo>
                <a:lnTo>
                  <a:pt x="2190915" y="72445"/>
                </a:lnTo>
                <a:lnTo>
                  <a:pt x="2234246" y="90490"/>
                </a:lnTo>
                <a:lnTo>
                  <a:pt x="2276318" y="110269"/>
                </a:lnTo>
                <a:lnTo>
                  <a:pt x="2316183" y="130820"/>
                </a:lnTo>
                <a:lnTo>
                  <a:pt x="2355068" y="149831"/>
                </a:lnTo>
                <a:lnTo>
                  <a:pt x="2392811" y="168393"/>
                </a:lnTo>
                <a:lnTo>
                  <a:pt x="2428400" y="188402"/>
                </a:lnTo>
                <a:lnTo>
                  <a:pt x="2461151" y="207173"/>
                </a:lnTo>
                <a:lnTo>
                  <a:pt x="2503593" y="235489"/>
                </a:lnTo>
                <a:lnTo>
                  <a:pt x="2549539" y="280033"/>
                </a:lnTo>
                <a:lnTo>
                  <a:pt x="2578544" y="317049"/>
                </a:lnTo>
                <a:lnTo>
                  <a:pt x="2605012" y="354828"/>
                </a:lnTo>
                <a:lnTo>
                  <a:pt x="2634099" y="392833"/>
                </a:lnTo>
                <a:lnTo>
                  <a:pt x="2674827" y="439237"/>
                </a:lnTo>
                <a:lnTo>
                  <a:pt x="2702057" y="476639"/>
                </a:lnTo>
                <a:lnTo>
                  <a:pt x="2727295" y="517982"/>
                </a:lnTo>
                <a:lnTo>
                  <a:pt x="2748491" y="558062"/>
                </a:lnTo>
                <a:lnTo>
                  <a:pt x="2768177" y="600903"/>
                </a:lnTo>
                <a:lnTo>
                  <a:pt x="2786004" y="644877"/>
                </a:lnTo>
                <a:lnTo>
                  <a:pt x="2796382" y="689186"/>
                </a:lnTo>
                <a:lnTo>
                  <a:pt x="2803926" y="735005"/>
                </a:lnTo>
                <a:lnTo>
                  <a:pt x="2808438" y="769959"/>
                </a:lnTo>
                <a:lnTo>
                  <a:pt x="2810914" y="806661"/>
                </a:lnTo>
                <a:lnTo>
                  <a:pt x="2811309" y="844140"/>
                </a:lnTo>
                <a:lnTo>
                  <a:pt x="2809133" y="881964"/>
                </a:lnTo>
                <a:lnTo>
                  <a:pt x="2803932" y="921823"/>
                </a:lnTo>
                <a:lnTo>
                  <a:pt x="2797622" y="962350"/>
                </a:lnTo>
                <a:lnTo>
                  <a:pt x="2792466" y="1001529"/>
                </a:lnTo>
                <a:lnTo>
                  <a:pt x="2784060" y="1040109"/>
                </a:lnTo>
                <a:lnTo>
                  <a:pt x="2773974" y="1079128"/>
                </a:lnTo>
                <a:lnTo>
                  <a:pt x="2764788" y="1119988"/>
                </a:lnTo>
                <a:lnTo>
                  <a:pt x="2752238" y="1157904"/>
                </a:lnTo>
                <a:lnTo>
                  <a:pt x="2736548" y="1194275"/>
                </a:lnTo>
                <a:lnTo>
                  <a:pt x="2717815" y="1231608"/>
                </a:lnTo>
                <a:lnTo>
                  <a:pt x="2697730" y="1267485"/>
                </a:lnTo>
                <a:lnTo>
                  <a:pt x="2674927" y="1302950"/>
                </a:lnTo>
                <a:lnTo>
                  <a:pt x="2645978" y="1339880"/>
                </a:lnTo>
                <a:lnTo>
                  <a:pt x="2612415" y="1377459"/>
                </a:lnTo>
                <a:lnTo>
                  <a:pt x="2576332" y="1415328"/>
                </a:lnTo>
                <a:lnTo>
                  <a:pt x="2539128" y="1453325"/>
                </a:lnTo>
                <a:lnTo>
                  <a:pt x="2493900" y="1491379"/>
                </a:lnTo>
                <a:lnTo>
                  <a:pt x="2468999" y="1510417"/>
                </a:lnTo>
                <a:lnTo>
                  <a:pt x="2442520" y="1528754"/>
                </a:lnTo>
                <a:lnTo>
                  <a:pt x="2414989" y="1546622"/>
                </a:lnTo>
                <a:lnTo>
                  <a:pt x="2386758" y="1564179"/>
                </a:lnTo>
                <a:lnTo>
                  <a:pt x="2357354" y="1581528"/>
                </a:lnTo>
                <a:lnTo>
                  <a:pt x="2327167" y="1598739"/>
                </a:lnTo>
                <a:lnTo>
                  <a:pt x="2296460" y="1615857"/>
                </a:lnTo>
                <a:lnTo>
                  <a:pt x="2264700" y="1632208"/>
                </a:lnTo>
                <a:lnTo>
                  <a:pt x="2232237" y="1648047"/>
                </a:lnTo>
                <a:lnTo>
                  <a:pt x="2199306" y="1663546"/>
                </a:lnTo>
                <a:lnTo>
                  <a:pt x="2165358" y="1678817"/>
                </a:lnTo>
                <a:lnTo>
                  <a:pt x="2130731" y="1693937"/>
                </a:lnTo>
                <a:lnTo>
                  <a:pt x="2095653" y="1708956"/>
                </a:lnTo>
                <a:lnTo>
                  <a:pt x="2059567" y="1723201"/>
                </a:lnTo>
                <a:lnTo>
                  <a:pt x="2022810" y="1736932"/>
                </a:lnTo>
                <a:lnTo>
                  <a:pt x="1985605" y="1750319"/>
                </a:lnTo>
                <a:lnTo>
                  <a:pt x="1948101" y="1762771"/>
                </a:lnTo>
                <a:lnTo>
                  <a:pt x="1910399" y="1774601"/>
                </a:lnTo>
                <a:lnTo>
                  <a:pt x="1872565" y="1786015"/>
                </a:lnTo>
                <a:lnTo>
                  <a:pt x="1833230" y="1797152"/>
                </a:lnTo>
                <a:lnTo>
                  <a:pt x="1792896" y="1808105"/>
                </a:lnTo>
                <a:lnTo>
                  <a:pt x="1751896" y="1818934"/>
                </a:lnTo>
                <a:lnTo>
                  <a:pt x="1711862" y="1828976"/>
                </a:lnTo>
                <a:lnTo>
                  <a:pt x="1672473" y="1838493"/>
                </a:lnTo>
                <a:lnTo>
                  <a:pt x="1633514" y="1847660"/>
                </a:lnTo>
                <a:lnTo>
                  <a:pt x="1594841" y="1855182"/>
                </a:lnTo>
                <a:lnTo>
                  <a:pt x="1556359" y="1861608"/>
                </a:lnTo>
                <a:lnTo>
                  <a:pt x="1518004" y="1867303"/>
                </a:lnTo>
                <a:lnTo>
                  <a:pt x="1479029" y="1872510"/>
                </a:lnTo>
                <a:lnTo>
                  <a:pt x="1439640" y="1877393"/>
                </a:lnTo>
                <a:lnTo>
                  <a:pt x="1399975" y="1882059"/>
                </a:lnTo>
                <a:lnTo>
                  <a:pt x="1362243" y="1885171"/>
                </a:lnTo>
                <a:lnTo>
                  <a:pt x="1325799" y="1887245"/>
                </a:lnTo>
                <a:lnTo>
                  <a:pt x="1290214" y="1888628"/>
                </a:lnTo>
                <a:lnTo>
                  <a:pt x="1255202" y="1889549"/>
                </a:lnTo>
                <a:lnTo>
                  <a:pt x="1220572" y="1890164"/>
                </a:lnTo>
                <a:lnTo>
                  <a:pt x="1186196" y="1890574"/>
                </a:lnTo>
                <a:lnTo>
                  <a:pt x="1151285" y="1889436"/>
                </a:lnTo>
                <a:lnTo>
                  <a:pt x="1116016" y="1887266"/>
                </a:lnTo>
                <a:lnTo>
                  <a:pt x="1080509" y="1884409"/>
                </a:lnTo>
                <a:lnTo>
                  <a:pt x="1046254" y="1881092"/>
                </a:lnTo>
                <a:lnTo>
                  <a:pt x="1012835" y="1877470"/>
                </a:lnTo>
                <a:lnTo>
                  <a:pt x="979971" y="1873644"/>
                </a:lnTo>
                <a:lnTo>
                  <a:pt x="948185" y="1868272"/>
                </a:lnTo>
                <a:lnTo>
                  <a:pt x="917116" y="1861868"/>
                </a:lnTo>
                <a:lnTo>
                  <a:pt x="886526" y="1854776"/>
                </a:lnTo>
                <a:lnTo>
                  <a:pt x="856254" y="1847226"/>
                </a:lnTo>
                <a:lnTo>
                  <a:pt x="826196" y="1839371"/>
                </a:lnTo>
                <a:lnTo>
                  <a:pt x="796279" y="1831311"/>
                </a:lnTo>
                <a:lnTo>
                  <a:pt x="767162" y="1821705"/>
                </a:lnTo>
                <a:lnTo>
                  <a:pt x="738578" y="1811068"/>
                </a:lnTo>
                <a:lnTo>
                  <a:pt x="710351" y="1799743"/>
                </a:lnTo>
                <a:lnTo>
                  <a:pt x="683065" y="1788665"/>
                </a:lnTo>
                <a:lnTo>
                  <a:pt x="656409" y="1777752"/>
                </a:lnTo>
                <a:lnTo>
                  <a:pt x="630171" y="1766949"/>
                </a:lnTo>
                <a:lnTo>
                  <a:pt x="604212" y="1754103"/>
                </a:lnTo>
                <a:lnTo>
                  <a:pt x="578440" y="1739894"/>
                </a:lnTo>
                <a:lnTo>
                  <a:pt x="552791" y="1724777"/>
                </a:lnTo>
                <a:lnTo>
                  <a:pt x="527931" y="1709055"/>
                </a:lnTo>
                <a:lnTo>
                  <a:pt x="503597" y="1692928"/>
                </a:lnTo>
                <a:lnTo>
                  <a:pt x="479613" y="1676533"/>
                </a:lnTo>
                <a:lnTo>
                  <a:pt x="432268" y="1641383"/>
                </a:lnTo>
                <a:lnTo>
                  <a:pt x="386061" y="1604594"/>
                </a:lnTo>
                <a:lnTo>
                  <a:pt x="342006" y="1567077"/>
                </a:lnTo>
                <a:lnTo>
                  <a:pt x="300789" y="1527354"/>
                </a:lnTo>
                <a:lnTo>
                  <a:pt x="261303" y="1485476"/>
                </a:lnTo>
                <a:lnTo>
                  <a:pt x="222588" y="1440993"/>
                </a:lnTo>
                <a:lnTo>
                  <a:pt x="186095" y="1395352"/>
                </a:lnTo>
                <a:lnTo>
                  <a:pt x="151767" y="1349197"/>
                </a:lnTo>
                <a:lnTo>
                  <a:pt x="120048" y="1302813"/>
                </a:lnTo>
                <a:lnTo>
                  <a:pt x="105380" y="1278873"/>
                </a:lnTo>
                <a:lnTo>
                  <a:pt x="91368" y="1254447"/>
                </a:lnTo>
                <a:lnTo>
                  <a:pt x="77794" y="1229696"/>
                </a:lnTo>
                <a:lnTo>
                  <a:pt x="65216" y="1204022"/>
                </a:lnTo>
                <a:lnTo>
                  <a:pt x="53304" y="1177735"/>
                </a:lnTo>
                <a:lnTo>
                  <a:pt x="41834" y="1151038"/>
                </a:lnTo>
                <a:lnTo>
                  <a:pt x="32071" y="1123362"/>
                </a:lnTo>
                <a:lnTo>
                  <a:pt x="23446" y="1095033"/>
                </a:lnTo>
                <a:lnTo>
                  <a:pt x="15579" y="1066270"/>
                </a:lnTo>
                <a:lnTo>
                  <a:pt x="9629" y="1037216"/>
                </a:lnTo>
                <a:lnTo>
                  <a:pt x="4956" y="1007970"/>
                </a:lnTo>
                <a:lnTo>
                  <a:pt x="1136" y="978594"/>
                </a:lnTo>
                <a:lnTo>
                  <a:pt x="0" y="949133"/>
                </a:lnTo>
                <a:lnTo>
                  <a:pt x="654" y="919614"/>
                </a:lnTo>
                <a:lnTo>
                  <a:pt x="2501" y="890057"/>
                </a:lnTo>
                <a:lnTo>
                  <a:pt x="7260" y="859063"/>
                </a:lnTo>
                <a:lnTo>
                  <a:pt x="13961" y="827112"/>
                </a:lnTo>
                <a:lnTo>
                  <a:pt x="21955" y="794522"/>
                </a:lnTo>
                <a:lnTo>
                  <a:pt x="34341" y="761507"/>
                </a:lnTo>
                <a:lnTo>
                  <a:pt x="49653" y="728208"/>
                </a:lnTo>
                <a:lnTo>
                  <a:pt x="66917" y="694720"/>
                </a:lnTo>
                <a:lnTo>
                  <a:pt x="86893" y="660400"/>
                </a:lnTo>
                <a:lnTo>
                  <a:pt x="108677" y="625525"/>
                </a:lnTo>
                <a:lnTo>
                  <a:pt x="131666" y="590281"/>
                </a:lnTo>
                <a:lnTo>
                  <a:pt x="154048" y="556202"/>
                </a:lnTo>
                <a:lnTo>
                  <a:pt x="176025" y="522899"/>
                </a:lnTo>
                <a:lnTo>
                  <a:pt x="197732" y="490113"/>
                </a:lnTo>
                <a:lnTo>
                  <a:pt x="218553" y="457673"/>
                </a:lnTo>
                <a:lnTo>
                  <a:pt x="238784" y="425463"/>
                </a:lnTo>
                <a:lnTo>
                  <a:pt x="258621" y="393406"/>
                </a:lnTo>
                <a:lnTo>
                  <a:pt x="298295" y="329293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4" name="SMARTInkShape-7916"/>
          <p:cNvSpPr/>
          <p:nvPr>
            <p:custDataLst>
              <p:tags r:id="rId13"/>
            </p:custDataLst>
          </p:nvPr>
        </p:nvSpPr>
        <p:spPr>
          <a:xfrm>
            <a:off x="10329916" y="5636487"/>
            <a:ext cx="1493714" cy="1141951"/>
          </a:xfrm>
          <a:custGeom>
            <a:avLst/>
            <a:gdLst/>
            <a:ahLst/>
            <a:cxnLst/>
            <a:rect l="0" t="0" r="0" b="0"/>
            <a:pathLst>
              <a:path w="1493714" h="1141951">
                <a:moveTo>
                  <a:pt x="172984" y="186463"/>
                </a:moveTo>
                <a:lnTo>
                  <a:pt x="172984" y="186463"/>
                </a:lnTo>
                <a:lnTo>
                  <a:pt x="166241" y="172979"/>
                </a:lnTo>
                <a:lnTo>
                  <a:pt x="164814" y="160714"/>
                </a:lnTo>
                <a:lnTo>
                  <a:pt x="165421" y="154481"/>
                </a:lnTo>
                <a:lnTo>
                  <a:pt x="168647" y="149619"/>
                </a:lnTo>
                <a:lnTo>
                  <a:pt x="179759" y="142336"/>
                </a:lnTo>
                <a:lnTo>
                  <a:pt x="218734" y="130899"/>
                </a:lnTo>
                <a:lnTo>
                  <a:pt x="258228" y="124608"/>
                </a:lnTo>
                <a:lnTo>
                  <a:pt x="303299" y="118755"/>
                </a:lnTo>
                <a:lnTo>
                  <a:pt x="349200" y="111451"/>
                </a:lnTo>
                <a:lnTo>
                  <a:pt x="393588" y="103499"/>
                </a:lnTo>
                <a:lnTo>
                  <a:pt x="436835" y="94557"/>
                </a:lnTo>
                <a:lnTo>
                  <a:pt x="479575" y="83527"/>
                </a:lnTo>
                <a:lnTo>
                  <a:pt x="523973" y="69687"/>
                </a:lnTo>
                <a:lnTo>
                  <a:pt x="570278" y="54835"/>
                </a:lnTo>
                <a:lnTo>
                  <a:pt x="594480" y="47911"/>
                </a:lnTo>
                <a:lnTo>
                  <a:pt x="619081" y="41178"/>
                </a:lnTo>
                <a:lnTo>
                  <a:pt x="646065" y="34573"/>
                </a:lnTo>
                <a:lnTo>
                  <a:pt x="674638" y="28053"/>
                </a:lnTo>
                <a:lnTo>
                  <a:pt x="704272" y="21591"/>
                </a:lnTo>
                <a:lnTo>
                  <a:pt x="732491" y="16575"/>
                </a:lnTo>
                <a:lnTo>
                  <a:pt x="759772" y="12526"/>
                </a:lnTo>
                <a:lnTo>
                  <a:pt x="786426" y="9122"/>
                </a:lnTo>
                <a:lnTo>
                  <a:pt x="811956" y="6146"/>
                </a:lnTo>
                <a:lnTo>
                  <a:pt x="836737" y="3458"/>
                </a:lnTo>
                <a:lnTo>
                  <a:pt x="861020" y="960"/>
                </a:lnTo>
                <a:lnTo>
                  <a:pt x="884968" y="0"/>
                </a:lnTo>
                <a:lnTo>
                  <a:pt x="932276" y="814"/>
                </a:lnTo>
                <a:lnTo>
                  <a:pt x="977291" y="3528"/>
                </a:lnTo>
                <a:lnTo>
                  <a:pt x="1021519" y="7086"/>
                </a:lnTo>
                <a:lnTo>
                  <a:pt x="1067047" y="11020"/>
                </a:lnTo>
                <a:lnTo>
                  <a:pt x="1090760" y="15173"/>
                </a:lnTo>
                <a:lnTo>
                  <a:pt x="1115034" y="20763"/>
                </a:lnTo>
                <a:lnTo>
                  <a:pt x="1139682" y="27314"/>
                </a:lnTo>
                <a:lnTo>
                  <a:pt x="1185887" y="42117"/>
                </a:lnTo>
                <a:lnTo>
                  <a:pt x="1228530" y="58809"/>
                </a:lnTo>
                <a:lnTo>
                  <a:pt x="1266297" y="77987"/>
                </a:lnTo>
                <a:lnTo>
                  <a:pt x="1301898" y="100151"/>
                </a:lnTo>
                <a:lnTo>
                  <a:pt x="1348028" y="136430"/>
                </a:lnTo>
                <a:lnTo>
                  <a:pt x="1387802" y="175873"/>
                </a:lnTo>
                <a:lnTo>
                  <a:pt x="1425221" y="218837"/>
                </a:lnTo>
                <a:lnTo>
                  <a:pt x="1452302" y="262847"/>
                </a:lnTo>
                <a:lnTo>
                  <a:pt x="1471851" y="305287"/>
                </a:lnTo>
                <a:lnTo>
                  <a:pt x="1484697" y="348434"/>
                </a:lnTo>
                <a:lnTo>
                  <a:pt x="1489745" y="381217"/>
                </a:lnTo>
                <a:lnTo>
                  <a:pt x="1491990" y="416953"/>
                </a:lnTo>
                <a:lnTo>
                  <a:pt x="1492986" y="452123"/>
                </a:lnTo>
                <a:lnTo>
                  <a:pt x="1493430" y="487272"/>
                </a:lnTo>
                <a:lnTo>
                  <a:pt x="1493627" y="524062"/>
                </a:lnTo>
                <a:lnTo>
                  <a:pt x="1493713" y="559698"/>
                </a:lnTo>
                <a:lnTo>
                  <a:pt x="1492341" y="593646"/>
                </a:lnTo>
                <a:lnTo>
                  <a:pt x="1487029" y="625196"/>
                </a:lnTo>
                <a:lnTo>
                  <a:pt x="1479964" y="659444"/>
                </a:lnTo>
                <a:lnTo>
                  <a:pt x="1471413" y="694422"/>
                </a:lnTo>
                <a:lnTo>
                  <a:pt x="1454700" y="741879"/>
                </a:lnTo>
                <a:lnTo>
                  <a:pt x="1436340" y="787222"/>
                </a:lnTo>
                <a:lnTo>
                  <a:pt x="1416793" y="831935"/>
                </a:lnTo>
                <a:lnTo>
                  <a:pt x="1394147" y="875757"/>
                </a:lnTo>
                <a:lnTo>
                  <a:pt x="1372303" y="915161"/>
                </a:lnTo>
                <a:lnTo>
                  <a:pt x="1334035" y="958557"/>
                </a:lnTo>
                <a:lnTo>
                  <a:pt x="1289131" y="994514"/>
                </a:lnTo>
                <a:lnTo>
                  <a:pt x="1248683" y="1020276"/>
                </a:lnTo>
                <a:lnTo>
                  <a:pt x="1202048" y="1042413"/>
                </a:lnTo>
                <a:lnTo>
                  <a:pt x="1169155" y="1055835"/>
                </a:lnTo>
                <a:lnTo>
                  <a:pt x="1134311" y="1068150"/>
                </a:lnTo>
                <a:lnTo>
                  <a:pt x="1095305" y="1078328"/>
                </a:lnTo>
                <a:lnTo>
                  <a:pt x="1056332" y="1089436"/>
                </a:lnTo>
                <a:lnTo>
                  <a:pt x="1017846" y="1100723"/>
                </a:lnTo>
                <a:lnTo>
                  <a:pt x="979573" y="1110443"/>
                </a:lnTo>
                <a:lnTo>
                  <a:pt x="941394" y="1117585"/>
                </a:lnTo>
                <a:lnTo>
                  <a:pt x="903968" y="1123111"/>
                </a:lnTo>
                <a:lnTo>
                  <a:pt x="868517" y="1127919"/>
                </a:lnTo>
                <a:lnTo>
                  <a:pt x="832066" y="1130526"/>
                </a:lnTo>
                <a:lnTo>
                  <a:pt x="793285" y="1132391"/>
                </a:lnTo>
                <a:lnTo>
                  <a:pt x="750181" y="1135572"/>
                </a:lnTo>
                <a:lnTo>
                  <a:pt x="703271" y="1139337"/>
                </a:lnTo>
                <a:lnTo>
                  <a:pt x="678909" y="1141329"/>
                </a:lnTo>
                <a:lnTo>
                  <a:pt x="654907" y="1141950"/>
                </a:lnTo>
                <a:lnTo>
                  <a:pt x="607540" y="1140761"/>
                </a:lnTo>
                <a:lnTo>
                  <a:pt x="562499" y="1137881"/>
                </a:lnTo>
                <a:lnTo>
                  <a:pt x="519669" y="1134249"/>
                </a:lnTo>
                <a:lnTo>
                  <a:pt x="479467" y="1130283"/>
                </a:lnTo>
                <a:lnTo>
                  <a:pt x="442313" y="1124286"/>
                </a:lnTo>
                <a:lnTo>
                  <a:pt x="407691" y="1117623"/>
                </a:lnTo>
                <a:lnTo>
                  <a:pt x="361138" y="1109200"/>
                </a:lnTo>
                <a:lnTo>
                  <a:pt x="320928" y="1097375"/>
                </a:lnTo>
                <a:lnTo>
                  <a:pt x="275375" y="1072892"/>
                </a:lnTo>
                <a:lnTo>
                  <a:pt x="235779" y="1041088"/>
                </a:lnTo>
                <a:lnTo>
                  <a:pt x="192218" y="997314"/>
                </a:lnTo>
                <a:lnTo>
                  <a:pt x="154795" y="950454"/>
                </a:lnTo>
                <a:lnTo>
                  <a:pt x="128705" y="908038"/>
                </a:lnTo>
                <a:lnTo>
                  <a:pt x="103168" y="862475"/>
                </a:lnTo>
                <a:lnTo>
                  <a:pt x="84093" y="826794"/>
                </a:lnTo>
                <a:lnTo>
                  <a:pt x="65038" y="789411"/>
                </a:lnTo>
                <a:lnTo>
                  <a:pt x="49355" y="748154"/>
                </a:lnTo>
                <a:lnTo>
                  <a:pt x="35773" y="704648"/>
                </a:lnTo>
                <a:lnTo>
                  <a:pt x="19441" y="660478"/>
                </a:lnTo>
                <a:lnTo>
                  <a:pt x="7937" y="619483"/>
                </a:lnTo>
                <a:lnTo>
                  <a:pt x="60" y="577153"/>
                </a:lnTo>
                <a:lnTo>
                  <a:pt x="0" y="529961"/>
                </a:lnTo>
                <a:lnTo>
                  <a:pt x="4614" y="496938"/>
                </a:lnTo>
                <a:lnTo>
                  <a:pt x="11369" y="463446"/>
                </a:lnTo>
                <a:lnTo>
                  <a:pt x="19076" y="429747"/>
                </a:lnTo>
                <a:lnTo>
                  <a:pt x="29085" y="395954"/>
                </a:lnTo>
                <a:lnTo>
                  <a:pt x="40591" y="362120"/>
                </a:lnTo>
                <a:lnTo>
                  <a:pt x="52758" y="328269"/>
                </a:lnTo>
                <a:lnTo>
                  <a:pt x="78251" y="280848"/>
                </a:lnTo>
                <a:lnTo>
                  <a:pt x="99837" y="248637"/>
                </a:lnTo>
                <a:lnTo>
                  <a:pt x="133907" y="202534"/>
                </a:lnTo>
                <a:lnTo>
                  <a:pt x="166345" y="163942"/>
                </a:lnTo>
                <a:lnTo>
                  <a:pt x="202061" y="128284"/>
                </a:lnTo>
                <a:lnTo>
                  <a:pt x="243923" y="92789"/>
                </a:lnTo>
                <a:lnTo>
                  <a:pt x="287284" y="59463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367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MARTInkShape-Group1464"/>
          <p:cNvGrpSpPr/>
          <p:nvPr/>
        </p:nvGrpSpPr>
        <p:grpSpPr>
          <a:xfrm>
            <a:off x="7556500" y="4674445"/>
            <a:ext cx="4414011" cy="1262806"/>
            <a:chOff x="7556500" y="4674445"/>
            <a:chExt cx="4414011" cy="1262806"/>
          </a:xfrm>
        </p:grpSpPr>
        <p:sp>
          <p:nvSpPr>
            <p:cNvPr id="247" name="SMARTInkShape-7917"/>
            <p:cNvSpPr/>
            <p:nvPr>
              <p:custDataLst>
                <p:tags r:id="rId183"/>
              </p:custDataLst>
            </p:nvPr>
          </p:nvSpPr>
          <p:spPr>
            <a:xfrm>
              <a:off x="11455400" y="5162550"/>
              <a:ext cx="82551" cy="95251"/>
            </a:xfrm>
            <a:custGeom>
              <a:avLst/>
              <a:gdLst/>
              <a:ahLst/>
              <a:cxnLst/>
              <a:rect l="0" t="0" r="0" b="0"/>
              <a:pathLst>
                <a:path w="82551" h="95251">
                  <a:moveTo>
                    <a:pt x="82550" y="0"/>
                  </a:moveTo>
                  <a:lnTo>
                    <a:pt x="82550" y="0"/>
                  </a:lnTo>
                  <a:lnTo>
                    <a:pt x="43859" y="42063"/>
                  </a:lnTo>
                  <a:lnTo>
                    <a:pt x="6445" y="88041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7918"/>
            <p:cNvSpPr/>
            <p:nvPr>
              <p:custDataLst>
                <p:tags r:id="rId184"/>
              </p:custDataLst>
            </p:nvPr>
          </p:nvSpPr>
          <p:spPr>
            <a:xfrm>
              <a:off x="9645257" y="5518583"/>
              <a:ext cx="2026044" cy="22276"/>
            </a:xfrm>
            <a:custGeom>
              <a:avLst/>
              <a:gdLst/>
              <a:ahLst/>
              <a:cxnLst/>
              <a:rect l="0" t="0" r="0" b="0"/>
              <a:pathLst>
                <a:path w="2026044" h="22276">
                  <a:moveTo>
                    <a:pt x="6743" y="18617"/>
                  </a:moveTo>
                  <a:lnTo>
                    <a:pt x="6743" y="18617"/>
                  </a:lnTo>
                  <a:lnTo>
                    <a:pt x="0" y="18617"/>
                  </a:lnTo>
                  <a:lnTo>
                    <a:pt x="41306" y="21988"/>
                  </a:lnTo>
                  <a:lnTo>
                    <a:pt x="66475" y="22275"/>
                  </a:lnTo>
                  <a:lnTo>
                    <a:pt x="98775" y="21761"/>
                  </a:lnTo>
                  <a:lnTo>
                    <a:pt x="135830" y="20713"/>
                  </a:lnTo>
                  <a:lnTo>
                    <a:pt x="185229" y="18603"/>
                  </a:lnTo>
                  <a:lnTo>
                    <a:pt x="242856" y="15785"/>
                  </a:lnTo>
                  <a:lnTo>
                    <a:pt x="305969" y="12496"/>
                  </a:lnTo>
                  <a:lnTo>
                    <a:pt x="384732" y="9597"/>
                  </a:lnTo>
                  <a:lnTo>
                    <a:pt x="473930" y="6960"/>
                  </a:lnTo>
                  <a:lnTo>
                    <a:pt x="570085" y="4495"/>
                  </a:lnTo>
                  <a:lnTo>
                    <a:pt x="674404" y="2852"/>
                  </a:lnTo>
                  <a:lnTo>
                    <a:pt x="784168" y="1757"/>
                  </a:lnTo>
                  <a:lnTo>
                    <a:pt x="897558" y="1027"/>
                  </a:lnTo>
                  <a:lnTo>
                    <a:pt x="1010548" y="541"/>
                  </a:lnTo>
                  <a:lnTo>
                    <a:pt x="1123268" y="216"/>
                  </a:lnTo>
                  <a:lnTo>
                    <a:pt x="1235810" y="0"/>
                  </a:lnTo>
                  <a:lnTo>
                    <a:pt x="1340470" y="1267"/>
                  </a:lnTo>
                  <a:lnTo>
                    <a:pt x="1439878" y="3522"/>
                  </a:lnTo>
                  <a:lnTo>
                    <a:pt x="1535782" y="6437"/>
                  </a:lnTo>
                  <a:lnTo>
                    <a:pt x="1620180" y="9087"/>
                  </a:lnTo>
                  <a:lnTo>
                    <a:pt x="1696907" y="11558"/>
                  </a:lnTo>
                  <a:lnTo>
                    <a:pt x="1768518" y="13911"/>
                  </a:lnTo>
                  <a:lnTo>
                    <a:pt x="1828960" y="15480"/>
                  </a:lnTo>
                  <a:lnTo>
                    <a:pt x="1881956" y="16526"/>
                  </a:lnTo>
                  <a:lnTo>
                    <a:pt x="1929985" y="17223"/>
                  </a:lnTo>
                  <a:lnTo>
                    <a:pt x="1962004" y="17687"/>
                  </a:lnTo>
                  <a:lnTo>
                    <a:pt x="2026043" y="186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7919"/>
            <p:cNvSpPr/>
            <p:nvPr>
              <p:custDataLst>
                <p:tags r:id="rId185"/>
              </p:custDataLst>
            </p:nvPr>
          </p:nvSpPr>
          <p:spPr>
            <a:xfrm>
              <a:off x="10334554" y="5742832"/>
              <a:ext cx="266933" cy="194419"/>
            </a:xfrm>
            <a:custGeom>
              <a:avLst/>
              <a:gdLst/>
              <a:ahLst/>
              <a:cxnLst/>
              <a:rect l="0" t="0" r="0" b="0"/>
              <a:pathLst>
                <a:path w="266933" h="194419">
                  <a:moveTo>
                    <a:pt x="9596" y="35668"/>
                  </a:moveTo>
                  <a:lnTo>
                    <a:pt x="9596" y="35668"/>
                  </a:lnTo>
                  <a:lnTo>
                    <a:pt x="4129" y="30201"/>
                  </a:lnTo>
                  <a:lnTo>
                    <a:pt x="3834" y="30612"/>
                  </a:lnTo>
                  <a:lnTo>
                    <a:pt x="3324" y="48346"/>
                  </a:lnTo>
                  <a:lnTo>
                    <a:pt x="10164" y="95812"/>
                  </a:lnTo>
                  <a:lnTo>
                    <a:pt x="11966" y="118844"/>
                  </a:lnTo>
                  <a:lnTo>
                    <a:pt x="3670" y="166218"/>
                  </a:lnTo>
                  <a:lnTo>
                    <a:pt x="1553" y="162129"/>
                  </a:lnTo>
                  <a:lnTo>
                    <a:pt x="0" y="158075"/>
                  </a:lnTo>
                  <a:lnTo>
                    <a:pt x="11119" y="110854"/>
                  </a:lnTo>
                  <a:lnTo>
                    <a:pt x="28389" y="67118"/>
                  </a:lnTo>
                  <a:lnTo>
                    <a:pt x="53969" y="30404"/>
                  </a:lnTo>
                  <a:lnTo>
                    <a:pt x="77540" y="9884"/>
                  </a:lnTo>
                  <a:lnTo>
                    <a:pt x="92006" y="3042"/>
                  </a:lnTo>
                  <a:lnTo>
                    <a:pt x="107841" y="0"/>
                  </a:lnTo>
                  <a:lnTo>
                    <a:pt x="120525" y="2412"/>
                  </a:lnTo>
                  <a:lnTo>
                    <a:pt x="125880" y="5030"/>
                  </a:lnTo>
                  <a:lnTo>
                    <a:pt x="129452" y="10304"/>
                  </a:lnTo>
                  <a:lnTo>
                    <a:pt x="134479" y="34581"/>
                  </a:lnTo>
                  <a:lnTo>
                    <a:pt x="134296" y="70626"/>
                  </a:lnTo>
                  <a:lnTo>
                    <a:pt x="132753" y="83660"/>
                  </a:lnTo>
                  <a:lnTo>
                    <a:pt x="134438" y="94259"/>
                  </a:lnTo>
                  <a:lnTo>
                    <a:pt x="133747" y="95896"/>
                  </a:lnTo>
                  <a:lnTo>
                    <a:pt x="132580" y="96987"/>
                  </a:lnTo>
                  <a:lnTo>
                    <a:pt x="132507" y="96302"/>
                  </a:lnTo>
                  <a:lnTo>
                    <a:pt x="142659" y="71187"/>
                  </a:lnTo>
                  <a:lnTo>
                    <a:pt x="173334" y="37693"/>
                  </a:lnTo>
                  <a:lnTo>
                    <a:pt x="202357" y="15179"/>
                  </a:lnTo>
                  <a:lnTo>
                    <a:pt x="220386" y="8924"/>
                  </a:lnTo>
                  <a:lnTo>
                    <a:pt x="228439" y="9372"/>
                  </a:lnTo>
                  <a:lnTo>
                    <a:pt x="243031" y="15513"/>
                  </a:lnTo>
                  <a:lnTo>
                    <a:pt x="254693" y="29063"/>
                  </a:lnTo>
                  <a:lnTo>
                    <a:pt x="259778" y="37614"/>
                  </a:lnTo>
                  <a:lnTo>
                    <a:pt x="266932" y="76618"/>
                  </a:lnTo>
                  <a:lnTo>
                    <a:pt x="262312" y="120552"/>
                  </a:lnTo>
                  <a:lnTo>
                    <a:pt x="244449" y="167388"/>
                  </a:lnTo>
                  <a:lnTo>
                    <a:pt x="231846" y="1944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7920"/>
            <p:cNvSpPr/>
            <p:nvPr>
              <p:custDataLst>
                <p:tags r:id="rId186"/>
              </p:custDataLst>
            </p:nvPr>
          </p:nvSpPr>
          <p:spPr>
            <a:xfrm>
              <a:off x="8928100" y="5181600"/>
              <a:ext cx="86434" cy="234216"/>
            </a:xfrm>
            <a:custGeom>
              <a:avLst/>
              <a:gdLst/>
              <a:ahLst/>
              <a:cxnLst/>
              <a:rect l="0" t="0" r="0" b="0"/>
              <a:pathLst>
                <a:path w="86434" h="234216">
                  <a:moveTo>
                    <a:pt x="0" y="0"/>
                  </a:moveTo>
                  <a:lnTo>
                    <a:pt x="0" y="0"/>
                  </a:lnTo>
                  <a:lnTo>
                    <a:pt x="13484" y="3371"/>
                  </a:lnTo>
                  <a:lnTo>
                    <a:pt x="38724" y="18952"/>
                  </a:lnTo>
                  <a:lnTo>
                    <a:pt x="65174" y="48183"/>
                  </a:lnTo>
                  <a:lnTo>
                    <a:pt x="78590" y="79035"/>
                  </a:lnTo>
                  <a:lnTo>
                    <a:pt x="86433" y="115560"/>
                  </a:lnTo>
                  <a:lnTo>
                    <a:pt x="85218" y="152960"/>
                  </a:lnTo>
                  <a:lnTo>
                    <a:pt x="76598" y="199603"/>
                  </a:lnTo>
                  <a:lnTo>
                    <a:pt x="68477" y="230121"/>
                  </a:lnTo>
                  <a:lnTo>
                    <a:pt x="66113" y="233847"/>
                  </a:lnTo>
                  <a:lnTo>
                    <a:pt x="63831" y="234215"/>
                  </a:lnTo>
                  <a:lnTo>
                    <a:pt x="57150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7921"/>
            <p:cNvSpPr/>
            <p:nvPr>
              <p:custDataLst>
                <p:tags r:id="rId187"/>
              </p:custDataLst>
            </p:nvPr>
          </p:nvSpPr>
          <p:spPr>
            <a:xfrm>
              <a:off x="8727879" y="5239894"/>
              <a:ext cx="174822" cy="137157"/>
            </a:xfrm>
            <a:custGeom>
              <a:avLst/>
              <a:gdLst/>
              <a:ahLst/>
              <a:cxnLst/>
              <a:rect l="0" t="0" r="0" b="0"/>
              <a:pathLst>
                <a:path w="174822" h="137157">
                  <a:moveTo>
                    <a:pt x="3371" y="11556"/>
                  </a:moveTo>
                  <a:lnTo>
                    <a:pt x="3371" y="11556"/>
                  </a:lnTo>
                  <a:lnTo>
                    <a:pt x="0" y="8185"/>
                  </a:lnTo>
                  <a:lnTo>
                    <a:pt x="1123" y="6487"/>
                  </a:lnTo>
                  <a:lnTo>
                    <a:pt x="8016" y="2717"/>
                  </a:lnTo>
                  <a:lnTo>
                    <a:pt x="27169" y="0"/>
                  </a:lnTo>
                  <a:lnTo>
                    <a:pt x="54088" y="2566"/>
                  </a:lnTo>
                  <a:lnTo>
                    <a:pt x="70362" y="9677"/>
                  </a:lnTo>
                  <a:lnTo>
                    <a:pt x="77665" y="14536"/>
                  </a:lnTo>
                  <a:lnTo>
                    <a:pt x="81826" y="20599"/>
                  </a:lnTo>
                  <a:lnTo>
                    <a:pt x="84572" y="34860"/>
                  </a:lnTo>
                  <a:lnTo>
                    <a:pt x="78780" y="58756"/>
                  </a:lnTo>
                  <a:lnTo>
                    <a:pt x="66284" y="73456"/>
                  </a:lnTo>
                  <a:lnTo>
                    <a:pt x="19779" y="116041"/>
                  </a:lnTo>
                  <a:lnTo>
                    <a:pt x="17131" y="120018"/>
                  </a:lnTo>
                  <a:lnTo>
                    <a:pt x="16073" y="123376"/>
                  </a:lnTo>
                  <a:lnTo>
                    <a:pt x="16073" y="126319"/>
                  </a:lnTo>
                  <a:lnTo>
                    <a:pt x="17483" y="128986"/>
                  </a:lnTo>
                  <a:lnTo>
                    <a:pt x="22812" y="133833"/>
                  </a:lnTo>
                  <a:lnTo>
                    <a:pt x="47231" y="137156"/>
                  </a:lnTo>
                  <a:lnTo>
                    <a:pt x="91389" y="134770"/>
                  </a:lnTo>
                  <a:lnTo>
                    <a:pt x="124571" y="131464"/>
                  </a:lnTo>
                  <a:lnTo>
                    <a:pt x="174821" y="1258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7922"/>
            <p:cNvSpPr/>
            <p:nvPr>
              <p:custDataLst>
                <p:tags r:id="rId188"/>
              </p:custDataLst>
            </p:nvPr>
          </p:nvSpPr>
          <p:spPr>
            <a:xfrm>
              <a:off x="8579890" y="5195183"/>
              <a:ext cx="106911" cy="234068"/>
            </a:xfrm>
            <a:custGeom>
              <a:avLst/>
              <a:gdLst/>
              <a:ahLst/>
              <a:cxnLst/>
              <a:rect l="0" t="0" r="0" b="0"/>
              <a:pathLst>
                <a:path w="106911" h="234068">
                  <a:moveTo>
                    <a:pt x="87860" y="5467"/>
                  </a:moveTo>
                  <a:lnTo>
                    <a:pt x="87860" y="5467"/>
                  </a:lnTo>
                  <a:lnTo>
                    <a:pt x="87860" y="2096"/>
                  </a:lnTo>
                  <a:lnTo>
                    <a:pt x="86448" y="1103"/>
                  </a:lnTo>
                  <a:lnTo>
                    <a:pt x="81118" y="0"/>
                  </a:lnTo>
                  <a:lnTo>
                    <a:pt x="63441" y="9491"/>
                  </a:lnTo>
                  <a:lnTo>
                    <a:pt x="40330" y="35823"/>
                  </a:lnTo>
                  <a:lnTo>
                    <a:pt x="15608" y="80548"/>
                  </a:lnTo>
                  <a:lnTo>
                    <a:pt x="4477" y="113860"/>
                  </a:lnTo>
                  <a:lnTo>
                    <a:pt x="0" y="146775"/>
                  </a:lnTo>
                  <a:lnTo>
                    <a:pt x="5067" y="177867"/>
                  </a:lnTo>
                  <a:lnTo>
                    <a:pt x="21900" y="202504"/>
                  </a:lnTo>
                  <a:lnTo>
                    <a:pt x="33304" y="213024"/>
                  </a:lnTo>
                  <a:lnTo>
                    <a:pt x="61025" y="224714"/>
                  </a:lnTo>
                  <a:lnTo>
                    <a:pt x="106910" y="2340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7923"/>
            <p:cNvSpPr/>
            <p:nvPr>
              <p:custDataLst>
                <p:tags r:id="rId189"/>
              </p:custDataLst>
            </p:nvPr>
          </p:nvSpPr>
          <p:spPr>
            <a:xfrm>
              <a:off x="8337550" y="5007327"/>
              <a:ext cx="114301" cy="142524"/>
            </a:xfrm>
            <a:custGeom>
              <a:avLst/>
              <a:gdLst/>
              <a:ahLst/>
              <a:cxnLst/>
              <a:rect l="0" t="0" r="0" b="0"/>
              <a:pathLst>
                <a:path w="114301" h="142524">
                  <a:moveTo>
                    <a:pt x="0" y="15523"/>
                  </a:moveTo>
                  <a:lnTo>
                    <a:pt x="0" y="15523"/>
                  </a:lnTo>
                  <a:lnTo>
                    <a:pt x="3370" y="15523"/>
                  </a:lnTo>
                  <a:lnTo>
                    <a:pt x="4364" y="16228"/>
                  </a:lnTo>
                  <a:lnTo>
                    <a:pt x="5026" y="17405"/>
                  </a:lnTo>
                  <a:lnTo>
                    <a:pt x="10539" y="63382"/>
                  </a:lnTo>
                  <a:lnTo>
                    <a:pt x="12574" y="104918"/>
                  </a:lnTo>
                  <a:lnTo>
                    <a:pt x="12616" y="104753"/>
                  </a:lnTo>
                  <a:lnTo>
                    <a:pt x="16063" y="65728"/>
                  </a:lnTo>
                  <a:lnTo>
                    <a:pt x="28598" y="18959"/>
                  </a:lnTo>
                  <a:lnTo>
                    <a:pt x="36464" y="3880"/>
                  </a:lnTo>
                  <a:lnTo>
                    <a:pt x="39832" y="706"/>
                  </a:lnTo>
                  <a:lnTo>
                    <a:pt x="42783" y="0"/>
                  </a:lnTo>
                  <a:lnTo>
                    <a:pt x="45456" y="941"/>
                  </a:lnTo>
                  <a:lnTo>
                    <a:pt x="59328" y="22491"/>
                  </a:lnTo>
                  <a:lnTo>
                    <a:pt x="78615" y="67698"/>
                  </a:lnTo>
                  <a:lnTo>
                    <a:pt x="100195" y="113633"/>
                  </a:lnTo>
                  <a:lnTo>
                    <a:pt x="114300" y="1425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7924"/>
            <p:cNvSpPr/>
            <p:nvPr>
              <p:custDataLst>
                <p:tags r:id="rId190"/>
              </p:custDataLst>
            </p:nvPr>
          </p:nvSpPr>
          <p:spPr>
            <a:xfrm>
              <a:off x="8407400" y="5467350"/>
              <a:ext cx="101601" cy="114301"/>
            </a:xfrm>
            <a:custGeom>
              <a:avLst/>
              <a:gdLst/>
              <a:ahLst/>
              <a:cxnLst/>
              <a:rect l="0" t="0" r="0" b="0"/>
              <a:pathLst>
                <a:path w="101601" h="114301">
                  <a:moveTo>
                    <a:pt x="101600" y="0"/>
                  </a:moveTo>
                  <a:lnTo>
                    <a:pt x="101600" y="0"/>
                  </a:lnTo>
                  <a:lnTo>
                    <a:pt x="94858" y="0"/>
                  </a:lnTo>
                  <a:lnTo>
                    <a:pt x="80552" y="6742"/>
                  </a:lnTo>
                  <a:lnTo>
                    <a:pt x="41748" y="48334"/>
                  </a:lnTo>
                  <a:lnTo>
                    <a:pt x="11694" y="92646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7925"/>
            <p:cNvSpPr/>
            <p:nvPr>
              <p:custDataLst>
                <p:tags r:id="rId191"/>
              </p:custDataLst>
            </p:nvPr>
          </p:nvSpPr>
          <p:spPr>
            <a:xfrm>
              <a:off x="8397391" y="5468233"/>
              <a:ext cx="105260" cy="100718"/>
            </a:xfrm>
            <a:custGeom>
              <a:avLst/>
              <a:gdLst/>
              <a:ahLst/>
              <a:cxnLst/>
              <a:rect l="0" t="0" r="0" b="0"/>
              <a:pathLst>
                <a:path w="105260" h="100718">
                  <a:moveTo>
                    <a:pt x="3659" y="5467"/>
                  </a:moveTo>
                  <a:lnTo>
                    <a:pt x="3659" y="5467"/>
                  </a:lnTo>
                  <a:lnTo>
                    <a:pt x="288" y="2096"/>
                  </a:lnTo>
                  <a:lnTo>
                    <a:pt x="0" y="1103"/>
                  </a:lnTo>
                  <a:lnTo>
                    <a:pt x="514" y="441"/>
                  </a:lnTo>
                  <a:lnTo>
                    <a:pt x="1563" y="0"/>
                  </a:lnTo>
                  <a:lnTo>
                    <a:pt x="13151" y="6120"/>
                  </a:lnTo>
                  <a:lnTo>
                    <a:pt x="57223" y="50041"/>
                  </a:lnTo>
                  <a:lnTo>
                    <a:pt x="93512" y="97530"/>
                  </a:lnTo>
                  <a:lnTo>
                    <a:pt x="96722" y="99298"/>
                  </a:lnTo>
                  <a:lnTo>
                    <a:pt x="105259" y="1007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7926"/>
            <p:cNvSpPr/>
            <p:nvPr>
              <p:custDataLst>
                <p:tags r:id="rId192"/>
              </p:custDataLst>
            </p:nvPr>
          </p:nvSpPr>
          <p:spPr>
            <a:xfrm>
              <a:off x="8207179" y="5190860"/>
              <a:ext cx="210893" cy="504382"/>
            </a:xfrm>
            <a:custGeom>
              <a:avLst/>
              <a:gdLst/>
              <a:ahLst/>
              <a:cxnLst/>
              <a:rect l="0" t="0" r="0" b="0"/>
              <a:pathLst>
                <a:path w="210893" h="504382">
                  <a:moveTo>
                    <a:pt x="3371" y="181240"/>
                  </a:moveTo>
                  <a:lnTo>
                    <a:pt x="3371" y="181240"/>
                  </a:lnTo>
                  <a:lnTo>
                    <a:pt x="0" y="181240"/>
                  </a:lnTo>
                  <a:lnTo>
                    <a:pt x="418" y="182651"/>
                  </a:lnTo>
                  <a:lnTo>
                    <a:pt x="7747" y="194907"/>
                  </a:lnTo>
                  <a:lnTo>
                    <a:pt x="18857" y="228955"/>
                  </a:lnTo>
                  <a:lnTo>
                    <a:pt x="26952" y="258655"/>
                  </a:lnTo>
                  <a:lnTo>
                    <a:pt x="35253" y="296315"/>
                  </a:lnTo>
                  <a:lnTo>
                    <a:pt x="42941" y="338923"/>
                  </a:lnTo>
                  <a:lnTo>
                    <a:pt x="48710" y="383730"/>
                  </a:lnTo>
                  <a:lnTo>
                    <a:pt x="51743" y="425751"/>
                  </a:lnTo>
                  <a:lnTo>
                    <a:pt x="53092" y="462067"/>
                  </a:lnTo>
                  <a:lnTo>
                    <a:pt x="55839" y="500851"/>
                  </a:lnTo>
                  <a:lnTo>
                    <a:pt x="57399" y="504381"/>
                  </a:lnTo>
                  <a:lnTo>
                    <a:pt x="59146" y="503206"/>
                  </a:lnTo>
                  <a:lnTo>
                    <a:pt x="62967" y="492493"/>
                  </a:lnTo>
                  <a:lnTo>
                    <a:pt x="65714" y="449774"/>
                  </a:lnTo>
                  <a:lnTo>
                    <a:pt x="64475" y="404776"/>
                  </a:lnTo>
                  <a:lnTo>
                    <a:pt x="63157" y="378947"/>
                  </a:lnTo>
                  <a:lnTo>
                    <a:pt x="61572" y="348323"/>
                  </a:lnTo>
                  <a:lnTo>
                    <a:pt x="59811" y="314500"/>
                  </a:lnTo>
                  <a:lnTo>
                    <a:pt x="57930" y="278547"/>
                  </a:lnTo>
                  <a:lnTo>
                    <a:pt x="56678" y="241878"/>
                  </a:lnTo>
                  <a:lnTo>
                    <a:pt x="55841" y="204732"/>
                  </a:lnTo>
                  <a:lnTo>
                    <a:pt x="55284" y="167268"/>
                  </a:lnTo>
                  <a:lnTo>
                    <a:pt x="57030" y="133825"/>
                  </a:lnTo>
                  <a:lnTo>
                    <a:pt x="60309" y="103063"/>
                  </a:lnTo>
                  <a:lnTo>
                    <a:pt x="64614" y="74089"/>
                  </a:lnTo>
                  <a:lnTo>
                    <a:pt x="75039" y="36252"/>
                  </a:lnTo>
                  <a:lnTo>
                    <a:pt x="80783" y="23197"/>
                  </a:lnTo>
                  <a:lnTo>
                    <a:pt x="96572" y="6811"/>
                  </a:lnTo>
                  <a:lnTo>
                    <a:pt x="105722" y="1454"/>
                  </a:lnTo>
                  <a:lnTo>
                    <a:pt x="115349" y="0"/>
                  </a:lnTo>
                  <a:lnTo>
                    <a:pt x="135454" y="4028"/>
                  </a:lnTo>
                  <a:lnTo>
                    <a:pt x="173347" y="35050"/>
                  </a:lnTo>
                  <a:lnTo>
                    <a:pt x="193922" y="66173"/>
                  </a:lnTo>
                  <a:lnTo>
                    <a:pt x="207298" y="100465"/>
                  </a:lnTo>
                  <a:lnTo>
                    <a:pt x="210892" y="134522"/>
                  </a:lnTo>
                  <a:lnTo>
                    <a:pt x="205924" y="150093"/>
                  </a:lnTo>
                  <a:lnTo>
                    <a:pt x="185352" y="178687"/>
                  </a:lnTo>
                  <a:lnTo>
                    <a:pt x="153631" y="203624"/>
                  </a:lnTo>
                  <a:lnTo>
                    <a:pt x="116015" y="223644"/>
                  </a:lnTo>
                  <a:lnTo>
                    <a:pt x="75777" y="234894"/>
                  </a:lnTo>
                  <a:lnTo>
                    <a:pt x="30059" y="238431"/>
                  </a:lnTo>
                  <a:lnTo>
                    <a:pt x="16071" y="2383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7927"/>
            <p:cNvSpPr/>
            <p:nvPr>
              <p:custDataLst>
                <p:tags r:id="rId193"/>
              </p:custDataLst>
            </p:nvPr>
          </p:nvSpPr>
          <p:spPr>
            <a:xfrm>
              <a:off x="7889945" y="5099933"/>
              <a:ext cx="187256" cy="496329"/>
            </a:xfrm>
            <a:custGeom>
              <a:avLst/>
              <a:gdLst/>
              <a:ahLst/>
              <a:cxnLst/>
              <a:rect l="0" t="0" r="0" b="0"/>
              <a:pathLst>
                <a:path w="187256" h="496329">
                  <a:moveTo>
                    <a:pt x="174555" y="5467"/>
                  </a:moveTo>
                  <a:lnTo>
                    <a:pt x="174555" y="5467"/>
                  </a:lnTo>
                  <a:lnTo>
                    <a:pt x="174555" y="2096"/>
                  </a:lnTo>
                  <a:lnTo>
                    <a:pt x="172438" y="1103"/>
                  </a:lnTo>
                  <a:lnTo>
                    <a:pt x="164442" y="0"/>
                  </a:lnTo>
                  <a:lnTo>
                    <a:pt x="125442" y="5066"/>
                  </a:lnTo>
                  <a:lnTo>
                    <a:pt x="82313" y="15069"/>
                  </a:lnTo>
                  <a:lnTo>
                    <a:pt x="44213" y="28381"/>
                  </a:lnTo>
                  <a:lnTo>
                    <a:pt x="19283" y="49572"/>
                  </a:lnTo>
                  <a:lnTo>
                    <a:pt x="7708" y="65521"/>
                  </a:lnTo>
                  <a:lnTo>
                    <a:pt x="0" y="100480"/>
                  </a:lnTo>
                  <a:lnTo>
                    <a:pt x="7829" y="145489"/>
                  </a:lnTo>
                  <a:lnTo>
                    <a:pt x="16023" y="181764"/>
                  </a:lnTo>
                  <a:lnTo>
                    <a:pt x="24369" y="221403"/>
                  </a:lnTo>
                  <a:lnTo>
                    <a:pt x="32781" y="262541"/>
                  </a:lnTo>
                  <a:lnTo>
                    <a:pt x="37462" y="306224"/>
                  </a:lnTo>
                  <a:lnTo>
                    <a:pt x="38835" y="350803"/>
                  </a:lnTo>
                  <a:lnTo>
                    <a:pt x="37094" y="394135"/>
                  </a:lnTo>
                  <a:lnTo>
                    <a:pt x="33969" y="431267"/>
                  </a:lnTo>
                  <a:lnTo>
                    <a:pt x="30123" y="472413"/>
                  </a:lnTo>
                  <a:lnTo>
                    <a:pt x="29930" y="488165"/>
                  </a:lnTo>
                  <a:lnTo>
                    <a:pt x="32195" y="495166"/>
                  </a:lnTo>
                  <a:lnTo>
                    <a:pt x="35198" y="496328"/>
                  </a:lnTo>
                  <a:lnTo>
                    <a:pt x="44180" y="495737"/>
                  </a:lnTo>
                  <a:lnTo>
                    <a:pt x="79448" y="484539"/>
                  </a:lnTo>
                  <a:lnTo>
                    <a:pt x="122699" y="472832"/>
                  </a:lnTo>
                  <a:lnTo>
                    <a:pt x="165619" y="461837"/>
                  </a:lnTo>
                  <a:lnTo>
                    <a:pt x="187255" y="4563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7928"/>
            <p:cNvSpPr/>
            <p:nvPr>
              <p:custDataLst>
                <p:tags r:id="rId194"/>
              </p:custDataLst>
            </p:nvPr>
          </p:nvSpPr>
          <p:spPr>
            <a:xfrm>
              <a:off x="7556500" y="5391150"/>
              <a:ext cx="234951" cy="38101"/>
            </a:xfrm>
            <a:custGeom>
              <a:avLst/>
              <a:gdLst/>
              <a:ahLst/>
              <a:cxnLst/>
              <a:rect l="0" t="0" r="0" b="0"/>
              <a:pathLst>
                <a:path w="234951" h="38101">
                  <a:moveTo>
                    <a:pt x="0" y="38100"/>
                  </a:moveTo>
                  <a:lnTo>
                    <a:pt x="0" y="38100"/>
                  </a:lnTo>
                  <a:lnTo>
                    <a:pt x="3370" y="34729"/>
                  </a:lnTo>
                  <a:lnTo>
                    <a:pt x="34637" y="22199"/>
                  </a:lnTo>
                  <a:lnTo>
                    <a:pt x="67135" y="14334"/>
                  </a:lnTo>
                  <a:lnTo>
                    <a:pt x="108860" y="8017"/>
                  </a:lnTo>
                  <a:lnTo>
                    <a:pt x="153509" y="3563"/>
                  </a:lnTo>
                  <a:lnTo>
                    <a:pt x="194521" y="1584"/>
                  </a:lnTo>
                  <a:lnTo>
                    <a:pt x="2349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7929"/>
            <p:cNvSpPr/>
            <p:nvPr>
              <p:custDataLst>
                <p:tags r:id="rId195"/>
              </p:custDataLst>
            </p:nvPr>
          </p:nvSpPr>
          <p:spPr>
            <a:xfrm>
              <a:off x="7593461" y="5158494"/>
              <a:ext cx="197990" cy="393067"/>
            </a:xfrm>
            <a:custGeom>
              <a:avLst/>
              <a:gdLst/>
              <a:ahLst/>
              <a:cxnLst/>
              <a:rect l="0" t="0" r="0" b="0"/>
              <a:pathLst>
                <a:path w="197990" h="393067">
                  <a:moveTo>
                    <a:pt x="140839" y="35806"/>
                  </a:moveTo>
                  <a:lnTo>
                    <a:pt x="140839" y="35806"/>
                  </a:lnTo>
                  <a:lnTo>
                    <a:pt x="151822" y="15102"/>
                  </a:lnTo>
                  <a:lnTo>
                    <a:pt x="152395" y="11420"/>
                  </a:lnTo>
                  <a:lnTo>
                    <a:pt x="151148" y="5448"/>
                  </a:lnTo>
                  <a:lnTo>
                    <a:pt x="149829" y="2867"/>
                  </a:lnTo>
                  <a:lnTo>
                    <a:pt x="140837" y="0"/>
                  </a:lnTo>
                  <a:lnTo>
                    <a:pt x="116144" y="267"/>
                  </a:lnTo>
                  <a:lnTo>
                    <a:pt x="94585" y="5194"/>
                  </a:lnTo>
                  <a:lnTo>
                    <a:pt x="62615" y="24541"/>
                  </a:lnTo>
                  <a:lnTo>
                    <a:pt x="32211" y="53008"/>
                  </a:lnTo>
                  <a:lnTo>
                    <a:pt x="16359" y="75907"/>
                  </a:lnTo>
                  <a:lnTo>
                    <a:pt x="2277" y="122712"/>
                  </a:lnTo>
                  <a:lnTo>
                    <a:pt x="0" y="158392"/>
                  </a:lnTo>
                  <a:lnTo>
                    <a:pt x="2043" y="195416"/>
                  </a:lnTo>
                  <a:lnTo>
                    <a:pt x="7656" y="233039"/>
                  </a:lnTo>
                  <a:lnTo>
                    <a:pt x="12972" y="267163"/>
                  </a:lnTo>
                  <a:lnTo>
                    <a:pt x="19932" y="314142"/>
                  </a:lnTo>
                  <a:lnTo>
                    <a:pt x="25234" y="360778"/>
                  </a:lnTo>
                  <a:lnTo>
                    <a:pt x="29722" y="374500"/>
                  </a:lnTo>
                  <a:lnTo>
                    <a:pt x="32894" y="380137"/>
                  </a:lnTo>
                  <a:lnTo>
                    <a:pt x="42064" y="388278"/>
                  </a:lnTo>
                  <a:lnTo>
                    <a:pt x="47472" y="391437"/>
                  </a:lnTo>
                  <a:lnTo>
                    <a:pt x="64770" y="393066"/>
                  </a:lnTo>
                  <a:lnTo>
                    <a:pt x="102072" y="390016"/>
                  </a:lnTo>
                  <a:lnTo>
                    <a:pt x="148873" y="382763"/>
                  </a:lnTo>
                  <a:lnTo>
                    <a:pt x="197989" y="3723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7930"/>
            <p:cNvSpPr/>
            <p:nvPr>
              <p:custDataLst>
                <p:tags r:id="rId196"/>
              </p:custDataLst>
            </p:nvPr>
          </p:nvSpPr>
          <p:spPr>
            <a:xfrm>
              <a:off x="11836400" y="4889500"/>
              <a:ext cx="134111" cy="292101"/>
            </a:xfrm>
            <a:custGeom>
              <a:avLst/>
              <a:gdLst/>
              <a:ahLst/>
              <a:cxnLst/>
              <a:rect l="0" t="0" r="0" b="0"/>
              <a:pathLst>
                <a:path w="134111" h="292101">
                  <a:moveTo>
                    <a:pt x="63500" y="0"/>
                  </a:moveTo>
                  <a:lnTo>
                    <a:pt x="63500" y="0"/>
                  </a:lnTo>
                  <a:lnTo>
                    <a:pt x="93212" y="35487"/>
                  </a:lnTo>
                  <a:lnTo>
                    <a:pt x="121300" y="77934"/>
                  </a:lnTo>
                  <a:lnTo>
                    <a:pt x="134110" y="114600"/>
                  </a:lnTo>
                  <a:lnTo>
                    <a:pt x="133217" y="150652"/>
                  </a:lnTo>
                  <a:lnTo>
                    <a:pt x="129030" y="168168"/>
                  </a:lnTo>
                  <a:lnTo>
                    <a:pt x="105558" y="202681"/>
                  </a:lnTo>
                  <a:lnTo>
                    <a:pt x="72315" y="235426"/>
                  </a:lnTo>
                  <a:lnTo>
                    <a:pt x="36373" y="264089"/>
                  </a:lnTo>
                  <a:lnTo>
                    <a:pt x="0" y="292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7931"/>
            <p:cNvSpPr/>
            <p:nvPr>
              <p:custDataLst>
                <p:tags r:id="rId197"/>
              </p:custDataLst>
            </p:nvPr>
          </p:nvSpPr>
          <p:spPr>
            <a:xfrm>
              <a:off x="11739721" y="4946871"/>
              <a:ext cx="153830" cy="125001"/>
            </a:xfrm>
            <a:custGeom>
              <a:avLst/>
              <a:gdLst/>
              <a:ahLst/>
              <a:cxnLst/>
              <a:rect l="0" t="0" r="0" b="0"/>
              <a:pathLst>
                <a:path w="153830" h="125001">
                  <a:moveTo>
                    <a:pt x="1429" y="31529"/>
                  </a:moveTo>
                  <a:lnTo>
                    <a:pt x="1429" y="31529"/>
                  </a:lnTo>
                  <a:lnTo>
                    <a:pt x="14912" y="7932"/>
                  </a:lnTo>
                  <a:lnTo>
                    <a:pt x="22411" y="2392"/>
                  </a:lnTo>
                  <a:lnTo>
                    <a:pt x="30941" y="110"/>
                  </a:lnTo>
                  <a:lnTo>
                    <a:pt x="40152" y="0"/>
                  </a:lnTo>
                  <a:lnTo>
                    <a:pt x="46999" y="2748"/>
                  </a:lnTo>
                  <a:lnTo>
                    <a:pt x="52270" y="7403"/>
                  </a:lnTo>
                  <a:lnTo>
                    <a:pt x="56490" y="13328"/>
                  </a:lnTo>
                  <a:lnTo>
                    <a:pt x="57187" y="21512"/>
                  </a:lnTo>
                  <a:lnTo>
                    <a:pt x="52316" y="41893"/>
                  </a:lnTo>
                  <a:lnTo>
                    <a:pt x="27577" y="78627"/>
                  </a:lnTo>
                  <a:lnTo>
                    <a:pt x="1920" y="110220"/>
                  </a:lnTo>
                  <a:lnTo>
                    <a:pt x="346" y="114329"/>
                  </a:lnTo>
                  <a:lnTo>
                    <a:pt x="0" y="117773"/>
                  </a:lnTo>
                  <a:lnTo>
                    <a:pt x="477" y="120775"/>
                  </a:lnTo>
                  <a:lnTo>
                    <a:pt x="3616" y="122777"/>
                  </a:lnTo>
                  <a:lnTo>
                    <a:pt x="14629" y="125000"/>
                  </a:lnTo>
                  <a:lnTo>
                    <a:pt x="59036" y="124107"/>
                  </a:lnTo>
                  <a:lnTo>
                    <a:pt x="90635" y="122880"/>
                  </a:lnTo>
                  <a:lnTo>
                    <a:pt x="153829" y="1204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7932"/>
            <p:cNvSpPr/>
            <p:nvPr>
              <p:custDataLst>
                <p:tags r:id="rId198"/>
              </p:custDataLst>
            </p:nvPr>
          </p:nvSpPr>
          <p:spPr>
            <a:xfrm>
              <a:off x="11602426" y="4940823"/>
              <a:ext cx="106975" cy="164578"/>
            </a:xfrm>
            <a:custGeom>
              <a:avLst/>
              <a:gdLst/>
              <a:ahLst/>
              <a:cxnLst/>
              <a:rect l="0" t="0" r="0" b="0"/>
              <a:pathLst>
                <a:path w="106975" h="164578">
                  <a:moveTo>
                    <a:pt x="106974" y="12177"/>
                  </a:moveTo>
                  <a:lnTo>
                    <a:pt x="106974" y="12177"/>
                  </a:lnTo>
                  <a:lnTo>
                    <a:pt x="106974" y="5435"/>
                  </a:lnTo>
                  <a:lnTo>
                    <a:pt x="105563" y="3449"/>
                  </a:lnTo>
                  <a:lnTo>
                    <a:pt x="103211" y="2125"/>
                  </a:lnTo>
                  <a:lnTo>
                    <a:pt x="91277" y="261"/>
                  </a:lnTo>
                  <a:lnTo>
                    <a:pt x="85926" y="0"/>
                  </a:lnTo>
                  <a:lnTo>
                    <a:pt x="72454" y="5353"/>
                  </a:lnTo>
                  <a:lnTo>
                    <a:pt x="37438" y="32780"/>
                  </a:lnTo>
                  <a:lnTo>
                    <a:pt x="13699" y="61948"/>
                  </a:lnTo>
                  <a:lnTo>
                    <a:pt x="0" y="96303"/>
                  </a:lnTo>
                  <a:lnTo>
                    <a:pt x="380" y="107067"/>
                  </a:lnTo>
                  <a:lnTo>
                    <a:pt x="8329" y="126553"/>
                  </a:lnTo>
                  <a:lnTo>
                    <a:pt x="25032" y="142738"/>
                  </a:lnTo>
                  <a:lnTo>
                    <a:pt x="56174" y="16457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7933"/>
            <p:cNvSpPr/>
            <p:nvPr>
              <p:custDataLst>
                <p:tags r:id="rId199"/>
              </p:custDataLst>
            </p:nvPr>
          </p:nvSpPr>
          <p:spPr>
            <a:xfrm>
              <a:off x="11326095" y="4674445"/>
              <a:ext cx="148356" cy="157906"/>
            </a:xfrm>
            <a:custGeom>
              <a:avLst/>
              <a:gdLst/>
              <a:ahLst/>
              <a:cxnLst/>
              <a:rect l="0" t="0" r="0" b="0"/>
              <a:pathLst>
                <a:path w="148356" h="157906">
                  <a:moveTo>
                    <a:pt x="72155" y="18205"/>
                  </a:moveTo>
                  <a:lnTo>
                    <a:pt x="72155" y="18205"/>
                  </a:lnTo>
                  <a:lnTo>
                    <a:pt x="72153" y="14834"/>
                  </a:lnTo>
                  <a:lnTo>
                    <a:pt x="71450" y="13841"/>
                  </a:lnTo>
                  <a:lnTo>
                    <a:pt x="70274" y="13179"/>
                  </a:lnTo>
                  <a:lnTo>
                    <a:pt x="68784" y="12738"/>
                  </a:lnTo>
                  <a:lnTo>
                    <a:pt x="63366" y="17892"/>
                  </a:lnTo>
                  <a:lnTo>
                    <a:pt x="28258" y="64299"/>
                  </a:lnTo>
                  <a:lnTo>
                    <a:pt x="3468" y="106840"/>
                  </a:lnTo>
                  <a:lnTo>
                    <a:pt x="963" y="109045"/>
                  </a:lnTo>
                  <a:lnTo>
                    <a:pt x="0" y="109104"/>
                  </a:lnTo>
                  <a:lnTo>
                    <a:pt x="63" y="107732"/>
                  </a:lnTo>
                  <a:lnTo>
                    <a:pt x="23222" y="62439"/>
                  </a:lnTo>
                  <a:lnTo>
                    <a:pt x="52194" y="19730"/>
                  </a:lnTo>
                  <a:lnTo>
                    <a:pt x="68457" y="5712"/>
                  </a:lnTo>
                  <a:lnTo>
                    <a:pt x="83211" y="423"/>
                  </a:lnTo>
                  <a:lnTo>
                    <a:pt x="90110" y="0"/>
                  </a:lnTo>
                  <a:lnTo>
                    <a:pt x="96119" y="2540"/>
                  </a:lnTo>
                  <a:lnTo>
                    <a:pt x="106559" y="12889"/>
                  </a:lnTo>
                  <a:lnTo>
                    <a:pt x="117000" y="48067"/>
                  </a:lnTo>
                  <a:lnTo>
                    <a:pt x="131304" y="90866"/>
                  </a:lnTo>
                  <a:lnTo>
                    <a:pt x="142206" y="131456"/>
                  </a:lnTo>
                  <a:lnTo>
                    <a:pt x="148355" y="1579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7934"/>
            <p:cNvSpPr/>
            <p:nvPr>
              <p:custDataLst>
                <p:tags r:id="rId200"/>
              </p:custDataLst>
            </p:nvPr>
          </p:nvSpPr>
          <p:spPr>
            <a:xfrm>
              <a:off x="11442700" y="5162550"/>
              <a:ext cx="97118" cy="88901"/>
            </a:xfrm>
            <a:custGeom>
              <a:avLst/>
              <a:gdLst/>
              <a:ahLst/>
              <a:cxnLst/>
              <a:rect l="0" t="0" r="0" b="0"/>
              <a:pathLst>
                <a:path w="97118" h="889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5580" y="6742"/>
                  </a:lnTo>
                  <a:lnTo>
                    <a:pt x="57320" y="44845"/>
                  </a:lnTo>
                  <a:lnTo>
                    <a:pt x="96993" y="85004"/>
                  </a:lnTo>
                  <a:lnTo>
                    <a:pt x="97117" y="86303"/>
                  </a:lnTo>
                  <a:lnTo>
                    <a:pt x="95250" y="88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7935"/>
            <p:cNvSpPr/>
            <p:nvPr>
              <p:custDataLst>
                <p:tags r:id="rId201"/>
              </p:custDataLst>
            </p:nvPr>
          </p:nvSpPr>
          <p:spPr>
            <a:xfrm>
              <a:off x="11335629" y="5216618"/>
              <a:ext cx="94372" cy="82981"/>
            </a:xfrm>
            <a:custGeom>
              <a:avLst/>
              <a:gdLst/>
              <a:ahLst/>
              <a:cxnLst/>
              <a:rect l="0" t="0" r="0" b="0"/>
              <a:pathLst>
                <a:path w="94372" h="82981">
                  <a:moveTo>
                    <a:pt x="5471" y="3082"/>
                  </a:moveTo>
                  <a:lnTo>
                    <a:pt x="5471" y="3082"/>
                  </a:lnTo>
                  <a:lnTo>
                    <a:pt x="4766" y="13221"/>
                  </a:lnTo>
                  <a:lnTo>
                    <a:pt x="445" y="32576"/>
                  </a:lnTo>
                  <a:lnTo>
                    <a:pt x="0" y="65579"/>
                  </a:lnTo>
                  <a:lnTo>
                    <a:pt x="4611" y="82712"/>
                  </a:lnTo>
                  <a:lnTo>
                    <a:pt x="4897" y="82980"/>
                  </a:lnTo>
                  <a:lnTo>
                    <a:pt x="5089" y="82453"/>
                  </a:lnTo>
                  <a:lnTo>
                    <a:pt x="5216" y="81395"/>
                  </a:lnTo>
                  <a:lnTo>
                    <a:pt x="2025" y="73166"/>
                  </a:lnTo>
                  <a:lnTo>
                    <a:pt x="3353" y="55049"/>
                  </a:lnTo>
                  <a:lnTo>
                    <a:pt x="10827" y="29418"/>
                  </a:lnTo>
                  <a:lnTo>
                    <a:pt x="20543" y="15980"/>
                  </a:lnTo>
                  <a:lnTo>
                    <a:pt x="25809" y="12342"/>
                  </a:lnTo>
                  <a:lnTo>
                    <a:pt x="27496" y="12078"/>
                  </a:lnTo>
                  <a:lnTo>
                    <a:pt x="28622" y="12607"/>
                  </a:lnTo>
                  <a:lnTo>
                    <a:pt x="29372" y="13665"/>
                  </a:lnTo>
                  <a:lnTo>
                    <a:pt x="24742" y="39460"/>
                  </a:lnTo>
                  <a:lnTo>
                    <a:pt x="24668" y="39328"/>
                  </a:lnTo>
                  <a:lnTo>
                    <a:pt x="24540" y="32192"/>
                  </a:lnTo>
                  <a:lnTo>
                    <a:pt x="41819" y="4084"/>
                  </a:lnTo>
                  <a:lnTo>
                    <a:pt x="48907" y="0"/>
                  </a:lnTo>
                  <a:lnTo>
                    <a:pt x="56760" y="66"/>
                  </a:lnTo>
                  <a:lnTo>
                    <a:pt x="73302" y="5857"/>
                  </a:lnTo>
                  <a:lnTo>
                    <a:pt x="79832" y="13488"/>
                  </a:lnTo>
                  <a:lnTo>
                    <a:pt x="92328" y="39100"/>
                  </a:lnTo>
                  <a:lnTo>
                    <a:pt x="94371" y="475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7936"/>
            <p:cNvSpPr/>
            <p:nvPr>
              <p:custDataLst>
                <p:tags r:id="rId202"/>
              </p:custDataLst>
            </p:nvPr>
          </p:nvSpPr>
          <p:spPr>
            <a:xfrm>
              <a:off x="11207750" y="4918147"/>
              <a:ext cx="157029" cy="513976"/>
            </a:xfrm>
            <a:custGeom>
              <a:avLst/>
              <a:gdLst/>
              <a:ahLst/>
              <a:cxnLst/>
              <a:rect l="0" t="0" r="0" b="0"/>
              <a:pathLst>
                <a:path w="157029" h="513976">
                  <a:moveTo>
                    <a:pt x="25400" y="225353"/>
                  </a:moveTo>
                  <a:lnTo>
                    <a:pt x="25400" y="225353"/>
                  </a:lnTo>
                  <a:lnTo>
                    <a:pt x="30867" y="267448"/>
                  </a:lnTo>
                  <a:lnTo>
                    <a:pt x="34859" y="312850"/>
                  </a:lnTo>
                  <a:lnTo>
                    <a:pt x="36659" y="351965"/>
                  </a:lnTo>
                  <a:lnTo>
                    <a:pt x="36754" y="393808"/>
                  </a:lnTo>
                  <a:lnTo>
                    <a:pt x="34445" y="433572"/>
                  </a:lnTo>
                  <a:lnTo>
                    <a:pt x="32949" y="466767"/>
                  </a:lnTo>
                  <a:lnTo>
                    <a:pt x="33986" y="499848"/>
                  </a:lnTo>
                  <a:lnTo>
                    <a:pt x="37288" y="513975"/>
                  </a:lnTo>
                  <a:lnTo>
                    <a:pt x="37738" y="510263"/>
                  </a:lnTo>
                  <a:lnTo>
                    <a:pt x="33688" y="471795"/>
                  </a:lnTo>
                  <a:lnTo>
                    <a:pt x="32611" y="441421"/>
                  </a:lnTo>
                  <a:lnTo>
                    <a:pt x="32132" y="399230"/>
                  </a:lnTo>
                  <a:lnTo>
                    <a:pt x="32004" y="375137"/>
                  </a:lnTo>
                  <a:lnTo>
                    <a:pt x="31920" y="348492"/>
                  </a:lnTo>
                  <a:lnTo>
                    <a:pt x="31862" y="320146"/>
                  </a:lnTo>
                  <a:lnTo>
                    <a:pt x="31826" y="290665"/>
                  </a:lnTo>
                  <a:lnTo>
                    <a:pt x="33210" y="258311"/>
                  </a:lnTo>
                  <a:lnTo>
                    <a:pt x="35547" y="224042"/>
                  </a:lnTo>
                  <a:lnTo>
                    <a:pt x="38513" y="188495"/>
                  </a:lnTo>
                  <a:lnTo>
                    <a:pt x="44020" y="152098"/>
                  </a:lnTo>
                  <a:lnTo>
                    <a:pt x="51219" y="115133"/>
                  </a:lnTo>
                  <a:lnTo>
                    <a:pt x="59546" y="77790"/>
                  </a:lnTo>
                  <a:lnTo>
                    <a:pt x="78205" y="30652"/>
                  </a:lnTo>
                  <a:lnTo>
                    <a:pt x="88119" y="15119"/>
                  </a:lnTo>
                  <a:lnTo>
                    <a:pt x="97551" y="6175"/>
                  </a:lnTo>
                  <a:lnTo>
                    <a:pt x="106662" y="1624"/>
                  </a:lnTo>
                  <a:lnTo>
                    <a:pt x="115557" y="0"/>
                  </a:lnTo>
                  <a:lnTo>
                    <a:pt x="124311" y="3856"/>
                  </a:lnTo>
                  <a:lnTo>
                    <a:pt x="141563" y="21312"/>
                  </a:lnTo>
                  <a:lnTo>
                    <a:pt x="157028" y="65648"/>
                  </a:lnTo>
                  <a:lnTo>
                    <a:pt x="155869" y="98869"/>
                  </a:lnTo>
                  <a:lnTo>
                    <a:pt x="146886" y="130332"/>
                  </a:lnTo>
                  <a:lnTo>
                    <a:pt x="131134" y="156075"/>
                  </a:lnTo>
                  <a:lnTo>
                    <a:pt x="95691" y="190402"/>
                  </a:lnTo>
                  <a:lnTo>
                    <a:pt x="53909" y="212802"/>
                  </a:lnTo>
                  <a:lnTo>
                    <a:pt x="0" y="22535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7937"/>
            <p:cNvSpPr/>
            <p:nvPr>
              <p:custDataLst>
                <p:tags r:id="rId203"/>
              </p:custDataLst>
            </p:nvPr>
          </p:nvSpPr>
          <p:spPr>
            <a:xfrm>
              <a:off x="11023600" y="5035550"/>
              <a:ext cx="31751" cy="184151"/>
            </a:xfrm>
            <a:custGeom>
              <a:avLst/>
              <a:gdLst/>
              <a:ahLst/>
              <a:cxnLst/>
              <a:rect l="0" t="0" r="0" b="0"/>
              <a:pathLst>
                <a:path w="31751" h="184151">
                  <a:moveTo>
                    <a:pt x="0" y="0"/>
                  </a:moveTo>
                  <a:lnTo>
                    <a:pt x="0" y="0"/>
                  </a:lnTo>
                  <a:lnTo>
                    <a:pt x="5069" y="5775"/>
                  </a:lnTo>
                  <a:lnTo>
                    <a:pt x="8839" y="12209"/>
                  </a:lnTo>
                  <a:lnTo>
                    <a:pt x="11557" y="27136"/>
                  </a:lnTo>
                  <a:lnTo>
                    <a:pt x="13180" y="62693"/>
                  </a:lnTo>
                  <a:lnTo>
                    <a:pt x="16998" y="101047"/>
                  </a:lnTo>
                  <a:lnTo>
                    <a:pt x="19852" y="138831"/>
                  </a:lnTo>
                  <a:lnTo>
                    <a:pt x="31750" y="184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7938"/>
            <p:cNvSpPr/>
            <p:nvPr>
              <p:custDataLst>
                <p:tags r:id="rId204"/>
              </p:custDataLst>
            </p:nvPr>
          </p:nvSpPr>
          <p:spPr>
            <a:xfrm>
              <a:off x="10947400" y="5112633"/>
              <a:ext cx="165101" cy="24518"/>
            </a:xfrm>
            <a:custGeom>
              <a:avLst/>
              <a:gdLst/>
              <a:ahLst/>
              <a:cxnLst/>
              <a:rect l="0" t="0" r="0" b="0"/>
              <a:pathLst>
                <a:path w="165101" h="24518">
                  <a:moveTo>
                    <a:pt x="0" y="5467"/>
                  </a:moveTo>
                  <a:lnTo>
                    <a:pt x="0" y="5467"/>
                  </a:lnTo>
                  <a:lnTo>
                    <a:pt x="3371" y="2096"/>
                  </a:lnTo>
                  <a:lnTo>
                    <a:pt x="6907" y="441"/>
                  </a:lnTo>
                  <a:lnTo>
                    <a:pt x="8839" y="0"/>
                  </a:lnTo>
                  <a:lnTo>
                    <a:pt x="46728" y="6141"/>
                  </a:lnTo>
                  <a:lnTo>
                    <a:pt x="93975" y="14067"/>
                  </a:lnTo>
                  <a:lnTo>
                    <a:pt x="136343" y="20323"/>
                  </a:lnTo>
                  <a:lnTo>
                    <a:pt x="165100" y="245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7939"/>
            <p:cNvSpPr/>
            <p:nvPr>
              <p:custDataLst>
                <p:tags r:id="rId205"/>
              </p:custDataLst>
            </p:nvPr>
          </p:nvSpPr>
          <p:spPr>
            <a:xfrm>
              <a:off x="10788650" y="51308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1881"/>
                  </a:lnTo>
                  <a:lnTo>
                    <a:pt x="1270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7940"/>
            <p:cNvSpPr/>
            <p:nvPr>
              <p:custDataLst>
                <p:tags r:id="rId206"/>
              </p:custDataLst>
            </p:nvPr>
          </p:nvSpPr>
          <p:spPr>
            <a:xfrm>
              <a:off x="10579100" y="5127142"/>
              <a:ext cx="50801" cy="3659"/>
            </a:xfrm>
            <a:custGeom>
              <a:avLst/>
              <a:gdLst/>
              <a:ahLst/>
              <a:cxnLst/>
              <a:rect l="0" t="0" r="0" b="0"/>
              <a:pathLst>
                <a:path w="50801" h="3659">
                  <a:moveTo>
                    <a:pt x="0" y="3658"/>
                  </a:moveTo>
                  <a:lnTo>
                    <a:pt x="0" y="3658"/>
                  </a:lnTo>
                  <a:lnTo>
                    <a:pt x="23938" y="0"/>
                  </a:lnTo>
                  <a:lnTo>
                    <a:pt x="50800" y="36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7941"/>
            <p:cNvSpPr/>
            <p:nvPr>
              <p:custDataLst>
                <p:tags r:id="rId207"/>
              </p:custDataLst>
            </p:nvPr>
          </p:nvSpPr>
          <p:spPr>
            <a:xfrm>
              <a:off x="10445750" y="5003800"/>
              <a:ext cx="38101" cy="171451"/>
            </a:xfrm>
            <a:custGeom>
              <a:avLst/>
              <a:gdLst/>
              <a:ahLst/>
              <a:cxnLst/>
              <a:rect l="0" t="0" r="0" b="0"/>
              <a:pathLst>
                <a:path w="38101" h="171451">
                  <a:moveTo>
                    <a:pt x="0" y="0"/>
                  </a:moveTo>
                  <a:lnTo>
                    <a:pt x="0" y="0"/>
                  </a:lnTo>
                  <a:lnTo>
                    <a:pt x="8839" y="24419"/>
                  </a:lnTo>
                  <a:lnTo>
                    <a:pt x="14073" y="70836"/>
                  </a:lnTo>
                  <a:lnTo>
                    <a:pt x="21437" y="112378"/>
                  </a:lnTo>
                  <a:lnTo>
                    <a:pt x="31785" y="154455"/>
                  </a:lnTo>
                  <a:lnTo>
                    <a:pt x="38100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7942"/>
            <p:cNvSpPr/>
            <p:nvPr>
              <p:custDataLst>
                <p:tags r:id="rId208"/>
              </p:custDataLst>
            </p:nvPr>
          </p:nvSpPr>
          <p:spPr>
            <a:xfrm>
              <a:off x="10394950" y="5092700"/>
              <a:ext cx="114301" cy="6351"/>
            </a:xfrm>
            <a:custGeom>
              <a:avLst/>
              <a:gdLst/>
              <a:ahLst/>
              <a:cxnLst/>
              <a:rect l="0" t="0" r="0" b="0"/>
              <a:pathLst>
                <a:path w="114301" h="6351">
                  <a:moveTo>
                    <a:pt x="0" y="6350"/>
                  </a:moveTo>
                  <a:lnTo>
                    <a:pt x="0" y="6350"/>
                  </a:lnTo>
                  <a:lnTo>
                    <a:pt x="3371" y="6350"/>
                  </a:lnTo>
                  <a:lnTo>
                    <a:pt x="27136" y="883"/>
                  </a:lnTo>
                  <a:lnTo>
                    <a:pt x="69313" y="1998"/>
                  </a:lnTo>
                  <a:lnTo>
                    <a:pt x="85839" y="371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7943"/>
            <p:cNvSpPr/>
            <p:nvPr>
              <p:custDataLst>
                <p:tags r:id="rId209"/>
              </p:custDataLst>
            </p:nvPr>
          </p:nvSpPr>
          <p:spPr>
            <a:xfrm>
              <a:off x="10261600" y="4953000"/>
              <a:ext cx="67085" cy="228601"/>
            </a:xfrm>
            <a:custGeom>
              <a:avLst/>
              <a:gdLst/>
              <a:ahLst/>
              <a:cxnLst/>
              <a:rect l="0" t="0" r="0" b="0"/>
              <a:pathLst>
                <a:path w="67085" h="228601">
                  <a:moveTo>
                    <a:pt x="0" y="0"/>
                  </a:moveTo>
                  <a:lnTo>
                    <a:pt x="0" y="0"/>
                  </a:lnTo>
                  <a:lnTo>
                    <a:pt x="6741" y="0"/>
                  </a:lnTo>
                  <a:lnTo>
                    <a:pt x="42063" y="17677"/>
                  </a:lnTo>
                  <a:lnTo>
                    <a:pt x="54208" y="33256"/>
                  </a:lnTo>
                  <a:lnTo>
                    <a:pt x="62898" y="54997"/>
                  </a:lnTo>
                  <a:lnTo>
                    <a:pt x="67084" y="95004"/>
                  </a:lnTo>
                  <a:lnTo>
                    <a:pt x="62054" y="137432"/>
                  </a:lnTo>
                  <a:lnTo>
                    <a:pt x="44335" y="175716"/>
                  </a:lnTo>
                  <a:lnTo>
                    <a:pt x="12822" y="220728"/>
                  </a:lnTo>
                  <a:lnTo>
                    <a:pt x="6350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7944"/>
            <p:cNvSpPr/>
            <p:nvPr>
              <p:custDataLst>
                <p:tags r:id="rId210"/>
              </p:custDataLst>
            </p:nvPr>
          </p:nvSpPr>
          <p:spPr>
            <a:xfrm>
              <a:off x="10137291" y="5005206"/>
              <a:ext cx="105260" cy="127461"/>
            </a:xfrm>
            <a:custGeom>
              <a:avLst/>
              <a:gdLst/>
              <a:ahLst/>
              <a:cxnLst/>
              <a:rect l="0" t="0" r="0" b="0"/>
              <a:pathLst>
                <a:path w="105260" h="127461">
                  <a:moveTo>
                    <a:pt x="3659" y="17644"/>
                  </a:moveTo>
                  <a:lnTo>
                    <a:pt x="3659" y="17644"/>
                  </a:lnTo>
                  <a:lnTo>
                    <a:pt x="288" y="10902"/>
                  </a:lnTo>
                  <a:lnTo>
                    <a:pt x="0" y="8210"/>
                  </a:lnTo>
                  <a:lnTo>
                    <a:pt x="1563" y="3338"/>
                  </a:lnTo>
                  <a:lnTo>
                    <a:pt x="4378" y="1757"/>
                  </a:lnTo>
                  <a:lnTo>
                    <a:pt x="13151" y="0"/>
                  </a:lnTo>
                  <a:lnTo>
                    <a:pt x="33360" y="2381"/>
                  </a:lnTo>
                  <a:lnTo>
                    <a:pt x="45317" y="7568"/>
                  </a:lnTo>
                  <a:lnTo>
                    <a:pt x="50481" y="10927"/>
                  </a:lnTo>
                  <a:lnTo>
                    <a:pt x="53923" y="15988"/>
                  </a:lnTo>
                  <a:lnTo>
                    <a:pt x="57749" y="29137"/>
                  </a:lnTo>
                  <a:lnTo>
                    <a:pt x="55687" y="44388"/>
                  </a:lnTo>
                  <a:lnTo>
                    <a:pt x="44708" y="68843"/>
                  </a:lnTo>
                  <a:lnTo>
                    <a:pt x="26171" y="92081"/>
                  </a:lnTo>
                  <a:lnTo>
                    <a:pt x="4734" y="112154"/>
                  </a:lnTo>
                  <a:lnTo>
                    <a:pt x="2963" y="115223"/>
                  </a:lnTo>
                  <a:lnTo>
                    <a:pt x="2490" y="117974"/>
                  </a:lnTo>
                  <a:lnTo>
                    <a:pt x="2880" y="120514"/>
                  </a:lnTo>
                  <a:lnTo>
                    <a:pt x="10838" y="125218"/>
                  </a:lnTo>
                  <a:lnTo>
                    <a:pt x="16911" y="127460"/>
                  </a:lnTo>
                  <a:lnTo>
                    <a:pt x="57077" y="125989"/>
                  </a:lnTo>
                  <a:lnTo>
                    <a:pt x="105259" y="1192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7945"/>
            <p:cNvSpPr/>
            <p:nvPr>
              <p:custDataLst>
                <p:tags r:id="rId211"/>
              </p:custDataLst>
            </p:nvPr>
          </p:nvSpPr>
          <p:spPr>
            <a:xfrm>
              <a:off x="10044761" y="4946114"/>
              <a:ext cx="96190" cy="210087"/>
            </a:xfrm>
            <a:custGeom>
              <a:avLst/>
              <a:gdLst/>
              <a:ahLst/>
              <a:cxnLst/>
              <a:rect l="0" t="0" r="0" b="0"/>
              <a:pathLst>
                <a:path w="96190" h="210087">
                  <a:moveTo>
                    <a:pt x="96189" y="32286"/>
                  </a:moveTo>
                  <a:lnTo>
                    <a:pt x="96189" y="32286"/>
                  </a:lnTo>
                  <a:lnTo>
                    <a:pt x="95484" y="22147"/>
                  </a:lnTo>
                  <a:lnTo>
                    <a:pt x="92818" y="14609"/>
                  </a:lnTo>
                  <a:lnTo>
                    <a:pt x="80609" y="2433"/>
                  </a:lnTo>
                  <a:lnTo>
                    <a:pt x="74513" y="389"/>
                  </a:lnTo>
                  <a:lnTo>
                    <a:pt x="60214" y="0"/>
                  </a:lnTo>
                  <a:lnTo>
                    <a:pt x="44450" y="9705"/>
                  </a:lnTo>
                  <a:lnTo>
                    <a:pt x="28744" y="27894"/>
                  </a:lnTo>
                  <a:lnTo>
                    <a:pt x="9412" y="69869"/>
                  </a:lnTo>
                  <a:lnTo>
                    <a:pt x="0" y="117348"/>
                  </a:lnTo>
                  <a:lnTo>
                    <a:pt x="1759" y="160893"/>
                  </a:lnTo>
                  <a:lnTo>
                    <a:pt x="7417" y="182812"/>
                  </a:lnTo>
                  <a:lnTo>
                    <a:pt x="12314" y="190493"/>
                  </a:lnTo>
                  <a:lnTo>
                    <a:pt x="39039" y="2100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7946"/>
            <p:cNvSpPr/>
            <p:nvPr>
              <p:custDataLst>
                <p:tags r:id="rId212"/>
              </p:custDataLst>
            </p:nvPr>
          </p:nvSpPr>
          <p:spPr>
            <a:xfrm>
              <a:off x="9770292" y="4709621"/>
              <a:ext cx="154759" cy="144725"/>
            </a:xfrm>
            <a:custGeom>
              <a:avLst/>
              <a:gdLst/>
              <a:ahLst/>
              <a:cxnLst/>
              <a:rect l="0" t="0" r="0" b="0"/>
              <a:pathLst>
                <a:path w="154759" h="144725">
                  <a:moveTo>
                    <a:pt x="65858" y="27479"/>
                  </a:moveTo>
                  <a:lnTo>
                    <a:pt x="65858" y="27479"/>
                  </a:lnTo>
                  <a:lnTo>
                    <a:pt x="62487" y="27479"/>
                  </a:lnTo>
                  <a:lnTo>
                    <a:pt x="53649" y="34221"/>
                  </a:lnTo>
                  <a:lnTo>
                    <a:pt x="26985" y="75813"/>
                  </a:lnTo>
                  <a:lnTo>
                    <a:pt x="8947" y="116754"/>
                  </a:lnTo>
                  <a:lnTo>
                    <a:pt x="0" y="140468"/>
                  </a:lnTo>
                  <a:lnTo>
                    <a:pt x="80" y="143022"/>
                  </a:lnTo>
                  <a:lnTo>
                    <a:pt x="841" y="144724"/>
                  </a:lnTo>
                  <a:lnTo>
                    <a:pt x="2051" y="143742"/>
                  </a:lnTo>
                  <a:lnTo>
                    <a:pt x="18171" y="103886"/>
                  </a:lnTo>
                  <a:lnTo>
                    <a:pt x="31580" y="65248"/>
                  </a:lnTo>
                  <a:lnTo>
                    <a:pt x="52095" y="26048"/>
                  </a:lnTo>
                  <a:lnTo>
                    <a:pt x="70483" y="5339"/>
                  </a:lnTo>
                  <a:lnTo>
                    <a:pt x="78027" y="0"/>
                  </a:lnTo>
                  <a:lnTo>
                    <a:pt x="81731" y="1398"/>
                  </a:lnTo>
                  <a:lnTo>
                    <a:pt x="89611" y="10478"/>
                  </a:lnTo>
                  <a:lnTo>
                    <a:pt x="111236" y="50149"/>
                  </a:lnTo>
                  <a:lnTo>
                    <a:pt x="129634" y="89855"/>
                  </a:lnTo>
                  <a:lnTo>
                    <a:pt x="154758" y="1417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7947"/>
            <p:cNvSpPr/>
            <p:nvPr>
              <p:custDataLst>
                <p:tags r:id="rId213"/>
              </p:custDataLst>
            </p:nvPr>
          </p:nvSpPr>
          <p:spPr>
            <a:xfrm>
              <a:off x="9906000" y="5171879"/>
              <a:ext cx="57151" cy="136722"/>
            </a:xfrm>
            <a:custGeom>
              <a:avLst/>
              <a:gdLst/>
              <a:ahLst/>
              <a:cxnLst/>
              <a:rect l="0" t="0" r="0" b="0"/>
              <a:pathLst>
                <a:path w="57151" h="136722">
                  <a:moveTo>
                    <a:pt x="57150" y="3371"/>
                  </a:moveTo>
                  <a:lnTo>
                    <a:pt x="57150" y="3371"/>
                  </a:lnTo>
                  <a:lnTo>
                    <a:pt x="53779" y="0"/>
                  </a:lnTo>
                  <a:lnTo>
                    <a:pt x="52081" y="418"/>
                  </a:lnTo>
                  <a:lnTo>
                    <a:pt x="48311" y="4647"/>
                  </a:lnTo>
                  <a:lnTo>
                    <a:pt x="31144" y="45472"/>
                  </a:lnTo>
                  <a:lnTo>
                    <a:pt x="14697" y="89691"/>
                  </a:lnTo>
                  <a:lnTo>
                    <a:pt x="0" y="1367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7948"/>
            <p:cNvSpPr/>
            <p:nvPr>
              <p:custDataLst>
                <p:tags r:id="rId214"/>
              </p:custDataLst>
            </p:nvPr>
          </p:nvSpPr>
          <p:spPr>
            <a:xfrm>
              <a:off x="9861550" y="5194561"/>
              <a:ext cx="101601" cy="94990"/>
            </a:xfrm>
            <a:custGeom>
              <a:avLst/>
              <a:gdLst/>
              <a:ahLst/>
              <a:cxnLst/>
              <a:rect l="0" t="0" r="0" b="0"/>
              <a:pathLst>
                <a:path w="101601" h="94990">
                  <a:moveTo>
                    <a:pt x="0" y="6089"/>
                  </a:moveTo>
                  <a:lnTo>
                    <a:pt x="0" y="6089"/>
                  </a:lnTo>
                  <a:lnTo>
                    <a:pt x="0" y="2718"/>
                  </a:lnTo>
                  <a:lnTo>
                    <a:pt x="705" y="1725"/>
                  </a:lnTo>
                  <a:lnTo>
                    <a:pt x="1881" y="1063"/>
                  </a:lnTo>
                  <a:lnTo>
                    <a:pt x="8839" y="0"/>
                  </a:lnTo>
                  <a:lnTo>
                    <a:pt x="14746" y="5500"/>
                  </a:lnTo>
                  <a:lnTo>
                    <a:pt x="54661" y="49994"/>
                  </a:lnTo>
                  <a:lnTo>
                    <a:pt x="101600" y="949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7949"/>
            <p:cNvSpPr/>
            <p:nvPr>
              <p:custDataLst>
                <p:tags r:id="rId215"/>
              </p:custDataLst>
            </p:nvPr>
          </p:nvSpPr>
          <p:spPr>
            <a:xfrm>
              <a:off x="9799374" y="5213350"/>
              <a:ext cx="5027" cy="101601"/>
            </a:xfrm>
            <a:custGeom>
              <a:avLst/>
              <a:gdLst/>
              <a:ahLst/>
              <a:cxnLst/>
              <a:rect l="0" t="0" r="0" b="0"/>
              <a:pathLst>
                <a:path w="5027" h="101601">
                  <a:moveTo>
                    <a:pt x="5026" y="0"/>
                  </a:moveTo>
                  <a:lnTo>
                    <a:pt x="5026" y="0"/>
                  </a:lnTo>
                  <a:lnTo>
                    <a:pt x="0" y="43308"/>
                  </a:lnTo>
                  <a:lnTo>
                    <a:pt x="3213" y="89324"/>
                  </a:lnTo>
                  <a:lnTo>
                    <a:pt x="5026" y="101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7950"/>
            <p:cNvSpPr/>
            <p:nvPr>
              <p:custDataLst>
                <p:tags r:id="rId216"/>
              </p:custDataLst>
            </p:nvPr>
          </p:nvSpPr>
          <p:spPr>
            <a:xfrm>
              <a:off x="9620250" y="4959435"/>
              <a:ext cx="195071" cy="468967"/>
            </a:xfrm>
            <a:custGeom>
              <a:avLst/>
              <a:gdLst/>
              <a:ahLst/>
              <a:cxnLst/>
              <a:rect l="0" t="0" r="0" b="0"/>
              <a:pathLst>
                <a:path w="195071" h="468967">
                  <a:moveTo>
                    <a:pt x="0" y="253915"/>
                  </a:moveTo>
                  <a:lnTo>
                    <a:pt x="0" y="253915"/>
                  </a:lnTo>
                  <a:lnTo>
                    <a:pt x="3370" y="253915"/>
                  </a:lnTo>
                  <a:lnTo>
                    <a:pt x="4363" y="253210"/>
                  </a:lnTo>
                  <a:lnTo>
                    <a:pt x="5025" y="252033"/>
                  </a:lnTo>
                  <a:lnTo>
                    <a:pt x="5467" y="250544"/>
                  </a:lnTo>
                  <a:lnTo>
                    <a:pt x="6467" y="249551"/>
                  </a:lnTo>
                  <a:lnTo>
                    <a:pt x="9459" y="248448"/>
                  </a:lnTo>
                  <a:lnTo>
                    <a:pt x="10539" y="248859"/>
                  </a:lnTo>
                  <a:lnTo>
                    <a:pt x="11259" y="249838"/>
                  </a:lnTo>
                  <a:lnTo>
                    <a:pt x="30290" y="289030"/>
                  </a:lnTo>
                  <a:lnTo>
                    <a:pt x="46697" y="332740"/>
                  </a:lnTo>
                  <a:lnTo>
                    <a:pt x="59305" y="373853"/>
                  </a:lnTo>
                  <a:lnTo>
                    <a:pt x="71272" y="415903"/>
                  </a:lnTo>
                  <a:lnTo>
                    <a:pt x="80925" y="463247"/>
                  </a:lnTo>
                  <a:lnTo>
                    <a:pt x="81828" y="468542"/>
                  </a:lnTo>
                  <a:lnTo>
                    <a:pt x="82069" y="468966"/>
                  </a:lnTo>
                  <a:lnTo>
                    <a:pt x="70987" y="434436"/>
                  </a:lnTo>
                  <a:lnTo>
                    <a:pt x="64240" y="405408"/>
                  </a:lnTo>
                  <a:lnTo>
                    <a:pt x="58419" y="365695"/>
                  </a:lnTo>
                  <a:lnTo>
                    <a:pt x="55881" y="343252"/>
                  </a:lnTo>
                  <a:lnTo>
                    <a:pt x="53480" y="317706"/>
                  </a:lnTo>
                  <a:lnTo>
                    <a:pt x="51176" y="290093"/>
                  </a:lnTo>
                  <a:lnTo>
                    <a:pt x="48934" y="261100"/>
                  </a:lnTo>
                  <a:lnTo>
                    <a:pt x="46734" y="231893"/>
                  </a:lnTo>
                  <a:lnTo>
                    <a:pt x="44562" y="202545"/>
                  </a:lnTo>
                  <a:lnTo>
                    <a:pt x="42407" y="173102"/>
                  </a:lnTo>
                  <a:lnTo>
                    <a:pt x="41677" y="147829"/>
                  </a:lnTo>
                  <a:lnTo>
                    <a:pt x="42747" y="104695"/>
                  </a:lnTo>
                  <a:lnTo>
                    <a:pt x="47455" y="68591"/>
                  </a:lnTo>
                  <a:lnTo>
                    <a:pt x="56369" y="38199"/>
                  </a:lnTo>
                  <a:lnTo>
                    <a:pt x="72089" y="15283"/>
                  </a:lnTo>
                  <a:lnTo>
                    <a:pt x="94600" y="3218"/>
                  </a:lnTo>
                  <a:lnTo>
                    <a:pt x="107517" y="0"/>
                  </a:lnTo>
                  <a:lnTo>
                    <a:pt x="135039" y="3951"/>
                  </a:lnTo>
                  <a:lnTo>
                    <a:pt x="149291" y="8955"/>
                  </a:lnTo>
                  <a:lnTo>
                    <a:pt x="170774" y="27687"/>
                  </a:lnTo>
                  <a:lnTo>
                    <a:pt x="185966" y="53180"/>
                  </a:lnTo>
                  <a:lnTo>
                    <a:pt x="195070" y="83326"/>
                  </a:lnTo>
                  <a:lnTo>
                    <a:pt x="194049" y="128659"/>
                  </a:lnTo>
                  <a:lnTo>
                    <a:pt x="178906" y="156617"/>
                  </a:lnTo>
                  <a:lnTo>
                    <a:pt x="142616" y="192396"/>
                  </a:lnTo>
                  <a:lnTo>
                    <a:pt x="98701" y="217107"/>
                  </a:lnTo>
                  <a:lnTo>
                    <a:pt x="59348" y="227722"/>
                  </a:lnTo>
                  <a:lnTo>
                    <a:pt x="43690" y="228281"/>
                  </a:lnTo>
                  <a:lnTo>
                    <a:pt x="44450" y="2285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7951"/>
            <p:cNvSpPr/>
            <p:nvPr>
              <p:custDataLst>
                <p:tags r:id="rId217"/>
              </p:custDataLst>
            </p:nvPr>
          </p:nvSpPr>
          <p:spPr>
            <a:xfrm>
              <a:off x="9285135" y="5378450"/>
              <a:ext cx="233516" cy="36336"/>
            </a:xfrm>
            <a:custGeom>
              <a:avLst/>
              <a:gdLst/>
              <a:ahLst/>
              <a:cxnLst/>
              <a:rect l="0" t="0" r="0" b="0"/>
              <a:pathLst>
                <a:path w="233516" h="36336">
                  <a:moveTo>
                    <a:pt x="23965" y="25400"/>
                  </a:moveTo>
                  <a:lnTo>
                    <a:pt x="23965" y="25400"/>
                  </a:lnTo>
                  <a:lnTo>
                    <a:pt x="717" y="35451"/>
                  </a:lnTo>
                  <a:lnTo>
                    <a:pt x="0" y="36335"/>
                  </a:lnTo>
                  <a:lnTo>
                    <a:pt x="38568" y="31976"/>
                  </a:lnTo>
                  <a:lnTo>
                    <a:pt x="80784" y="25736"/>
                  </a:lnTo>
                  <a:lnTo>
                    <a:pt x="107706" y="21390"/>
                  </a:lnTo>
                  <a:lnTo>
                    <a:pt x="137648" y="16377"/>
                  </a:lnTo>
                  <a:lnTo>
                    <a:pt x="169603" y="10918"/>
                  </a:lnTo>
                  <a:lnTo>
                    <a:pt x="23351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7952"/>
            <p:cNvSpPr/>
            <p:nvPr>
              <p:custDataLst>
                <p:tags r:id="rId218"/>
              </p:custDataLst>
            </p:nvPr>
          </p:nvSpPr>
          <p:spPr>
            <a:xfrm>
              <a:off x="9283700" y="5284344"/>
              <a:ext cx="146051" cy="11557"/>
            </a:xfrm>
            <a:custGeom>
              <a:avLst/>
              <a:gdLst/>
              <a:ahLst/>
              <a:cxnLst/>
              <a:rect l="0" t="0" r="0" b="0"/>
              <a:pathLst>
                <a:path w="146051" h="11557">
                  <a:moveTo>
                    <a:pt x="0" y="11556"/>
                  </a:moveTo>
                  <a:lnTo>
                    <a:pt x="0" y="11556"/>
                  </a:lnTo>
                  <a:lnTo>
                    <a:pt x="36627" y="2717"/>
                  </a:lnTo>
                  <a:lnTo>
                    <a:pt x="78038" y="0"/>
                  </a:lnTo>
                  <a:lnTo>
                    <a:pt x="119313" y="2566"/>
                  </a:lnTo>
                  <a:lnTo>
                    <a:pt x="146050" y="52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7953"/>
            <p:cNvSpPr/>
            <p:nvPr>
              <p:custDataLst>
                <p:tags r:id="rId219"/>
              </p:custDataLst>
            </p:nvPr>
          </p:nvSpPr>
          <p:spPr>
            <a:xfrm>
              <a:off x="8940800" y="5052913"/>
              <a:ext cx="285164" cy="522388"/>
            </a:xfrm>
            <a:custGeom>
              <a:avLst/>
              <a:gdLst/>
              <a:ahLst/>
              <a:cxnLst/>
              <a:rect l="0" t="0" r="0" b="0"/>
              <a:pathLst>
                <a:path w="285164" h="522388">
                  <a:moveTo>
                    <a:pt x="0" y="52487"/>
                  </a:moveTo>
                  <a:lnTo>
                    <a:pt x="0" y="52487"/>
                  </a:lnTo>
                  <a:lnTo>
                    <a:pt x="3370" y="45745"/>
                  </a:lnTo>
                  <a:lnTo>
                    <a:pt x="18951" y="31439"/>
                  </a:lnTo>
                  <a:lnTo>
                    <a:pt x="44812" y="17166"/>
                  </a:lnTo>
                  <a:lnTo>
                    <a:pt x="88816" y="4771"/>
                  </a:lnTo>
                  <a:lnTo>
                    <a:pt x="108147" y="0"/>
                  </a:lnTo>
                  <a:lnTo>
                    <a:pt x="126147" y="1172"/>
                  </a:lnTo>
                  <a:lnTo>
                    <a:pt x="134898" y="3460"/>
                  </a:lnTo>
                  <a:lnTo>
                    <a:pt x="148385" y="13529"/>
                  </a:lnTo>
                  <a:lnTo>
                    <a:pt x="158376" y="28118"/>
                  </a:lnTo>
                  <a:lnTo>
                    <a:pt x="170539" y="69990"/>
                  </a:lnTo>
                  <a:lnTo>
                    <a:pt x="177529" y="112941"/>
                  </a:lnTo>
                  <a:lnTo>
                    <a:pt x="184070" y="157653"/>
                  </a:lnTo>
                  <a:lnTo>
                    <a:pt x="192358" y="201475"/>
                  </a:lnTo>
                  <a:lnTo>
                    <a:pt x="203751" y="248325"/>
                  </a:lnTo>
                  <a:lnTo>
                    <a:pt x="217944" y="293487"/>
                  </a:lnTo>
                  <a:lnTo>
                    <a:pt x="239319" y="340030"/>
                  </a:lnTo>
                  <a:lnTo>
                    <a:pt x="264230" y="385805"/>
                  </a:lnTo>
                  <a:lnTo>
                    <a:pt x="281256" y="428061"/>
                  </a:lnTo>
                  <a:lnTo>
                    <a:pt x="285163" y="455770"/>
                  </a:lnTo>
                  <a:lnTo>
                    <a:pt x="279844" y="479844"/>
                  </a:lnTo>
                  <a:lnTo>
                    <a:pt x="271230" y="489792"/>
                  </a:lnTo>
                  <a:lnTo>
                    <a:pt x="244725" y="506490"/>
                  </a:lnTo>
                  <a:lnTo>
                    <a:pt x="209895" y="515322"/>
                  </a:lnTo>
                  <a:lnTo>
                    <a:pt x="152400" y="5223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SMARTInkShape-Group1465"/>
          <p:cNvGrpSpPr/>
          <p:nvPr/>
        </p:nvGrpSpPr>
        <p:grpSpPr>
          <a:xfrm>
            <a:off x="6254750" y="4936054"/>
            <a:ext cx="694970" cy="827150"/>
            <a:chOff x="6254750" y="4936054"/>
            <a:chExt cx="694970" cy="827150"/>
          </a:xfrm>
        </p:grpSpPr>
        <p:sp>
          <p:nvSpPr>
            <p:cNvPr id="285" name="SMARTInkShape-7954"/>
            <p:cNvSpPr/>
            <p:nvPr>
              <p:custDataLst>
                <p:tags r:id="rId175"/>
              </p:custDataLst>
            </p:nvPr>
          </p:nvSpPr>
          <p:spPr>
            <a:xfrm>
              <a:off x="6254750" y="5327298"/>
              <a:ext cx="177979" cy="405850"/>
            </a:xfrm>
            <a:custGeom>
              <a:avLst/>
              <a:gdLst/>
              <a:ahLst/>
              <a:cxnLst/>
              <a:rect l="0" t="0" r="0" b="0"/>
              <a:pathLst>
                <a:path w="177979" h="405850">
                  <a:moveTo>
                    <a:pt x="50800" y="51152"/>
                  </a:moveTo>
                  <a:lnTo>
                    <a:pt x="50800" y="51152"/>
                  </a:lnTo>
                  <a:lnTo>
                    <a:pt x="47429" y="54523"/>
                  </a:lnTo>
                  <a:lnTo>
                    <a:pt x="35873" y="95964"/>
                  </a:lnTo>
                  <a:lnTo>
                    <a:pt x="36343" y="136082"/>
                  </a:lnTo>
                  <a:lnTo>
                    <a:pt x="41082" y="167451"/>
                  </a:lnTo>
                  <a:lnTo>
                    <a:pt x="47892" y="200913"/>
                  </a:lnTo>
                  <a:lnTo>
                    <a:pt x="55623" y="236951"/>
                  </a:lnTo>
                  <a:lnTo>
                    <a:pt x="63762" y="272254"/>
                  </a:lnTo>
                  <a:lnTo>
                    <a:pt x="71377" y="306053"/>
                  </a:lnTo>
                  <a:lnTo>
                    <a:pt x="79632" y="351437"/>
                  </a:lnTo>
                  <a:lnTo>
                    <a:pt x="86861" y="393447"/>
                  </a:lnTo>
                  <a:lnTo>
                    <a:pt x="87288" y="403661"/>
                  </a:lnTo>
                  <a:lnTo>
                    <a:pt x="86414" y="405397"/>
                  </a:lnTo>
                  <a:lnTo>
                    <a:pt x="85125" y="405849"/>
                  </a:lnTo>
                  <a:lnTo>
                    <a:pt x="83562" y="404033"/>
                  </a:lnTo>
                  <a:lnTo>
                    <a:pt x="79941" y="396370"/>
                  </a:lnTo>
                  <a:lnTo>
                    <a:pt x="71163" y="352516"/>
                  </a:lnTo>
                  <a:lnTo>
                    <a:pt x="64318" y="319853"/>
                  </a:lnTo>
                  <a:lnTo>
                    <a:pt x="58454" y="286050"/>
                  </a:lnTo>
                  <a:lnTo>
                    <a:pt x="53496" y="251507"/>
                  </a:lnTo>
                  <a:lnTo>
                    <a:pt x="48941" y="214987"/>
                  </a:lnTo>
                  <a:lnTo>
                    <a:pt x="46445" y="179471"/>
                  </a:lnTo>
                  <a:lnTo>
                    <a:pt x="45338" y="144871"/>
                  </a:lnTo>
                  <a:lnTo>
                    <a:pt x="44844" y="110679"/>
                  </a:lnTo>
                  <a:lnTo>
                    <a:pt x="50269" y="74786"/>
                  </a:lnTo>
                  <a:lnTo>
                    <a:pt x="60441" y="41901"/>
                  </a:lnTo>
                  <a:lnTo>
                    <a:pt x="74371" y="20229"/>
                  </a:lnTo>
                  <a:lnTo>
                    <a:pt x="91850" y="7304"/>
                  </a:lnTo>
                  <a:lnTo>
                    <a:pt x="109967" y="620"/>
                  </a:lnTo>
                  <a:lnTo>
                    <a:pt x="125073" y="0"/>
                  </a:lnTo>
                  <a:lnTo>
                    <a:pt x="140725" y="7722"/>
                  </a:lnTo>
                  <a:lnTo>
                    <a:pt x="155678" y="21266"/>
                  </a:lnTo>
                  <a:lnTo>
                    <a:pt x="171323" y="49431"/>
                  </a:lnTo>
                  <a:lnTo>
                    <a:pt x="177978" y="72259"/>
                  </a:lnTo>
                  <a:lnTo>
                    <a:pt x="175580" y="112282"/>
                  </a:lnTo>
                  <a:lnTo>
                    <a:pt x="165759" y="135236"/>
                  </a:lnTo>
                  <a:lnTo>
                    <a:pt x="159190" y="145308"/>
                  </a:lnTo>
                  <a:lnTo>
                    <a:pt x="126347" y="169597"/>
                  </a:lnTo>
                  <a:lnTo>
                    <a:pt x="81964" y="183457"/>
                  </a:lnTo>
                  <a:lnTo>
                    <a:pt x="55244" y="183803"/>
                  </a:lnTo>
                  <a:lnTo>
                    <a:pt x="10725" y="174532"/>
                  </a:lnTo>
                  <a:lnTo>
                    <a:pt x="0" y="1718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7955"/>
            <p:cNvSpPr/>
            <p:nvPr>
              <p:custDataLst>
                <p:tags r:id="rId176"/>
              </p:custDataLst>
            </p:nvPr>
          </p:nvSpPr>
          <p:spPr>
            <a:xfrm>
              <a:off x="6438900" y="5505450"/>
              <a:ext cx="76201" cy="114301"/>
            </a:xfrm>
            <a:custGeom>
              <a:avLst/>
              <a:gdLst/>
              <a:ahLst/>
              <a:cxnLst/>
              <a:rect l="0" t="0" r="0" b="0"/>
              <a:pathLst>
                <a:path w="76201" h="114301">
                  <a:moveTo>
                    <a:pt x="76200" y="0"/>
                  </a:moveTo>
                  <a:lnTo>
                    <a:pt x="76200" y="0"/>
                  </a:lnTo>
                  <a:lnTo>
                    <a:pt x="61895" y="8838"/>
                  </a:lnTo>
                  <a:lnTo>
                    <a:pt x="51814" y="18298"/>
                  </a:lnTo>
                  <a:lnTo>
                    <a:pt x="29516" y="65597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7956"/>
            <p:cNvSpPr/>
            <p:nvPr>
              <p:custDataLst>
                <p:tags r:id="rId177"/>
              </p:custDataLst>
            </p:nvPr>
          </p:nvSpPr>
          <p:spPr>
            <a:xfrm>
              <a:off x="6407150" y="5518150"/>
              <a:ext cx="139701" cy="95251"/>
            </a:xfrm>
            <a:custGeom>
              <a:avLst/>
              <a:gdLst/>
              <a:ahLst/>
              <a:cxnLst/>
              <a:rect l="0" t="0" r="0" b="0"/>
              <a:pathLst>
                <a:path w="139701" h="95251">
                  <a:moveTo>
                    <a:pt x="0" y="0"/>
                  </a:moveTo>
                  <a:lnTo>
                    <a:pt x="0" y="0"/>
                  </a:lnTo>
                  <a:lnTo>
                    <a:pt x="12831" y="0"/>
                  </a:lnTo>
                  <a:lnTo>
                    <a:pt x="27320" y="6742"/>
                  </a:lnTo>
                  <a:lnTo>
                    <a:pt x="71219" y="39546"/>
                  </a:lnTo>
                  <a:lnTo>
                    <a:pt x="116466" y="74849"/>
                  </a:lnTo>
                  <a:lnTo>
                    <a:pt x="13970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7957"/>
            <p:cNvSpPr/>
            <p:nvPr>
              <p:custDataLst>
                <p:tags r:id="rId178"/>
              </p:custDataLst>
            </p:nvPr>
          </p:nvSpPr>
          <p:spPr>
            <a:xfrm>
              <a:off x="6362700" y="5685374"/>
              <a:ext cx="114301" cy="77830"/>
            </a:xfrm>
            <a:custGeom>
              <a:avLst/>
              <a:gdLst/>
              <a:ahLst/>
              <a:cxnLst/>
              <a:rect l="0" t="0" r="0" b="0"/>
              <a:pathLst>
                <a:path w="114301" h="77830">
                  <a:moveTo>
                    <a:pt x="0" y="4226"/>
                  </a:moveTo>
                  <a:lnTo>
                    <a:pt x="0" y="4226"/>
                  </a:lnTo>
                  <a:lnTo>
                    <a:pt x="8839" y="13064"/>
                  </a:lnTo>
                  <a:lnTo>
                    <a:pt x="10984" y="18974"/>
                  </a:lnTo>
                  <a:lnTo>
                    <a:pt x="12361" y="37634"/>
                  </a:lnTo>
                  <a:lnTo>
                    <a:pt x="6603" y="77589"/>
                  </a:lnTo>
                  <a:lnTo>
                    <a:pt x="6519" y="77829"/>
                  </a:lnTo>
                  <a:lnTo>
                    <a:pt x="7071" y="57878"/>
                  </a:lnTo>
                  <a:lnTo>
                    <a:pt x="16477" y="12981"/>
                  </a:lnTo>
                  <a:lnTo>
                    <a:pt x="17906" y="5059"/>
                  </a:lnTo>
                  <a:lnTo>
                    <a:pt x="18993" y="2665"/>
                  </a:lnTo>
                  <a:lnTo>
                    <a:pt x="20423" y="1068"/>
                  </a:lnTo>
                  <a:lnTo>
                    <a:pt x="22082" y="5"/>
                  </a:lnTo>
                  <a:lnTo>
                    <a:pt x="24598" y="0"/>
                  </a:lnTo>
                  <a:lnTo>
                    <a:pt x="31159" y="1878"/>
                  </a:lnTo>
                  <a:lnTo>
                    <a:pt x="39413" y="6901"/>
                  </a:lnTo>
                  <a:lnTo>
                    <a:pt x="46329" y="19600"/>
                  </a:lnTo>
                  <a:lnTo>
                    <a:pt x="50538" y="51393"/>
                  </a:lnTo>
                  <a:lnTo>
                    <a:pt x="50723" y="57399"/>
                  </a:lnTo>
                  <a:lnTo>
                    <a:pt x="50748" y="57313"/>
                  </a:lnTo>
                  <a:lnTo>
                    <a:pt x="51499" y="40824"/>
                  </a:lnTo>
                  <a:lnTo>
                    <a:pt x="55868" y="28397"/>
                  </a:lnTo>
                  <a:lnTo>
                    <a:pt x="65727" y="15205"/>
                  </a:lnTo>
                  <a:lnTo>
                    <a:pt x="68512" y="14368"/>
                  </a:lnTo>
                  <a:lnTo>
                    <a:pt x="75371" y="15319"/>
                  </a:lnTo>
                  <a:lnTo>
                    <a:pt x="87165" y="19821"/>
                  </a:lnTo>
                  <a:lnTo>
                    <a:pt x="99596" y="28995"/>
                  </a:lnTo>
                  <a:lnTo>
                    <a:pt x="108846" y="40650"/>
                  </a:lnTo>
                  <a:lnTo>
                    <a:pt x="111876" y="48872"/>
                  </a:lnTo>
                  <a:lnTo>
                    <a:pt x="114300" y="677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7958"/>
            <p:cNvSpPr/>
            <p:nvPr>
              <p:custDataLst>
                <p:tags r:id="rId179"/>
              </p:custDataLst>
            </p:nvPr>
          </p:nvSpPr>
          <p:spPr>
            <a:xfrm>
              <a:off x="6568955" y="5197580"/>
              <a:ext cx="73146" cy="263421"/>
            </a:xfrm>
            <a:custGeom>
              <a:avLst/>
              <a:gdLst/>
              <a:ahLst/>
              <a:cxnLst/>
              <a:rect l="0" t="0" r="0" b="0"/>
              <a:pathLst>
                <a:path w="73146" h="263421">
                  <a:moveTo>
                    <a:pt x="73145" y="9420"/>
                  </a:moveTo>
                  <a:lnTo>
                    <a:pt x="73145" y="9420"/>
                  </a:lnTo>
                  <a:lnTo>
                    <a:pt x="73143" y="582"/>
                  </a:lnTo>
                  <a:lnTo>
                    <a:pt x="71733" y="0"/>
                  </a:lnTo>
                  <a:lnTo>
                    <a:pt x="66403" y="1235"/>
                  </a:lnTo>
                  <a:lnTo>
                    <a:pt x="55469" y="9268"/>
                  </a:lnTo>
                  <a:lnTo>
                    <a:pt x="23013" y="51333"/>
                  </a:lnTo>
                  <a:lnTo>
                    <a:pt x="7256" y="86749"/>
                  </a:lnTo>
                  <a:lnTo>
                    <a:pt x="0" y="125936"/>
                  </a:lnTo>
                  <a:lnTo>
                    <a:pt x="1613" y="166945"/>
                  </a:lnTo>
                  <a:lnTo>
                    <a:pt x="12909" y="204026"/>
                  </a:lnTo>
                  <a:lnTo>
                    <a:pt x="35690" y="241417"/>
                  </a:lnTo>
                  <a:lnTo>
                    <a:pt x="66795" y="2634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7959"/>
            <p:cNvSpPr/>
            <p:nvPr>
              <p:custDataLst>
                <p:tags r:id="rId180"/>
              </p:custDataLst>
            </p:nvPr>
          </p:nvSpPr>
          <p:spPr>
            <a:xfrm>
              <a:off x="6704422" y="5302589"/>
              <a:ext cx="128179" cy="105009"/>
            </a:xfrm>
            <a:custGeom>
              <a:avLst/>
              <a:gdLst/>
              <a:ahLst/>
              <a:cxnLst/>
              <a:rect l="0" t="0" r="0" b="0"/>
              <a:pathLst>
                <a:path w="128179" h="105009">
                  <a:moveTo>
                    <a:pt x="7528" y="12361"/>
                  </a:moveTo>
                  <a:lnTo>
                    <a:pt x="7528" y="12361"/>
                  </a:lnTo>
                  <a:lnTo>
                    <a:pt x="4157" y="8990"/>
                  </a:lnTo>
                  <a:lnTo>
                    <a:pt x="3869" y="7292"/>
                  </a:lnTo>
                  <a:lnTo>
                    <a:pt x="4383" y="5453"/>
                  </a:lnTo>
                  <a:lnTo>
                    <a:pt x="6906" y="805"/>
                  </a:lnTo>
                  <a:lnTo>
                    <a:pt x="17456" y="0"/>
                  </a:lnTo>
                  <a:lnTo>
                    <a:pt x="26287" y="3574"/>
                  </a:lnTo>
                  <a:lnTo>
                    <a:pt x="30617" y="6503"/>
                  </a:lnTo>
                  <a:lnTo>
                    <a:pt x="37310" y="15402"/>
                  </a:lnTo>
                  <a:lnTo>
                    <a:pt x="40083" y="20738"/>
                  </a:lnTo>
                  <a:lnTo>
                    <a:pt x="40520" y="26412"/>
                  </a:lnTo>
                  <a:lnTo>
                    <a:pt x="37242" y="38362"/>
                  </a:lnTo>
                  <a:lnTo>
                    <a:pt x="6463" y="81540"/>
                  </a:lnTo>
                  <a:lnTo>
                    <a:pt x="470" y="91555"/>
                  </a:lnTo>
                  <a:lnTo>
                    <a:pt x="0" y="95496"/>
                  </a:lnTo>
                  <a:lnTo>
                    <a:pt x="1098" y="98829"/>
                  </a:lnTo>
                  <a:lnTo>
                    <a:pt x="3241" y="101756"/>
                  </a:lnTo>
                  <a:lnTo>
                    <a:pt x="15030" y="105008"/>
                  </a:lnTo>
                  <a:lnTo>
                    <a:pt x="58085" y="103726"/>
                  </a:lnTo>
                  <a:lnTo>
                    <a:pt x="99727" y="95249"/>
                  </a:lnTo>
                  <a:lnTo>
                    <a:pt x="128178" y="885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7960"/>
            <p:cNvSpPr/>
            <p:nvPr>
              <p:custDataLst>
                <p:tags r:id="rId181"/>
              </p:custDataLst>
            </p:nvPr>
          </p:nvSpPr>
          <p:spPr>
            <a:xfrm>
              <a:off x="6832600" y="5238750"/>
              <a:ext cx="117120" cy="215901"/>
            </a:xfrm>
            <a:custGeom>
              <a:avLst/>
              <a:gdLst/>
              <a:ahLst/>
              <a:cxnLst/>
              <a:rect l="0" t="0" r="0" b="0"/>
              <a:pathLst>
                <a:path w="117120" h="215901">
                  <a:moveTo>
                    <a:pt x="95250" y="0"/>
                  </a:moveTo>
                  <a:lnTo>
                    <a:pt x="95250" y="0"/>
                  </a:lnTo>
                  <a:lnTo>
                    <a:pt x="108734" y="20226"/>
                  </a:lnTo>
                  <a:lnTo>
                    <a:pt x="117119" y="59772"/>
                  </a:lnTo>
                  <a:lnTo>
                    <a:pt x="111555" y="92887"/>
                  </a:lnTo>
                  <a:lnTo>
                    <a:pt x="98262" y="127361"/>
                  </a:lnTo>
                  <a:lnTo>
                    <a:pt x="78245" y="159145"/>
                  </a:lnTo>
                  <a:lnTo>
                    <a:pt x="33062" y="194694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7961"/>
            <p:cNvSpPr/>
            <p:nvPr>
              <p:custDataLst>
                <p:tags r:id="rId182"/>
              </p:custDataLst>
            </p:nvPr>
          </p:nvSpPr>
          <p:spPr>
            <a:xfrm>
              <a:off x="6488362" y="4936054"/>
              <a:ext cx="160089" cy="155911"/>
            </a:xfrm>
            <a:custGeom>
              <a:avLst/>
              <a:gdLst/>
              <a:ahLst/>
              <a:cxnLst/>
              <a:rect l="0" t="0" r="0" b="0"/>
              <a:pathLst>
                <a:path w="160089" h="155911">
                  <a:moveTo>
                    <a:pt x="20388" y="48696"/>
                  </a:moveTo>
                  <a:lnTo>
                    <a:pt x="20388" y="48696"/>
                  </a:lnTo>
                  <a:lnTo>
                    <a:pt x="17017" y="48696"/>
                  </a:lnTo>
                  <a:lnTo>
                    <a:pt x="16729" y="50107"/>
                  </a:lnTo>
                  <a:lnTo>
                    <a:pt x="18285" y="60951"/>
                  </a:lnTo>
                  <a:lnTo>
                    <a:pt x="11366" y="108435"/>
                  </a:lnTo>
                  <a:lnTo>
                    <a:pt x="0" y="150227"/>
                  </a:lnTo>
                  <a:lnTo>
                    <a:pt x="744" y="155910"/>
                  </a:lnTo>
                  <a:lnTo>
                    <a:pt x="943" y="155450"/>
                  </a:lnTo>
                  <a:lnTo>
                    <a:pt x="1073" y="153732"/>
                  </a:lnTo>
                  <a:lnTo>
                    <a:pt x="17000" y="117474"/>
                  </a:lnTo>
                  <a:lnTo>
                    <a:pt x="33965" y="74484"/>
                  </a:lnTo>
                  <a:lnTo>
                    <a:pt x="47589" y="43224"/>
                  </a:lnTo>
                  <a:lnTo>
                    <a:pt x="65403" y="19923"/>
                  </a:lnTo>
                  <a:lnTo>
                    <a:pt x="85079" y="5804"/>
                  </a:lnTo>
                  <a:lnTo>
                    <a:pt x="95266" y="1052"/>
                  </a:lnTo>
                  <a:lnTo>
                    <a:pt x="103467" y="0"/>
                  </a:lnTo>
                  <a:lnTo>
                    <a:pt x="110346" y="1415"/>
                  </a:lnTo>
                  <a:lnTo>
                    <a:pt x="116343" y="4475"/>
                  </a:lnTo>
                  <a:lnTo>
                    <a:pt x="134897" y="39121"/>
                  </a:lnTo>
                  <a:lnTo>
                    <a:pt x="150429" y="86232"/>
                  </a:lnTo>
                  <a:lnTo>
                    <a:pt x="160088" y="1185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4" name="SMARTInkShape-7962"/>
          <p:cNvSpPr/>
          <p:nvPr>
            <p:custDataLst>
              <p:tags r:id="rId1"/>
            </p:custDataLst>
          </p:nvPr>
        </p:nvSpPr>
        <p:spPr>
          <a:xfrm>
            <a:off x="6338207" y="5640982"/>
            <a:ext cx="14781" cy="36801"/>
          </a:xfrm>
          <a:custGeom>
            <a:avLst/>
            <a:gdLst/>
            <a:ahLst/>
            <a:cxnLst/>
            <a:rect l="0" t="0" r="0" b="0"/>
            <a:pathLst>
              <a:path w="14781" h="36801">
                <a:moveTo>
                  <a:pt x="10495" y="2513"/>
                </a:moveTo>
                <a:lnTo>
                  <a:pt x="10495" y="2513"/>
                </a:lnTo>
                <a:lnTo>
                  <a:pt x="12164" y="14585"/>
                </a:lnTo>
                <a:lnTo>
                  <a:pt x="14780" y="29964"/>
                </a:lnTo>
                <a:lnTo>
                  <a:pt x="14491" y="34066"/>
                </a:lnTo>
                <a:lnTo>
                  <a:pt x="13591" y="36800"/>
                </a:lnTo>
                <a:lnTo>
                  <a:pt x="12286" y="36506"/>
                </a:lnTo>
                <a:lnTo>
                  <a:pt x="8955" y="30535"/>
                </a:lnTo>
                <a:lnTo>
                  <a:pt x="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SMARTInkShape-7963"/>
          <p:cNvSpPr/>
          <p:nvPr>
            <p:custDataLst>
              <p:tags r:id="rId2"/>
            </p:custDataLst>
          </p:nvPr>
        </p:nvSpPr>
        <p:spPr>
          <a:xfrm>
            <a:off x="6413500" y="3327739"/>
            <a:ext cx="152401" cy="118189"/>
          </a:xfrm>
          <a:custGeom>
            <a:avLst/>
            <a:gdLst/>
            <a:ahLst/>
            <a:cxnLst/>
            <a:rect l="0" t="0" r="0" b="0"/>
            <a:pathLst>
              <a:path w="152401" h="118189">
                <a:moveTo>
                  <a:pt x="0" y="12361"/>
                </a:moveTo>
                <a:lnTo>
                  <a:pt x="0" y="12361"/>
                </a:lnTo>
                <a:lnTo>
                  <a:pt x="8839" y="3523"/>
                </a:lnTo>
                <a:lnTo>
                  <a:pt x="25040" y="806"/>
                </a:lnTo>
                <a:lnTo>
                  <a:pt x="47714" y="0"/>
                </a:lnTo>
                <a:lnTo>
                  <a:pt x="53682" y="1298"/>
                </a:lnTo>
                <a:lnTo>
                  <a:pt x="62193" y="6504"/>
                </a:lnTo>
                <a:lnTo>
                  <a:pt x="66447" y="17284"/>
                </a:lnTo>
                <a:lnTo>
                  <a:pt x="67582" y="24110"/>
                </a:lnTo>
                <a:lnTo>
                  <a:pt x="63198" y="41101"/>
                </a:lnTo>
                <a:lnTo>
                  <a:pt x="43137" y="77383"/>
                </a:lnTo>
                <a:lnTo>
                  <a:pt x="11474" y="115533"/>
                </a:lnTo>
                <a:lnTo>
                  <a:pt x="11176" y="117126"/>
                </a:lnTo>
                <a:lnTo>
                  <a:pt x="11685" y="118188"/>
                </a:lnTo>
                <a:lnTo>
                  <a:pt x="54630" y="111242"/>
                </a:lnTo>
                <a:lnTo>
                  <a:pt x="86368" y="104286"/>
                </a:lnTo>
                <a:lnTo>
                  <a:pt x="130326" y="93847"/>
                </a:lnTo>
                <a:lnTo>
                  <a:pt x="152400" y="8856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SMARTInkShape-7964"/>
          <p:cNvSpPr/>
          <p:nvPr>
            <p:custDataLst>
              <p:tags r:id="rId3"/>
            </p:custDataLst>
          </p:nvPr>
        </p:nvSpPr>
        <p:spPr>
          <a:xfrm>
            <a:off x="6458833" y="2212492"/>
            <a:ext cx="5468" cy="149709"/>
          </a:xfrm>
          <a:custGeom>
            <a:avLst/>
            <a:gdLst/>
            <a:ahLst/>
            <a:cxnLst/>
            <a:rect l="0" t="0" r="0" b="0"/>
            <a:pathLst>
              <a:path w="5468" h="149709">
                <a:moveTo>
                  <a:pt x="5467" y="3658"/>
                </a:moveTo>
                <a:lnTo>
                  <a:pt x="5467" y="3658"/>
                </a:lnTo>
                <a:lnTo>
                  <a:pt x="5467" y="287"/>
                </a:lnTo>
                <a:lnTo>
                  <a:pt x="4762" y="0"/>
                </a:lnTo>
                <a:lnTo>
                  <a:pt x="2096" y="1562"/>
                </a:lnTo>
                <a:lnTo>
                  <a:pt x="1103" y="2966"/>
                </a:lnTo>
                <a:lnTo>
                  <a:pt x="0" y="6408"/>
                </a:lnTo>
                <a:lnTo>
                  <a:pt x="4259" y="40282"/>
                </a:lnTo>
                <a:lnTo>
                  <a:pt x="5109" y="86476"/>
                </a:lnTo>
                <a:lnTo>
                  <a:pt x="5467" y="14970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SMARTInkShape-7965"/>
          <p:cNvSpPr/>
          <p:nvPr>
            <p:custDataLst>
              <p:tags r:id="rId4"/>
            </p:custDataLst>
          </p:nvPr>
        </p:nvSpPr>
        <p:spPr>
          <a:xfrm>
            <a:off x="5670428" y="944356"/>
            <a:ext cx="2062396" cy="4986770"/>
          </a:xfrm>
          <a:custGeom>
            <a:avLst/>
            <a:gdLst/>
            <a:ahLst/>
            <a:cxnLst/>
            <a:rect l="0" t="0" r="0" b="0"/>
            <a:pathLst>
              <a:path w="2062396" h="4986770">
                <a:moveTo>
                  <a:pt x="177922" y="2433844"/>
                </a:moveTo>
                <a:lnTo>
                  <a:pt x="177922" y="2433844"/>
                </a:lnTo>
                <a:lnTo>
                  <a:pt x="150292" y="2387373"/>
                </a:lnTo>
                <a:lnTo>
                  <a:pt x="128342" y="2350695"/>
                </a:lnTo>
                <a:lnTo>
                  <a:pt x="108433" y="2311134"/>
                </a:lnTo>
                <a:lnTo>
                  <a:pt x="96944" y="2279823"/>
                </a:lnTo>
                <a:lnTo>
                  <a:pt x="89486" y="2240037"/>
                </a:lnTo>
                <a:lnTo>
                  <a:pt x="87581" y="2192720"/>
                </a:lnTo>
                <a:lnTo>
                  <a:pt x="88062" y="2167262"/>
                </a:lnTo>
                <a:lnTo>
                  <a:pt x="89087" y="2139706"/>
                </a:lnTo>
                <a:lnTo>
                  <a:pt x="90477" y="2110752"/>
                </a:lnTo>
                <a:lnTo>
                  <a:pt x="92109" y="2080866"/>
                </a:lnTo>
                <a:lnTo>
                  <a:pt x="95313" y="2048947"/>
                </a:lnTo>
                <a:lnTo>
                  <a:pt x="99566" y="2015674"/>
                </a:lnTo>
                <a:lnTo>
                  <a:pt x="104518" y="1981497"/>
                </a:lnTo>
                <a:lnTo>
                  <a:pt x="109936" y="1946718"/>
                </a:lnTo>
                <a:lnTo>
                  <a:pt x="115664" y="1911538"/>
                </a:lnTo>
                <a:lnTo>
                  <a:pt x="121600" y="1876090"/>
                </a:lnTo>
                <a:lnTo>
                  <a:pt x="127674" y="1839758"/>
                </a:lnTo>
                <a:lnTo>
                  <a:pt x="133840" y="1802836"/>
                </a:lnTo>
                <a:lnTo>
                  <a:pt x="140067" y="1765522"/>
                </a:lnTo>
                <a:lnTo>
                  <a:pt x="148452" y="1725829"/>
                </a:lnTo>
                <a:lnTo>
                  <a:pt x="158275" y="1684551"/>
                </a:lnTo>
                <a:lnTo>
                  <a:pt x="169058" y="1642215"/>
                </a:lnTo>
                <a:lnTo>
                  <a:pt x="181185" y="1599881"/>
                </a:lnTo>
                <a:lnTo>
                  <a:pt x="194208" y="1557546"/>
                </a:lnTo>
                <a:lnTo>
                  <a:pt x="207829" y="1515212"/>
                </a:lnTo>
                <a:lnTo>
                  <a:pt x="221850" y="1474289"/>
                </a:lnTo>
                <a:lnTo>
                  <a:pt x="236134" y="1434308"/>
                </a:lnTo>
                <a:lnTo>
                  <a:pt x="250597" y="1394953"/>
                </a:lnTo>
                <a:lnTo>
                  <a:pt x="265177" y="1353900"/>
                </a:lnTo>
                <a:lnTo>
                  <a:pt x="279837" y="1311715"/>
                </a:lnTo>
                <a:lnTo>
                  <a:pt x="294548" y="1268775"/>
                </a:lnTo>
                <a:lnTo>
                  <a:pt x="310000" y="1226742"/>
                </a:lnTo>
                <a:lnTo>
                  <a:pt x="325947" y="1185315"/>
                </a:lnTo>
                <a:lnTo>
                  <a:pt x="342221" y="1144291"/>
                </a:lnTo>
                <a:lnTo>
                  <a:pt x="358716" y="1102831"/>
                </a:lnTo>
                <a:lnTo>
                  <a:pt x="375357" y="1061080"/>
                </a:lnTo>
                <a:lnTo>
                  <a:pt x="392095" y="1019134"/>
                </a:lnTo>
                <a:lnTo>
                  <a:pt x="411015" y="977060"/>
                </a:lnTo>
                <a:lnTo>
                  <a:pt x="431389" y="934899"/>
                </a:lnTo>
                <a:lnTo>
                  <a:pt x="452735" y="892681"/>
                </a:lnTo>
                <a:lnTo>
                  <a:pt x="474724" y="851835"/>
                </a:lnTo>
                <a:lnTo>
                  <a:pt x="497144" y="811905"/>
                </a:lnTo>
                <a:lnTo>
                  <a:pt x="519855" y="772585"/>
                </a:lnTo>
                <a:lnTo>
                  <a:pt x="541344" y="735082"/>
                </a:lnTo>
                <a:lnTo>
                  <a:pt x="562020" y="698792"/>
                </a:lnTo>
                <a:lnTo>
                  <a:pt x="582154" y="663309"/>
                </a:lnTo>
                <a:lnTo>
                  <a:pt x="604044" y="627660"/>
                </a:lnTo>
                <a:lnTo>
                  <a:pt x="627102" y="591899"/>
                </a:lnTo>
                <a:lnTo>
                  <a:pt x="650943" y="556064"/>
                </a:lnTo>
                <a:lnTo>
                  <a:pt x="673890" y="522296"/>
                </a:lnTo>
                <a:lnTo>
                  <a:pt x="696245" y="489907"/>
                </a:lnTo>
                <a:lnTo>
                  <a:pt x="718204" y="458436"/>
                </a:lnTo>
                <a:lnTo>
                  <a:pt x="740605" y="427577"/>
                </a:lnTo>
                <a:lnTo>
                  <a:pt x="763299" y="397128"/>
                </a:lnTo>
                <a:lnTo>
                  <a:pt x="786190" y="366950"/>
                </a:lnTo>
                <a:lnTo>
                  <a:pt x="809212" y="339070"/>
                </a:lnTo>
                <a:lnTo>
                  <a:pt x="832322" y="312723"/>
                </a:lnTo>
                <a:lnTo>
                  <a:pt x="855488" y="287396"/>
                </a:lnTo>
                <a:lnTo>
                  <a:pt x="901925" y="240441"/>
                </a:lnTo>
                <a:lnTo>
                  <a:pt x="947023" y="198171"/>
                </a:lnTo>
                <a:lnTo>
                  <a:pt x="988233" y="162921"/>
                </a:lnTo>
                <a:lnTo>
                  <a:pt x="1029597" y="132673"/>
                </a:lnTo>
                <a:lnTo>
                  <a:pt x="1070794" y="105823"/>
                </a:lnTo>
                <a:lnTo>
                  <a:pt x="1110271" y="82131"/>
                </a:lnTo>
                <a:lnTo>
                  <a:pt x="1150864" y="61723"/>
                </a:lnTo>
                <a:lnTo>
                  <a:pt x="1192424" y="43952"/>
                </a:lnTo>
                <a:lnTo>
                  <a:pt x="1234414" y="28997"/>
                </a:lnTo>
                <a:lnTo>
                  <a:pt x="1278476" y="17177"/>
                </a:lnTo>
                <a:lnTo>
                  <a:pt x="1323223" y="7925"/>
                </a:lnTo>
                <a:lnTo>
                  <a:pt x="1366630" y="1462"/>
                </a:lnTo>
                <a:lnTo>
                  <a:pt x="1407559" y="0"/>
                </a:lnTo>
                <a:lnTo>
                  <a:pt x="1446916" y="1702"/>
                </a:lnTo>
                <a:lnTo>
                  <a:pt x="1485574" y="4810"/>
                </a:lnTo>
                <a:lnTo>
                  <a:pt x="1522042" y="12307"/>
                </a:lnTo>
                <a:lnTo>
                  <a:pt x="1557064" y="22694"/>
                </a:lnTo>
                <a:lnTo>
                  <a:pt x="1591444" y="34366"/>
                </a:lnTo>
                <a:lnTo>
                  <a:pt x="1631184" y="48491"/>
                </a:lnTo>
                <a:lnTo>
                  <a:pt x="1673304" y="64176"/>
                </a:lnTo>
                <a:lnTo>
                  <a:pt x="1713191" y="80554"/>
                </a:lnTo>
                <a:lnTo>
                  <a:pt x="1750206" y="99123"/>
                </a:lnTo>
                <a:lnTo>
                  <a:pt x="1785470" y="119840"/>
                </a:lnTo>
                <a:lnTo>
                  <a:pt x="1819957" y="143159"/>
                </a:lnTo>
                <a:lnTo>
                  <a:pt x="1852219" y="167634"/>
                </a:lnTo>
                <a:lnTo>
                  <a:pt x="1896268" y="208976"/>
                </a:lnTo>
                <a:lnTo>
                  <a:pt x="1923059" y="240630"/>
                </a:lnTo>
                <a:lnTo>
                  <a:pt x="1949077" y="273514"/>
                </a:lnTo>
                <a:lnTo>
                  <a:pt x="1969108" y="308825"/>
                </a:lnTo>
                <a:lnTo>
                  <a:pt x="1985065" y="347097"/>
                </a:lnTo>
                <a:lnTo>
                  <a:pt x="1999213" y="389977"/>
                </a:lnTo>
                <a:lnTo>
                  <a:pt x="2012557" y="436786"/>
                </a:lnTo>
                <a:lnTo>
                  <a:pt x="2019079" y="461122"/>
                </a:lnTo>
                <a:lnTo>
                  <a:pt x="2025543" y="486518"/>
                </a:lnTo>
                <a:lnTo>
                  <a:pt x="2031969" y="512621"/>
                </a:lnTo>
                <a:lnTo>
                  <a:pt x="2038370" y="539196"/>
                </a:lnTo>
                <a:lnTo>
                  <a:pt x="2043343" y="566789"/>
                </a:lnTo>
                <a:lnTo>
                  <a:pt x="2047363" y="595063"/>
                </a:lnTo>
                <a:lnTo>
                  <a:pt x="2050750" y="623790"/>
                </a:lnTo>
                <a:lnTo>
                  <a:pt x="2053713" y="653525"/>
                </a:lnTo>
                <a:lnTo>
                  <a:pt x="2056393" y="683931"/>
                </a:lnTo>
                <a:lnTo>
                  <a:pt x="2058886" y="714785"/>
                </a:lnTo>
                <a:lnTo>
                  <a:pt x="2060548" y="745938"/>
                </a:lnTo>
                <a:lnTo>
                  <a:pt x="2061656" y="777290"/>
                </a:lnTo>
                <a:lnTo>
                  <a:pt x="2062395" y="808775"/>
                </a:lnTo>
                <a:lnTo>
                  <a:pt x="2062181" y="840348"/>
                </a:lnTo>
                <a:lnTo>
                  <a:pt x="2061334" y="871980"/>
                </a:lnTo>
                <a:lnTo>
                  <a:pt x="2060063" y="903651"/>
                </a:lnTo>
                <a:lnTo>
                  <a:pt x="2058510" y="937465"/>
                </a:lnTo>
                <a:lnTo>
                  <a:pt x="2056770" y="972708"/>
                </a:lnTo>
                <a:lnTo>
                  <a:pt x="2054904" y="1008903"/>
                </a:lnTo>
                <a:lnTo>
                  <a:pt x="2052954" y="1045734"/>
                </a:lnTo>
                <a:lnTo>
                  <a:pt x="2050950" y="1082987"/>
                </a:lnTo>
                <a:lnTo>
                  <a:pt x="2048906" y="1120523"/>
                </a:lnTo>
                <a:lnTo>
                  <a:pt x="2046839" y="1158952"/>
                </a:lnTo>
                <a:lnTo>
                  <a:pt x="2044755" y="1197977"/>
                </a:lnTo>
                <a:lnTo>
                  <a:pt x="2042661" y="1237399"/>
                </a:lnTo>
                <a:lnTo>
                  <a:pt x="2039148" y="1279203"/>
                </a:lnTo>
                <a:lnTo>
                  <a:pt x="2034689" y="1322595"/>
                </a:lnTo>
                <a:lnTo>
                  <a:pt x="2029600" y="1367044"/>
                </a:lnTo>
                <a:lnTo>
                  <a:pt x="2023385" y="1411494"/>
                </a:lnTo>
                <a:lnTo>
                  <a:pt x="2016419" y="1455944"/>
                </a:lnTo>
                <a:lnTo>
                  <a:pt x="2008953" y="1500394"/>
                </a:lnTo>
                <a:lnTo>
                  <a:pt x="2001155" y="1546255"/>
                </a:lnTo>
                <a:lnTo>
                  <a:pt x="1993132" y="1593057"/>
                </a:lnTo>
                <a:lnTo>
                  <a:pt x="1984963" y="1640486"/>
                </a:lnTo>
                <a:lnTo>
                  <a:pt x="1976694" y="1689039"/>
                </a:lnTo>
                <a:lnTo>
                  <a:pt x="1968358" y="1738340"/>
                </a:lnTo>
                <a:lnTo>
                  <a:pt x="1959979" y="1788142"/>
                </a:lnTo>
                <a:lnTo>
                  <a:pt x="1950866" y="1838276"/>
                </a:lnTo>
                <a:lnTo>
                  <a:pt x="1941261" y="1888632"/>
                </a:lnTo>
                <a:lnTo>
                  <a:pt x="1931332" y="1939136"/>
                </a:lnTo>
                <a:lnTo>
                  <a:pt x="1921185" y="1991150"/>
                </a:lnTo>
                <a:lnTo>
                  <a:pt x="1910891" y="2044170"/>
                </a:lnTo>
                <a:lnTo>
                  <a:pt x="1900501" y="2097861"/>
                </a:lnTo>
                <a:lnTo>
                  <a:pt x="1890047" y="2153411"/>
                </a:lnTo>
                <a:lnTo>
                  <a:pt x="1879550" y="2210200"/>
                </a:lnTo>
                <a:lnTo>
                  <a:pt x="1869023" y="2267815"/>
                </a:lnTo>
                <a:lnTo>
                  <a:pt x="1858479" y="2326685"/>
                </a:lnTo>
                <a:lnTo>
                  <a:pt x="1847921" y="2386394"/>
                </a:lnTo>
                <a:lnTo>
                  <a:pt x="1837354" y="2446660"/>
                </a:lnTo>
                <a:lnTo>
                  <a:pt x="1826783" y="2506594"/>
                </a:lnTo>
                <a:lnTo>
                  <a:pt x="1816207" y="2566305"/>
                </a:lnTo>
                <a:lnTo>
                  <a:pt x="1805629" y="2625868"/>
                </a:lnTo>
                <a:lnTo>
                  <a:pt x="1795754" y="2687449"/>
                </a:lnTo>
                <a:lnTo>
                  <a:pt x="1786349" y="2750375"/>
                </a:lnTo>
                <a:lnTo>
                  <a:pt x="1777256" y="2814198"/>
                </a:lnTo>
                <a:lnTo>
                  <a:pt x="1769078" y="2877208"/>
                </a:lnTo>
                <a:lnTo>
                  <a:pt x="1761509" y="2939676"/>
                </a:lnTo>
                <a:lnTo>
                  <a:pt x="1754347" y="3001782"/>
                </a:lnTo>
                <a:lnTo>
                  <a:pt x="1748160" y="3062941"/>
                </a:lnTo>
                <a:lnTo>
                  <a:pt x="1742625" y="3123470"/>
                </a:lnTo>
                <a:lnTo>
                  <a:pt x="1737524" y="3183578"/>
                </a:lnTo>
                <a:lnTo>
                  <a:pt x="1732712" y="3244817"/>
                </a:lnTo>
                <a:lnTo>
                  <a:pt x="1728093" y="3306809"/>
                </a:lnTo>
                <a:lnTo>
                  <a:pt x="1723603" y="3369304"/>
                </a:lnTo>
                <a:lnTo>
                  <a:pt x="1718493" y="3432134"/>
                </a:lnTo>
                <a:lnTo>
                  <a:pt x="1712969" y="3495187"/>
                </a:lnTo>
                <a:lnTo>
                  <a:pt x="1707170" y="3558390"/>
                </a:lnTo>
                <a:lnTo>
                  <a:pt x="1701187" y="3620985"/>
                </a:lnTo>
                <a:lnTo>
                  <a:pt x="1695082" y="3683177"/>
                </a:lnTo>
                <a:lnTo>
                  <a:pt x="1688895" y="3745099"/>
                </a:lnTo>
                <a:lnTo>
                  <a:pt x="1682653" y="3806137"/>
                </a:lnTo>
                <a:lnTo>
                  <a:pt x="1676377" y="3866583"/>
                </a:lnTo>
                <a:lnTo>
                  <a:pt x="1670075" y="3926637"/>
                </a:lnTo>
                <a:lnTo>
                  <a:pt x="1663052" y="3987134"/>
                </a:lnTo>
                <a:lnTo>
                  <a:pt x="1655547" y="4047926"/>
                </a:lnTo>
                <a:lnTo>
                  <a:pt x="1647722" y="4108915"/>
                </a:lnTo>
                <a:lnTo>
                  <a:pt x="1639683" y="4167920"/>
                </a:lnTo>
                <a:lnTo>
                  <a:pt x="1631500" y="4225600"/>
                </a:lnTo>
                <a:lnTo>
                  <a:pt x="1623224" y="4282397"/>
                </a:lnTo>
                <a:lnTo>
                  <a:pt x="1613474" y="4336491"/>
                </a:lnTo>
                <a:lnTo>
                  <a:pt x="1602739" y="4388781"/>
                </a:lnTo>
                <a:lnTo>
                  <a:pt x="1591350" y="4439869"/>
                </a:lnTo>
                <a:lnTo>
                  <a:pt x="1576702" y="4488744"/>
                </a:lnTo>
                <a:lnTo>
                  <a:pt x="1559881" y="4536144"/>
                </a:lnTo>
                <a:lnTo>
                  <a:pt x="1541611" y="4582561"/>
                </a:lnTo>
                <a:lnTo>
                  <a:pt x="1521670" y="4625499"/>
                </a:lnTo>
                <a:lnTo>
                  <a:pt x="1500616" y="4666120"/>
                </a:lnTo>
                <a:lnTo>
                  <a:pt x="1478818" y="4705195"/>
                </a:lnTo>
                <a:lnTo>
                  <a:pt x="1455114" y="4740418"/>
                </a:lnTo>
                <a:lnTo>
                  <a:pt x="1430139" y="4773071"/>
                </a:lnTo>
                <a:lnTo>
                  <a:pt x="1404317" y="4804012"/>
                </a:lnTo>
                <a:lnTo>
                  <a:pt x="1375106" y="4832400"/>
                </a:lnTo>
                <a:lnTo>
                  <a:pt x="1343639" y="4859087"/>
                </a:lnTo>
                <a:lnTo>
                  <a:pt x="1310667" y="4884639"/>
                </a:lnTo>
                <a:lnTo>
                  <a:pt x="1276691" y="4906613"/>
                </a:lnTo>
                <a:lnTo>
                  <a:pt x="1242045" y="4926201"/>
                </a:lnTo>
                <a:lnTo>
                  <a:pt x="1206954" y="4944199"/>
                </a:lnTo>
                <a:lnTo>
                  <a:pt x="1170860" y="4958314"/>
                </a:lnTo>
                <a:lnTo>
                  <a:pt x="1134097" y="4969841"/>
                </a:lnTo>
                <a:lnTo>
                  <a:pt x="1096888" y="4979642"/>
                </a:lnTo>
                <a:lnTo>
                  <a:pt x="1057266" y="4984765"/>
                </a:lnTo>
                <a:lnTo>
                  <a:pt x="1016035" y="4986769"/>
                </a:lnTo>
                <a:lnTo>
                  <a:pt x="973731" y="4986694"/>
                </a:lnTo>
                <a:lnTo>
                  <a:pt x="932826" y="4983116"/>
                </a:lnTo>
                <a:lnTo>
                  <a:pt x="892859" y="4977203"/>
                </a:lnTo>
                <a:lnTo>
                  <a:pt x="853513" y="4969733"/>
                </a:lnTo>
                <a:lnTo>
                  <a:pt x="815288" y="4957698"/>
                </a:lnTo>
                <a:lnTo>
                  <a:pt x="777811" y="4942619"/>
                </a:lnTo>
                <a:lnTo>
                  <a:pt x="740831" y="4925511"/>
                </a:lnTo>
                <a:lnTo>
                  <a:pt x="704183" y="4905639"/>
                </a:lnTo>
                <a:lnTo>
                  <a:pt x="667757" y="4883923"/>
                </a:lnTo>
                <a:lnTo>
                  <a:pt x="631478" y="4860980"/>
                </a:lnTo>
                <a:lnTo>
                  <a:pt x="596003" y="4832984"/>
                </a:lnTo>
                <a:lnTo>
                  <a:pt x="561066" y="4801621"/>
                </a:lnTo>
                <a:lnTo>
                  <a:pt x="526484" y="4768012"/>
                </a:lnTo>
                <a:lnTo>
                  <a:pt x="494258" y="4732200"/>
                </a:lnTo>
                <a:lnTo>
                  <a:pt x="463602" y="4694921"/>
                </a:lnTo>
                <a:lnTo>
                  <a:pt x="433992" y="4656661"/>
                </a:lnTo>
                <a:lnTo>
                  <a:pt x="407196" y="4615634"/>
                </a:lnTo>
                <a:lnTo>
                  <a:pt x="382277" y="4572760"/>
                </a:lnTo>
                <a:lnTo>
                  <a:pt x="358609" y="4528654"/>
                </a:lnTo>
                <a:lnTo>
                  <a:pt x="336481" y="4483022"/>
                </a:lnTo>
                <a:lnTo>
                  <a:pt x="315376" y="4436374"/>
                </a:lnTo>
                <a:lnTo>
                  <a:pt x="294959" y="4389048"/>
                </a:lnTo>
                <a:lnTo>
                  <a:pt x="277113" y="4339858"/>
                </a:lnTo>
                <a:lnTo>
                  <a:pt x="260982" y="4289425"/>
                </a:lnTo>
                <a:lnTo>
                  <a:pt x="245997" y="4238165"/>
                </a:lnTo>
                <a:lnTo>
                  <a:pt x="231064" y="4184236"/>
                </a:lnTo>
                <a:lnTo>
                  <a:pt x="216173" y="4128527"/>
                </a:lnTo>
                <a:lnTo>
                  <a:pt x="201306" y="4071632"/>
                </a:lnTo>
                <a:lnTo>
                  <a:pt x="187867" y="4014653"/>
                </a:lnTo>
                <a:lnTo>
                  <a:pt x="175380" y="3957616"/>
                </a:lnTo>
                <a:lnTo>
                  <a:pt x="163527" y="3900542"/>
                </a:lnTo>
                <a:lnTo>
                  <a:pt x="152098" y="3842737"/>
                </a:lnTo>
                <a:lnTo>
                  <a:pt x="140949" y="3784445"/>
                </a:lnTo>
                <a:lnTo>
                  <a:pt x="129991" y="3725828"/>
                </a:lnTo>
                <a:lnTo>
                  <a:pt x="119157" y="3665584"/>
                </a:lnTo>
                <a:lnTo>
                  <a:pt x="108406" y="3604254"/>
                </a:lnTo>
                <a:lnTo>
                  <a:pt x="97712" y="3542200"/>
                </a:lnTo>
                <a:lnTo>
                  <a:pt x="87054" y="3479665"/>
                </a:lnTo>
                <a:lnTo>
                  <a:pt x="76420" y="3416808"/>
                </a:lnTo>
                <a:lnTo>
                  <a:pt x="65805" y="3353736"/>
                </a:lnTo>
                <a:lnTo>
                  <a:pt x="55905" y="3290523"/>
                </a:lnTo>
                <a:lnTo>
                  <a:pt x="46483" y="3227213"/>
                </a:lnTo>
                <a:lnTo>
                  <a:pt x="37379" y="3163841"/>
                </a:lnTo>
                <a:lnTo>
                  <a:pt x="29193" y="3097603"/>
                </a:lnTo>
                <a:lnTo>
                  <a:pt x="21620" y="3029455"/>
                </a:lnTo>
                <a:lnTo>
                  <a:pt x="14453" y="2960035"/>
                </a:lnTo>
                <a:lnTo>
                  <a:pt x="8971" y="2891882"/>
                </a:lnTo>
                <a:lnTo>
                  <a:pt x="4610" y="2824575"/>
                </a:lnTo>
                <a:lnTo>
                  <a:pt x="998" y="2757831"/>
                </a:lnTo>
                <a:lnTo>
                  <a:pt x="0" y="2692169"/>
                </a:lnTo>
                <a:lnTo>
                  <a:pt x="746" y="2627227"/>
                </a:lnTo>
                <a:lnTo>
                  <a:pt x="2655" y="2562766"/>
                </a:lnTo>
                <a:lnTo>
                  <a:pt x="8866" y="2499331"/>
                </a:lnTo>
                <a:lnTo>
                  <a:pt x="17946" y="2436579"/>
                </a:lnTo>
                <a:lnTo>
                  <a:pt x="28938" y="2374284"/>
                </a:lnTo>
                <a:lnTo>
                  <a:pt x="45438" y="2314410"/>
                </a:lnTo>
                <a:lnTo>
                  <a:pt x="65610" y="2256149"/>
                </a:lnTo>
                <a:lnTo>
                  <a:pt x="88231" y="2198964"/>
                </a:lnTo>
                <a:lnTo>
                  <a:pt x="103311" y="2160841"/>
                </a:lnTo>
                <a:lnTo>
                  <a:pt x="133472" y="2084594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SMARTInkShape-Group1470"/>
          <p:cNvGrpSpPr/>
          <p:nvPr/>
        </p:nvGrpSpPr>
        <p:grpSpPr>
          <a:xfrm>
            <a:off x="6915150" y="3987800"/>
            <a:ext cx="184151" cy="673101"/>
            <a:chOff x="6915150" y="3987800"/>
            <a:chExt cx="184151" cy="673101"/>
          </a:xfrm>
        </p:grpSpPr>
        <p:sp>
          <p:nvSpPr>
            <p:cNvPr id="298" name="SMARTInkShape-7966"/>
            <p:cNvSpPr/>
            <p:nvPr>
              <p:custDataLst>
                <p:tags r:id="rId172"/>
              </p:custDataLst>
            </p:nvPr>
          </p:nvSpPr>
          <p:spPr>
            <a:xfrm>
              <a:off x="7092950" y="39878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7967"/>
            <p:cNvSpPr/>
            <p:nvPr>
              <p:custDataLst>
                <p:tags r:id="rId173"/>
              </p:custDataLst>
            </p:nvPr>
          </p:nvSpPr>
          <p:spPr>
            <a:xfrm>
              <a:off x="7042150" y="44577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0"/>
                  </a:moveTo>
                  <a:lnTo>
                    <a:pt x="635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7968"/>
            <p:cNvSpPr/>
            <p:nvPr>
              <p:custDataLst>
                <p:tags r:id="rId174"/>
              </p:custDataLst>
            </p:nvPr>
          </p:nvSpPr>
          <p:spPr>
            <a:xfrm>
              <a:off x="6915150" y="464185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12700" y="0"/>
                  </a:moveTo>
                  <a:lnTo>
                    <a:pt x="1270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SMARTInkShape-Group1471"/>
          <p:cNvGrpSpPr/>
          <p:nvPr/>
        </p:nvGrpSpPr>
        <p:grpSpPr>
          <a:xfrm>
            <a:off x="8464550" y="2733780"/>
            <a:ext cx="3582746" cy="750263"/>
            <a:chOff x="8464550" y="2733780"/>
            <a:chExt cx="3582746" cy="750263"/>
          </a:xfrm>
        </p:grpSpPr>
        <p:sp>
          <p:nvSpPr>
            <p:cNvPr id="302" name="SMARTInkShape-7969"/>
            <p:cNvSpPr/>
            <p:nvPr>
              <p:custDataLst>
                <p:tags r:id="rId153"/>
              </p:custDataLst>
            </p:nvPr>
          </p:nvSpPr>
          <p:spPr>
            <a:xfrm>
              <a:off x="10204450" y="2901950"/>
              <a:ext cx="38101" cy="19051"/>
            </a:xfrm>
            <a:custGeom>
              <a:avLst/>
              <a:gdLst/>
              <a:ahLst/>
              <a:cxnLst/>
              <a:rect l="0" t="0" r="0" b="0"/>
              <a:pathLst>
                <a:path w="38101" h="19051">
                  <a:moveTo>
                    <a:pt x="0" y="19050"/>
                  </a:moveTo>
                  <a:lnTo>
                    <a:pt x="0" y="19050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7970"/>
            <p:cNvSpPr/>
            <p:nvPr>
              <p:custDataLst>
                <p:tags r:id="rId154"/>
              </p:custDataLst>
            </p:nvPr>
          </p:nvSpPr>
          <p:spPr>
            <a:xfrm>
              <a:off x="10426700" y="290195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0" y="12700"/>
                  </a:moveTo>
                  <a:lnTo>
                    <a:pt x="0" y="12700"/>
                  </a:lnTo>
                  <a:lnTo>
                    <a:pt x="5776" y="7631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7971"/>
            <p:cNvSpPr/>
            <p:nvPr>
              <p:custDataLst>
                <p:tags r:id="rId155"/>
              </p:custDataLst>
            </p:nvPr>
          </p:nvSpPr>
          <p:spPr>
            <a:xfrm>
              <a:off x="10655298" y="2863850"/>
              <a:ext cx="260353" cy="25401"/>
            </a:xfrm>
            <a:custGeom>
              <a:avLst/>
              <a:gdLst/>
              <a:ahLst/>
              <a:cxnLst/>
              <a:rect l="0" t="0" r="0" b="0"/>
              <a:pathLst>
                <a:path w="260353" h="25401">
                  <a:moveTo>
                    <a:pt x="2" y="25400"/>
                  </a:moveTo>
                  <a:lnTo>
                    <a:pt x="2" y="25400"/>
                  </a:lnTo>
                  <a:lnTo>
                    <a:pt x="0" y="22029"/>
                  </a:lnTo>
                  <a:lnTo>
                    <a:pt x="3765" y="18493"/>
                  </a:lnTo>
                  <a:lnTo>
                    <a:pt x="6745" y="16562"/>
                  </a:lnTo>
                  <a:lnTo>
                    <a:pt x="46174" y="8393"/>
                  </a:lnTo>
                  <a:lnTo>
                    <a:pt x="85435" y="4201"/>
                  </a:lnTo>
                  <a:lnTo>
                    <a:pt x="109169" y="2800"/>
                  </a:lnTo>
                  <a:lnTo>
                    <a:pt x="134867" y="1867"/>
                  </a:lnTo>
                  <a:lnTo>
                    <a:pt x="161880" y="1244"/>
                  </a:lnTo>
                  <a:lnTo>
                    <a:pt x="205062" y="553"/>
                  </a:lnTo>
                  <a:lnTo>
                    <a:pt x="26035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7972"/>
            <p:cNvSpPr/>
            <p:nvPr>
              <p:custDataLst>
                <p:tags r:id="rId156"/>
              </p:custDataLst>
            </p:nvPr>
          </p:nvSpPr>
          <p:spPr>
            <a:xfrm>
              <a:off x="10764133" y="2787650"/>
              <a:ext cx="24518" cy="171451"/>
            </a:xfrm>
            <a:custGeom>
              <a:avLst/>
              <a:gdLst/>
              <a:ahLst/>
              <a:cxnLst/>
              <a:rect l="0" t="0" r="0" b="0"/>
              <a:pathLst>
                <a:path w="24518" h="17145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4" y="2117"/>
                  </a:lnTo>
                  <a:lnTo>
                    <a:pt x="0" y="10113"/>
                  </a:lnTo>
                  <a:lnTo>
                    <a:pt x="6141" y="56173"/>
                  </a:lnTo>
                  <a:lnTo>
                    <a:pt x="12017" y="94961"/>
                  </a:lnTo>
                  <a:lnTo>
                    <a:pt x="18226" y="133264"/>
                  </a:lnTo>
                  <a:lnTo>
                    <a:pt x="24517" y="171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7973"/>
            <p:cNvSpPr/>
            <p:nvPr>
              <p:custDataLst>
                <p:tags r:id="rId157"/>
              </p:custDataLst>
            </p:nvPr>
          </p:nvSpPr>
          <p:spPr>
            <a:xfrm>
              <a:off x="11061700" y="2738256"/>
              <a:ext cx="31751" cy="246245"/>
            </a:xfrm>
            <a:custGeom>
              <a:avLst/>
              <a:gdLst/>
              <a:ahLst/>
              <a:cxnLst/>
              <a:rect l="0" t="0" r="0" b="0"/>
              <a:pathLst>
                <a:path w="31751" h="246245">
                  <a:moveTo>
                    <a:pt x="0" y="17644"/>
                  </a:moveTo>
                  <a:lnTo>
                    <a:pt x="0" y="17644"/>
                  </a:lnTo>
                  <a:lnTo>
                    <a:pt x="0" y="10902"/>
                  </a:lnTo>
                  <a:lnTo>
                    <a:pt x="1411" y="8210"/>
                  </a:lnTo>
                  <a:lnTo>
                    <a:pt x="6741" y="3338"/>
                  </a:lnTo>
                  <a:lnTo>
                    <a:pt x="13814" y="703"/>
                  </a:lnTo>
                  <a:lnTo>
                    <a:pt x="17677" y="0"/>
                  </a:lnTo>
                  <a:lnTo>
                    <a:pt x="20957" y="3059"/>
                  </a:lnTo>
                  <a:lnTo>
                    <a:pt x="26483" y="15865"/>
                  </a:lnTo>
                  <a:lnTo>
                    <a:pt x="30190" y="56393"/>
                  </a:lnTo>
                  <a:lnTo>
                    <a:pt x="31057" y="92486"/>
                  </a:lnTo>
                  <a:lnTo>
                    <a:pt x="31441" y="131340"/>
                  </a:lnTo>
                  <a:lnTo>
                    <a:pt x="31611" y="169776"/>
                  </a:lnTo>
                  <a:lnTo>
                    <a:pt x="31709" y="213631"/>
                  </a:lnTo>
                  <a:lnTo>
                    <a:pt x="31750" y="2462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7974"/>
            <p:cNvSpPr/>
            <p:nvPr>
              <p:custDataLst>
                <p:tags r:id="rId158"/>
              </p:custDataLst>
            </p:nvPr>
          </p:nvSpPr>
          <p:spPr>
            <a:xfrm>
              <a:off x="10957281" y="2751085"/>
              <a:ext cx="256820" cy="23866"/>
            </a:xfrm>
            <a:custGeom>
              <a:avLst/>
              <a:gdLst/>
              <a:ahLst/>
              <a:cxnLst/>
              <a:rect l="0" t="0" r="0" b="0"/>
              <a:pathLst>
                <a:path w="256820" h="23866">
                  <a:moveTo>
                    <a:pt x="21869" y="23865"/>
                  </a:moveTo>
                  <a:lnTo>
                    <a:pt x="21869" y="23865"/>
                  </a:lnTo>
                  <a:lnTo>
                    <a:pt x="4413" y="23159"/>
                  </a:lnTo>
                  <a:lnTo>
                    <a:pt x="1767" y="21984"/>
                  </a:lnTo>
                  <a:lnTo>
                    <a:pt x="0" y="20494"/>
                  </a:lnTo>
                  <a:lnTo>
                    <a:pt x="2350" y="18795"/>
                  </a:lnTo>
                  <a:lnTo>
                    <a:pt x="37115" y="11000"/>
                  </a:lnTo>
                  <a:lnTo>
                    <a:pt x="68157" y="6858"/>
                  </a:lnTo>
                  <a:lnTo>
                    <a:pt x="107823" y="2666"/>
                  </a:lnTo>
                  <a:lnTo>
                    <a:pt x="151322" y="332"/>
                  </a:lnTo>
                  <a:lnTo>
                    <a:pt x="192999" y="0"/>
                  </a:lnTo>
                  <a:lnTo>
                    <a:pt x="236027" y="3075"/>
                  </a:lnTo>
                  <a:lnTo>
                    <a:pt x="256819" y="481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7975"/>
            <p:cNvSpPr/>
            <p:nvPr>
              <p:custDataLst>
                <p:tags r:id="rId159"/>
              </p:custDataLst>
            </p:nvPr>
          </p:nvSpPr>
          <p:spPr>
            <a:xfrm>
              <a:off x="10953750" y="3022600"/>
              <a:ext cx="387351" cy="6351"/>
            </a:xfrm>
            <a:custGeom>
              <a:avLst/>
              <a:gdLst/>
              <a:ahLst/>
              <a:cxnLst/>
              <a:rect l="0" t="0" r="0" b="0"/>
              <a:pathLst>
                <a:path w="387351" h="63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37473" y="1397"/>
                  </a:lnTo>
                  <a:lnTo>
                    <a:pt x="60260" y="931"/>
                  </a:lnTo>
                  <a:lnTo>
                    <a:pt x="86740" y="621"/>
                  </a:lnTo>
                  <a:lnTo>
                    <a:pt x="118503" y="414"/>
                  </a:lnTo>
                  <a:lnTo>
                    <a:pt x="153791" y="276"/>
                  </a:lnTo>
                  <a:lnTo>
                    <a:pt x="191428" y="184"/>
                  </a:lnTo>
                  <a:lnTo>
                    <a:pt x="229924" y="828"/>
                  </a:lnTo>
                  <a:lnTo>
                    <a:pt x="268992" y="1963"/>
                  </a:lnTo>
                  <a:lnTo>
                    <a:pt x="308444" y="3425"/>
                  </a:lnTo>
                  <a:lnTo>
                    <a:pt x="387350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7976"/>
            <p:cNvSpPr/>
            <p:nvPr>
              <p:custDataLst>
                <p:tags r:id="rId160"/>
              </p:custDataLst>
            </p:nvPr>
          </p:nvSpPr>
          <p:spPr>
            <a:xfrm>
              <a:off x="11378589" y="2733780"/>
              <a:ext cx="75929" cy="263421"/>
            </a:xfrm>
            <a:custGeom>
              <a:avLst/>
              <a:gdLst/>
              <a:ahLst/>
              <a:cxnLst/>
              <a:rect l="0" t="0" r="0" b="0"/>
              <a:pathLst>
                <a:path w="75929" h="263421">
                  <a:moveTo>
                    <a:pt x="70461" y="9420"/>
                  </a:moveTo>
                  <a:lnTo>
                    <a:pt x="70461" y="9420"/>
                  </a:lnTo>
                  <a:lnTo>
                    <a:pt x="73831" y="6049"/>
                  </a:lnTo>
                  <a:lnTo>
                    <a:pt x="75487" y="2512"/>
                  </a:lnTo>
                  <a:lnTo>
                    <a:pt x="75928" y="582"/>
                  </a:lnTo>
                  <a:lnTo>
                    <a:pt x="75517" y="0"/>
                  </a:lnTo>
                  <a:lnTo>
                    <a:pt x="74537" y="318"/>
                  </a:lnTo>
                  <a:lnTo>
                    <a:pt x="73179" y="1235"/>
                  </a:lnTo>
                  <a:lnTo>
                    <a:pt x="42910" y="42908"/>
                  </a:lnTo>
                  <a:lnTo>
                    <a:pt x="17535" y="89898"/>
                  </a:lnTo>
                  <a:lnTo>
                    <a:pt x="6251" y="127502"/>
                  </a:lnTo>
                  <a:lnTo>
                    <a:pt x="297" y="165617"/>
                  </a:lnTo>
                  <a:lnTo>
                    <a:pt x="0" y="199021"/>
                  </a:lnTo>
                  <a:lnTo>
                    <a:pt x="3801" y="238851"/>
                  </a:lnTo>
                  <a:lnTo>
                    <a:pt x="6961" y="2634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7977"/>
            <p:cNvSpPr/>
            <p:nvPr>
              <p:custDataLst>
                <p:tags r:id="rId161"/>
              </p:custDataLst>
            </p:nvPr>
          </p:nvSpPr>
          <p:spPr>
            <a:xfrm>
              <a:off x="11461750" y="2833760"/>
              <a:ext cx="68434" cy="157091"/>
            </a:xfrm>
            <a:custGeom>
              <a:avLst/>
              <a:gdLst/>
              <a:ahLst/>
              <a:cxnLst/>
              <a:rect l="0" t="0" r="0" b="0"/>
              <a:pathLst>
                <a:path w="68434" h="157091">
                  <a:moveTo>
                    <a:pt x="0" y="80890"/>
                  </a:moveTo>
                  <a:lnTo>
                    <a:pt x="0" y="80890"/>
                  </a:lnTo>
                  <a:lnTo>
                    <a:pt x="705" y="38990"/>
                  </a:lnTo>
                  <a:lnTo>
                    <a:pt x="1881" y="36024"/>
                  </a:lnTo>
                  <a:lnTo>
                    <a:pt x="3371" y="34046"/>
                  </a:lnTo>
                  <a:lnTo>
                    <a:pt x="5774" y="33433"/>
                  </a:lnTo>
                  <a:lnTo>
                    <a:pt x="49346" y="42481"/>
                  </a:lnTo>
                  <a:lnTo>
                    <a:pt x="55561" y="40771"/>
                  </a:lnTo>
                  <a:lnTo>
                    <a:pt x="58208" y="39327"/>
                  </a:lnTo>
                  <a:lnTo>
                    <a:pt x="59972" y="36249"/>
                  </a:lnTo>
                  <a:lnTo>
                    <a:pt x="63036" y="13549"/>
                  </a:lnTo>
                  <a:lnTo>
                    <a:pt x="63459" y="0"/>
                  </a:lnTo>
                  <a:lnTo>
                    <a:pt x="60116" y="12316"/>
                  </a:lnTo>
                  <a:lnTo>
                    <a:pt x="64446" y="56773"/>
                  </a:lnTo>
                  <a:lnTo>
                    <a:pt x="68433" y="103506"/>
                  </a:lnTo>
                  <a:lnTo>
                    <a:pt x="63733" y="150833"/>
                  </a:lnTo>
                  <a:lnTo>
                    <a:pt x="63500" y="15709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7978"/>
            <p:cNvSpPr/>
            <p:nvPr>
              <p:custDataLst>
                <p:tags r:id="rId162"/>
              </p:custDataLst>
            </p:nvPr>
          </p:nvSpPr>
          <p:spPr>
            <a:xfrm>
              <a:off x="11463724" y="2820622"/>
              <a:ext cx="66231" cy="341182"/>
            </a:xfrm>
            <a:custGeom>
              <a:avLst/>
              <a:gdLst/>
              <a:ahLst/>
              <a:cxnLst/>
              <a:rect l="0" t="0" r="0" b="0"/>
              <a:pathLst>
                <a:path w="66231" h="341182">
                  <a:moveTo>
                    <a:pt x="4376" y="17828"/>
                  </a:moveTo>
                  <a:lnTo>
                    <a:pt x="4376" y="17828"/>
                  </a:lnTo>
                  <a:lnTo>
                    <a:pt x="1005" y="14457"/>
                  </a:lnTo>
                  <a:lnTo>
                    <a:pt x="719" y="12759"/>
                  </a:lnTo>
                  <a:lnTo>
                    <a:pt x="1232" y="10920"/>
                  </a:lnTo>
                  <a:lnTo>
                    <a:pt x="2978" y="6997"/>
                  </a:lnTo>
                  <a:lnTo>
                    <a:pt x="4192" y="0"/>
                  </a:lnTo>
                  <a:lnTo>
                    <a:pt x="0" y="41482"/>
                  </a:lnTo>
                  <a:lnTo>
                    <a:pt x="298" y="81819"/>
                  </a:lnTo>
                  <a:lnTo>
                    <a:pt x="6929" y="109460"/>
                  </a:lnTo>
                  <a:lnTo>
                    <a:pt x="10311" y="117017"/>
                  </a:lnTo>
                  <a:lnTo>
                    <a:pt x="19715" y="127293"/>
                  </a:lnTo>
                  <a:lnTo>
                    <a:pt x="25185" y="131021"/>
                  </a:lnTo>
                  <a:lnTo>
                    <a:pt x="30243" y="132802"/>
                  </a:lnTo>
                  <a:lnTo>
                    <a:pt x="39626" y="132898"/>
                  </a:lnTo>
                  <a:lnTo>
                    <a:pt x="44104" y="129819"/>
                  </a:lnTo>
                  <a:lnTo>
                    <a:pt x="52842" y="118872"/>
                  </a:lnTo>
                  <a:lnTo>
                    <a:pt x="62324" y="96842"/>
                  </a:lnTo>
                  <a:lnTo>
                    <a:pt x="66230" y="75812"/>
                  </a:lnTo>
                  <a:lnTo>
                    <a:pt x="65263" y="66412"/>
                  </a:lnTo>
                  <a:lnTo>
                    <a:pt x="64017" y="62917"/>
                  </a:lnTo>
                  <a:lnTo>
                    <a:pt x="63186" y="62704"/>
                  </a:lnTo>
                  <a:lnTo>
                    <a:pt x="56122" y="107632"/>
                  </a:lnTo>
                  <a:lnTo>
                    <a:pt x="55364" y="147541"/>
                  </a:lnTo>
                  <a:lnTo>
                    <a:pt x="57094" y="193159"/>
                  </a:lnTo>
                  <a:lnTo>
                    <a:pt x="62094" y="232997"/>
                  </a:lnTo>
                  <a:lnTo>
                    <a:pt x="64282" y="271611"/>
                  </a:lnTo>
                  <a:lnTo>
                    <a:pt x="58580" y="306101"/>
                  </a:lnTo>
                  <a:lnTo>
                    <a:pt x="55329" y="315843"/>
                  </a:lnTo>
                  <a:lnTo>
                    <a:pt x="44191" y="330431"/>
                  </a:lnTo>
                  <a:lnTo>
                    <a:pt x="31243" y="339502"/>
                  </a:lnTo>
                  <a:lnTo>
                    <a:pt x="20786" y="341181"/>
                  </a:lnTo>
                  <a:lnTo>
                    <a:pt x="11434" y="337694"/>
                  </a:lnTo>
                  <a:lnTo>
                    <a:pt x="6964" y="334789"/>
                  </a:lnTo>
                  <a:lnTo>
                    <a:pt x="3983" y="330029"/>
                  </a:lnTo>
                  <a:lnTo>
                    <a:pt x="675" y="317216"/>
                  </a:lnTo>
                  <a:lnTo>
                    <a:pt x="10726" y="26547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7979"/>
            <p:cNvSpPr/>
            <p:nvPr>
              <p:custDataLst>
                <p:tags r:id="rId163"/>
              </p:custDataLst>
            </p:nvPr>
          </p:nvSpPr>
          <p:spPr>
            <a:xfrm>
              <a:off x="11582400" y="2941717"/>
              <a:ext cx="50801" cy="135032"/>
            </a:xfrm>
            <a:custGeom>
              <a:avLst/>
              <a:gdLst/>
              <a:ahLst/>
              <a:cxnLst/>
              <a:rect l="0" t="0" r="0" b="0"/>
              <a:pathLst>
                <a:path w="50801" h="135032">
                  <a:moveTo>
                    <a:pt x="50800" y="23733"/>
                  </a:moveTo>
                  <a:lnTo>
                    <a:pt x="50800" y="23733"/>
                  </a:lnTo>
                  <a:lnTo>
                    <a:pt x="43893" y="6774"/>
                  </a:lnTo>
                  <a:lnTo>
                    <a:pt x="41961" y="3960"/>
                  </a:lnTo>
                  <a:lnTo>
                    <a:pt x="39263" y="2084"/>
                  </a:lnTo>
                  <a:lnTo>
                    <a:pt x="32503" y="0"/>
                  </a:lnTo>
                  <a:lnTo>
                    <a:pt x="29429" y="856"/>
                  </a:lnTo>
                  <a:lnTo>
                    <a:pt x="24132" y="5569"/>
                  </a:lnTo>
                  <a:lnTo>
                    <a:pt x="21310" y="14249"/>
                  </a:lnTo>
                  <a:lnTo>
                    <a:pt x="20555" y="19527"/>
                  </a:lnTo>
                  <a:lnTo>
                    <a:pt x="23482" y="31036"/>
                  </a:lnTo>
                  <a:lnTo>
                    <a:pt x="35730" y="71392"/>
                  </a:lnTo>
                  <a:lnTo>
                    <a:pt x="43163" y="111244"/>
                  </a:lnTo>
                  <a:lnTo>
                    <a:pt x="40115" y="122834"/>
                  </a:lnTo>
                  <a:lnTo>
                    <a:pt x="37327" y="127900"/>
                  </a:lnTo>
                  <a:lnTo>
                    <a:pt x="32646" y="131278"/>
                  </a:lnTo>
                  <a:lnTo>
                    <a:pt x="19918" y="135031"/>
                  </a:lnTo>
                  <a:lnTo>
                    <a:pt x="14690" y="134620"/>
                  </a:lnTo>
                  <a:lnTo>
                    <a:pt x="10498" y="132936"/>
                  </a:lnTo>
                  <a:lnTo>
                    <a:pt x="0" y="1253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7980"/>
            <p:cNvSpPr/>
            <p:nvPr>
              <p:custDataLst>
                <p:tags r:id="rId164"/>
              </p:custDataLst>
            </p:nvPr>
          </p:nvSpPr>
          <p:spPr>
            <a:xfrm>
              <a:off x="11614150" y="2921000"/>
              <a:ext cx="101601" cy="25401"/>
            </a:xfrm>
            <a:custGeom>
              <a:avLst/>
              <a:gdLst/>
              <a:ahLst/>
              <a:cxnLst/>
              <a:rect l="0" t="0" r="0" b="0"/>
              <a:pathLst>
                <a:path w="101601" h="25401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7527" y="18493"/>
                  </a:lnTo>
                  <a:lnTo>
                    <a:pt x="53463" y="8393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7981"/>
            <p:cNvSpPr/>
            <p:nvPr>
              <p:custDataLst>
                <p:tags r:id="rId165"/>
              </p:custDataLst>
            </p:nvPr>
          </p:nvSpPr>
          <p:spPr>
            <a:xfrm>
              <a:off x="11748382" y="2870200"/>
              <a:ext cx="68969" cy="12701"/>
            </a:xfrm>
            <a:custGeom>
              <a:avLst/>
              <a:gdLst/>
              <a:ahLst/>
              <a:cxnLst/>
              <a:rect l="0" t="0" r="0" b="0"/>
              <a:pathLst>
                <a:path w="68969" h="12701">
                  <a:moveTo>
                    <a:pt x="5468" y="12700"/>
                  </a:moveTo>
                  <a:lnTo>
                    <a:pt x="5468" y="12700"/>
                  </a:lnTo>
                  <a:lnTo>
                    <a:pt x="0" y="7233"/>
                  </a:lnTo>
                  <a:lnTo>
                    <a:pt x="41203" y="906"/>
                  </a:lnTo>
                  <a:lnTo>
                    <a:pt x="6896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7982"/>
            <p:cNvSpPr/>
            <p:nvPr>
              <p:custDataLst>
                <p:tags r:id="rId166"/>
              </p:custDataLst>
            </p:nvPr>
          </p:nvSpPr>
          <p:spPr>
            <a:xfrm>
              <a:off x="11769243" y="2933700"/>
              <a:ext cx="41758" cy="5471"/>
            </a:xfrm>
            <a:custGeom>
              <a:avLst/>
              <a:gdLst/>
              <a:ahLst/>
              <a:cxnLst/>
              <a:rect l="0" t="0" r="0" b="0"/>
              <a:pathLst>
                <a:path w="41758" h="5471">
                  <a:moveTo>
                    <a:pt x="3657" y="0"/>
                  </a:moveTo>
                  <a:lnTo>
                    <a:pt x="3657" y="0"/>
                  </a:lnTo>
                  <a:lnTo>
                    <a:pt x="287" y="3371"/>
                  </a:lnTo>
                  <a:lnTo>
                    <a:pt x="0" y="4364"/>
                  </a:lnTo>
                  <a:lnTo>
                    <a:pt x="512" y="5026"/>
                  </a:lnTo>
                  <a:lnTo>
                    <a:pt x="1559" y="5467"/>
                  </a:lnTo>
                  <a:lnTo>
                    <a:pt x="18451" y="5470"/>
                  </a:lnTo>
                  <a:lnTo>
                    <a:pt x="4175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7983"/>
            <p:cNvSpPr/>
            <p:nvPr>
              <p:custDataLst>
                <p:tags r:id="rId167"/>
              </p:custDataLst>
            </p:nvPr>
          </p:nvSpPr>
          <p:spPr>
            <a:xfrm>
              <a:off x="11880850" y="2798217"/>
              <a:ext cx="95251" cy="135484"/>
            </a:xfrm>
            <a:custGeom>
              <a:avLst/>
              <a:gdLst/>
              <a:ahLst/>
              <a:cxnLst/>
              <a:rect l="0" t="0" r="0" b="0"/>
              <a:pathLst>
                <a:path w="95251" h="135484">
                  <a:moveTo>
                    <a:pt x="0" y="27533"/>
                  </a:moveTo>
                  <a:lnTo>
                    <a:pt x="0" y="27533"/>
                  </a:lnTo>
                  <a:lnTo>
                    <a:pt x="0" y="20791"/>
                  </a:lnTo>
                  <a:lnTo>
                    <a:pt x="3762" y="13718"/>
                  </a:lnTo>
                  <a:lnTo>
                    <a:pt x="6741" y="9856"/>
                  </a:lnTo>
                  <a:lnTo>
                    <a:pt x="19459" y="3684"/>
                  </a:lnTo>
                  <a:lnTo>
                    <a:pt x="36165" y="0"/>
                  </a:lnTo>
                  <a:lnTo>
                    <a:pt x="52997" y="715"/>
                  </a:lnTo>
                  <a:lnTo>
                    <a:pt x="66121" y="5266"/>
                  </a:lnTo>
                  <a:lnTo>
                    <a:pt x="71597" y="8455"/>
                  </a:lnTo>
                  <a:lnTo>
                    <a:pt x="73838" y="12697"/>
                  </a:lnTo>
                  <a:lnTo>
                    <a:pt x="73921" y="17643"/>
                  </a:lnTo>
                  <a:lnTo>
                    <a:pt x="69541" y="29487"/>
                  </a:lnTo>
                  <a:lnTo>
                    <a:pt x="33855" y="75868"/>
                  </a:lnTo>
                  <a:lnTo>
                    <a:pt x="12394" y="106387"/>
                  </a:lnTo>
                  <a:lnTo>
                    <a:pt x="11085" y="111147"/>
                  </a:lnTo>
                  <a:lnTo>
                    <a:pt x="11512" y="120198"/>
                  </a:lnTo>
                  <a:lnTo>
                    <a:pt x="13319" y="123177"/>
                  </a:lnTo>
                  <a:lnTo>
                    <a:pt x="15935" y="125162"/>
                  </a:lnTo>
                  <a:lnTo>
                    <a:pt x="40385" y="131720"/>
                  </a:lnTo>
                  <a:lnTo>
                    <a:pt x="95250" y="1354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7984"/>
            <p:cNvSpPr/>
            <p:nvPr>
              <p:custDataLst>
                <p:tags r:id="rId168"/>
              </p:custDataLst>
            </p:nvPr>
          </p:nvSpPr>
          <p:spPr>
            <a:xfrm>
              <a:off x="11887200" y="2755900"/>
              <a:ext cx="160096" cy="247651"/>
            </a:xfrm>
            <a:custGeom>
              <a:avLst/>
              <a:gdLst/>
              <a:ahLst/>
              <a:cxnLst/>
              <a:rect l="0" t="0" r="0" b="0"/>
              <a:pathLst>
                <a:path w="160096" h="247651">
                  <a:moveTo>
                    <a:pt x="139700" y="0"/>
                  </a:moveTo>
                  <a:lnTo>
                    <a:pt x="139700" y="0"/>
                  </a:lnTo>
                  <a:lnTo>
                    <a:pt x="154896" y="44749"/>
                  </a:lnTo>
                  <a:lnTo>
                    <a:pt x="160095" y="72570"/>
                  </a:lnTo>
                  <a:lnTo>
                    <a:pt x="153470" y="107513"/>
                  </a:lnTo>
                  <a:lnTo>
                    <a:pt x="146761" y="126709"/>
                  </a:lnTo>
                  <a:lnTo>
                    <a:pt x="120496" y="161207"/>
                  </a:lnTo>
                  <a:lnTo>
                    <a:pt x="84598" y="192298"/>
                  </a:lnTo>
                  <a:lnTo>
                    <a:pt x="42774" y="220227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7985"/>
            <p:cNvSpPr/>
            <p:nvPr>
              <p:custDataLst>
                <p:tags r:id="rId169"/>
              </p:custDataLst>
            </p:nvPr>
          </p:nvSpPr>
          <p:spPr>
            <a:xfrm>
              <a:off x="8464550" y="3119564"/>
              <a:ext cx="2882901" cy="61787"/>
            </a:xfrm>
            <a:custGeom>
              <a:avLst/>
              <a:gdLst/>
              <a:ahLst/>
              <a:cxnLst/>
              <a:rect l="0" t="0" r="0" b="0"/>
              <a:pathLst>
                <a:path w="2882901" h="61787">
                  <a:moveTo>
                    <a:pt x="0" y="61786"/>
                  </a:moveTo>
                  <a:lnTo>
                    <a:pt x="0" y="61786"/>
                  </a:lnTo>
                  <a:lnTo>
                    <a:pt x="34520" y="61080"/>
                  </a:lnTo>
                  <a:lnTo>
                    <a:pt x="58996" y="59904"/>
                  </a:lnTo>
                  <a:lnTo>
                    <a:pt x="88014" y="58415"/>
                  </a:lnTo>
                  <a:lnTo>
                    <a:pt x="129937" y="55305"/>
                  </a:lnTo>
                  <a:lnTo>
                    <a:pt x="180463" y="51116"/>
                  </a:lnTo>
                  <a:lnTo>
                    <a:pt x="236726" y="46206"/>
                  </a:lnTo>
                  <a:lnTo>
                    <a:pt x="305277" y="40816"/>
                  </a:lnTo>
                  <a:lnTo>
                    <a:pt x="382024" y="35106"/>
                  </a:lnTo>
                  <a:lnTo>
                    <a:pt x="464234" y="29183"/>
                  </a:lnTo>
                  <a:lnTo>
                    <a:pt x="559255" y="23823"/>
                  </a:lnTo>
                  <a:lnTo>
                    <a:pt x="662821" y="18839"/>
                  </a:lnTo>
                  <a:lnTo>
                    <a:pt x="772080" y="14104"/>
                  </a:lnTo>
                  <a:lnTo>
                    <a:pt x="887960" y="10243"/>
                  </a:lnTo>
                  <a:lnTo>
                    <a:pt x="1008251" y="6962"/>
                  </a:lnTo>
                  <a:lnTo>
                    <a:pt x="1131482" y="4070"/>
                  </a:lnTo>
                  <a:lnTo>
                    <a:pt x="1259499" y="2142"/>
                  </a:lnTo>
                  <a:lnTo>
                    <a:pt x="1390705" y="857"/>
                  </a:lnTo>
                  <a:lnTo>
                    <a:pt x="1524035" y="0"/>
                  </a:lnTo>
                  <a:lnTo>
                    <a:pt x="1655258" y="134"/>
                  </a:lnTo>
                  <a:lnTo>
                    <a:pt x="1785072" y="929"/>
                  </a:lnTo>
                  <a:lnTo>
                    <a:pt x="1913948" y="2165"/>
                  </a:lnTo>
                  <a:lnTo>
                    <a:pt x="2035849" y="3694"/>
                  </a:lnTo>
                  <a:lnTo>
                    <a:pt x="2153100" y="5419"/>
                  </a:lnTo>
                  <a:lnTo>
                    <a:pt x="2267250" y="7275"/>
                  </a:lnTo>
                  <a:lnTo>
                    <a:pt x="2370866" y="8512"/>
                  </a:lnTo>
                  <a:lnTo>
                    <a:pt x="2467462" y="9337"/>
                  </a:lnTo>
                  <a:lnTo>
                    <a:pt x="2559375" y="9886"/>
                  </a:lnTo>
                  <a:lnTo>
                    <a:pt x="2636172" y="9547"/>
                  </a:lnTo>
                  <a:lnTo>
                    <a:pt x="2702892" y="8616"/>
                  </a:lnTo>
                  <a:lnTo>
                    <a:pt x="2762895" y="7289"/>
                  </a:lnTo>
                  <a:lnTo>
                    <a:pt x="2802896" y="6405"/>
                  </a:lnTo>
                  <a:lnTo>
                    <a:pt x="2882900" y="463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7986"/>
            <p:cNvSpPr/>
            <p:nvPr>
              <p:custDataLst>
                <p:tags r:id="rId170"/>
              </p:custDataLst>
            </p:nvPr>
          </p:nvSpPr>
          <p:spPr>
            <a:xfrm>
              <a:off x="10090150" y="3270250"/>
              <a:ext cx="95251" cy="213793"/>
            </a:xfrm>
            <a:custGeom>
              <a:avLst/>
              <a:gdLst/>
              <a:ahLst/>
              <a:cxnLst/>
              <a:rect l="0" t="0" r="0" b="0"/>
              <a:pathLst>
                <a:path w="95251" h="213793">
                  <a:moveTo>
                    <a:pt x="95250" y="0"/>
                  </a:moveTo>
                  <a:lnTo>
                    <a:pt x="95250" y="0"/>
                  </a:lnTo>
                  <a:lnTo>
                    <a:pt x="69501" y="1882"/>
                  </a:lnTo>
                  <a:lnTo>
                    <a:pt x="26694" y="12865"/>
                  </a:lnTo>
                  <a:lnTo>
                    <a:pt x="10496" y="19099"/>
                  </a:lnTo>
                  <a:lnTo>
                    <a:pt x="6997" y="21199"/>
                  </a:lnTo>
                  <a:lnTo>
                    <a:pt x="5372" y="24011"/>
                  </a:lnTo>
                  <a:lnTo>
                    <a:pt x="4992" y="27296"/>
                  </a:lnTo>
                  <a:lnTo>
                    <a:pt x="5443" y="30897"/>
                  </a:lnTo>
                  <a:lnTo>
                    <a:pt x="12824" y="46079"/>
                  </a:lnTo>
                  <a:lnTo>
                    <a:pt x="49004" y="88348"/>
                  </a:lnTo>
                  <a:lnTo>
                    <a:pt x="77244" y="131161"/>
                  </a:lnTo>
                  <a:lnTo>
                    <a:pt x="86306" y="148134"/>
                  </a:lnTo>
                  <a:lnTo>
                    <a:pt x="89394" y="165086"/>
                  </a:lnTo>
                  <a:lnTo>
                    <a:pt x="89229" y="173557"/>
                  </a:lnTo>
                  <a:lnTo>
                    <a:pt x="81522" y="188614"/>
                  </a:lnTo>
                  <a:lnTo>
                    <a:pt x="75514" y="195593"/>
                  </a:lnTo>
                  <a:lnTo>
                    <a:pt x="59430" y="205229"/>
                  </a:lnTo>
                  <a:lnTo>
                    <a:pt x="27105" y="213792"/>
                  </a:lnTo>
                  <a:lnTo>
                    <a:pt x="15339" y="211200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7987"/>
            <p:cNvSpPr/>
            <p:nvPr>
              <p:custDataLst>
                <p:tags r:id="rId171"/>
              </p:custDataLst>
            </p:nvPr>
          </p:nvSpPr>
          <p:spPr>
            <a:xfrm>
              <a:off x="10096500" y="3267528"/>
              <a:ext cx="285751" cy="21773"/>
            </a:xfrm>
            <a:custGeom>
              <a:avLst/>
              <a:gdLst/>
              <a:ahLst/>
              <a:cxnLst/>
              <a:rect l="0" t="0" r="0" b="0"/>
              <a:pathLst>
                <a:path w="285751" h="21773">
                  <a:moveTo>
                    <a:pt x="0" y="21772"/>
                  </a:moveTo>
                  <a:lnTo>
                    <a:pt x="0" y="21772"/>
                  </a:lnTo>
                  <a:lnTo>
                    <a:pt x="10112" y="15030"/>
                  </a:lnTo>
                  <a:lnTo>
                    <a:pt x="43369" y="7466"/>
                  </a:lnTo>
                  <a:lnTo>
                    <a:pt x="80659" y="2949"/>
                  </a:lnTo>
                  <a:lnTo>
                    <a:pt x="126160" y="0"/>
                  </a:lnTo>
                  <a:lnTo>
                    <a:pt x="151133" y="202"/>
                  </a:lnTo>
                  <a:lnTo>
                    <a:pt x="176954" y="1042"/>
                  </a:lnTo>
                  <a:lnTo>
                    <a:pt x="222581" y="3857"/>
                  </a:lnTo>
                  <a:lnTo>
                    <a:pt x="285750" y="907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SMARTInkShape-Group1472"/>
          <p:cNvGrpSpPr/>
          <p:nvPr/>
        </p:nvGrpSpPr>
        <p:grpSpPr>
          <a:xfrm>
            <a:off x="8293100" y="2648833"/>
            <a:ext cx="1682751" cy="380225"/>
            <a:chOff x="8293100" y="2648833"/>
            <a:chExt cx="1682751" cy="380225"/>
          </a:xfrm>
        </p:grpSpPr>
        <p:sp>
          <p:nvSpPr>
            <p:cNvPr id="322" name="SMARTInkShape-7988"/>
            <p:cNvSpPr/>
            <p:nvPr>
              <p:custDataLst>
                <p:tags r:id="rId140"/>
              </p:custDataLst>
            </p:nvPr>
          </p:nvSpPr>
          <p:spPr>
            <a:xfrm>
              <a:off x="9448800" y="2711450"/>
              <a:ext cx="89860" cy="266701"/>
            </a:xfrm>
            <a:custGeom>
              <a:avLst/>
              <a:gdLst/>
              <a:ahLst/>
              <a:cxnLst/>
              <a:rect l="0" t="0" r="0" b="0"/>
              <a:pathLst>
                <a:path w="89860" h="266701">
                  <a:moveTo>
                    <a:pt x="57150" y="0"/>
                  </a:moveTo>
                  <a:lnTo>
                    <a:pt x="57150" y="0"/>
                  </a:lnTo>
                  <a:lnTo>
                    <a:pt x="60520" y="3371"/>
                  </a:lnTo>
                  <a:lnTo>
                    <a:pt x="73778" y="39232"/>
                  </a:lnTo>
                  <a:lnTo>
                    <a:pt x="86299" y="80298"/>
                  </a:lnTo>
                  <a:lnTo>
                    <a:pt x="89859" y="113299"/>
                  </a:lnTo>
                  <a:lnTo>
                    <a:pt x="86740" y="151485"/>
                  </a:lnTo>
                  <a:lnTo>
                    <a:pt x="71241" y="188211"/>
                  </a:lnTo>
                  <a:lnTo>
                    <a:pt x="36630" y="233096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7989"/>
            <p:cNvSpPr/>
            <p:nvPr>
              <p:custDataLst>
                <p:tags r:id="rId141"/>
              </p:custDataLst>
            </p:nvPr>
          </p:nvSpPr>
          <p:spPr>
            <a:xfrm>
              <a:off x="9309098" y="2775713"/>
              <a:ext cx="152403" cy="144662"/>
            </a:xfrm>
            <a:custGeom>
              <a:avLst/>
              <a:gdLst/>
              <a:ahLst/>
              <a:cxnLst/>
              <a:rect l="0" t="0" r="0" b="0"/>
              <a:pathLst>
                <a:path w="152403" h="144662">
                  <a:moveTo>
                    <a:pt x="2" y="11937"/>
                  </a:moveTo>
                  <a:lnTo>
                    <a:pt x="2" y="11937"/>
                  </a:lnTo>
                  <a:lnTo>
                    <a:pt x="0" y="8566"/>
                  </a:lnTo>
                  <a:lnTo>
                    <a:pt x="3765" y="5030"/>
                  </a:lnTo>
                  <a:lnTo>
                    <a:pt x="6743" y="3099"/>
                  </a:lnTo>
                  <a:lnTo>
                    <a:pt x="32510" y="0"/>
                  </a:lnTo>
                  <a:lnTo>
                    <a:pt x="59337" y="874"/>
                  </a:lnTo>
                  <a:lnTo>
                    <a:pt x="74350" y="6079"/>
                  </a:lnTo>
                  <a:lnTo>
                    <a:pt x="77791" y="10854"/>
                  </a:lnTo>
                  <a:lnTo>
                    <a:pt x="78672" y="16860"/>
                  </a:lnTo>
                  <a:lnTo>
                    <a:pt x="77848" y="23686"/>
                  </a:lnTo>
                  <a:lnTo>
                    <a:pt x="63206" y="50147"/>
                  </a:lnTo>
                  <a:lnTo>
                    <a:pt x="24804" y="94222"/>
                  </a:lnTo>
                  <a:lnTo>
                    <a:pt x="11025" y="110597"/>
                  </a:lnTo>
                  <a:lnTo>
                    <a:pt x="4901" y="124931"/>
                  </a:lnTo>
                  <a:lnTo>
                    <a:pt x="4680" y="130305"/>
                  </a:lnTo>
                  <a:lnTo>
                    <a:pt x="5943" y="134593"/>
                  </a:lnTo>
                  <a:lnTo>
                    <a:pt x="8196" y="138158"/>
                  </a:lnTo>
                  <a:lnTo>
                    <a:pt x="20106" y="142119"/>
                  </a:lnTo>
                  <a:lnTo>
                    <a:pt x="56498" y="144661"/>
                  </a:lnTo>
                  <a:lnTo>
                    <a:pt x="93961" y="138360"/>
                  </a:lnTo>
                  <a:lnTo>
                    <a:pt x="137199" y="124999"/>
                  </a:lnTo>
                  <a:lnTo>
                    <a:pt x="152402" y="1198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7990"/>
            <p:cNvSpPr/>
            <p:nvPr>
              <p:custDataLst>
                <p:tags r:id="rId142"/>
              </p:custDataLst>
            </p:nvPr>
          </p:nvSpPr>
          <p:spPr>
            <a:xfrm>
              <a:off x="9135830" y="2901950"/>
              <a:ext cx="84371" cy="11916"/>
            </a:xfrm>
            <a:custGeom>
              <a:avLst/>
              <a:gdLst/>
              <a:ahLst/>
              <a:cxnLst/>
              <a:rect l="0" t="0" r="0" b="0"/>
              <a:pathLst>
                <a:path w="84371" h="11916">
                  <a:moveTo>
                    <a:pt x="8170" y="0"/>
                  </a:moveTo>
                  <a:lnTo>
                    <a:pt x="8170" y="0"/>
                  </a:lnTo>
                  <a:lnTo>
                    <a:pt x="148" y="8728"/>
                  </a:lnTo>
                  <a:lnTo>
                    <a:pt x="0" y="10052"/>
                  </a:lnTo>
                  <a:lnTo>
                    <a:pt x="607" y="10935"/>
                  </a:lnTo>
                  <a:lnTo>
                    <a:pt x="5042" y="11915"/>
                  </a:lnTo>
                  <a:lnTo>
                    <a:pt x="13836" y="11645"/>
                  </a:lnTo>
                  <a:lnTo>
                    <a:pt x="50106" y="5724"/>
                  </a:lnTo>
                  <a:lnTo>
                    <a:pt x="8437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7991"/>
            <p:cNvSpPr/>
            <p:nvPr>
              <p:custDataLst>
                <p:tags r:id="rId143"/>
              </p:custDataLst>
            </p:nvPr>
          </p:nvSpPr>
          <p:spPr>
            <a:xfrm>
              <a:off x="9112250" y="2825750"/>
              <a:ext cx="76201" cy="25401"/>
            </a:xfrm>
            <a:custGeom>
              <a:avLst/>
              <a:gdLst/>
              <a:ahLst/>
              <a:cxnLst/>
              <a:rect l="0" t="0" r="0" b="0"/>
              <a:pathLst>
                <a:path w="76201" h="25401">
                  <a:moveTo>
                    <a:pt x="0" y="25400"/>
                  </a:moveTo>
                  <a:lnTo>
                    <a:pt x="0" y="25400"/>
                  </a:lnTo>
                  <a:lnTo>
                    <a:pt x="0" y="18658"/>
                  </a:lnTo>
                  <a:lnTo>
                    <a:pt x="2117" y="16672"/>
                  </a:lnTo>
                  <a:lnTo>
                    <a:pt x="47384" y="6025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7992"/>
            <p:cNvSpPr/>
            <p:nvPr>
              <p:custDataLst>
                <p:tags r:id="rId144"/>
              </p:custDataLst>
            </p:nvPr>
          </p:nvSpPr>
          <p:spPr>
            <a:xfrm>
              <a:off x="9010650" y="2921000"/>
              <a:ext cx="12701" cy="69851"/>
            </a:xfrm>
            <a:custGeom>
              <a:avLst/>
              <a:gdLst/>
              <a:ahLst/>
              <a:cxnLst/>
              <a:rect l="0" t="0" r="0" b="0"/>
              <a:pathLst>
                <a:path w="12701" h="69851">
                  <a:moveTo>
                    <a:pt x="12700" y="0"/>
                  </a:moveTo>
                  <a:lnTo>
                    <a:pt x="12700" y="0"/>
                  </a:lnTo>
                  <a:lnTo>
                    <a:pt x="1715" y="38595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7993"/>
            <p:cNvSpPr/>
            <p:nvPr>
              <p:custDataLst>
                <p:tags r:id="rId145"/>
              </p:custDataLst>
            </p:nvPr>
          </p:nvSpPr>
          <p:spPr>
            <a:xfrm>
              <a:off x="8844121" y="2794000"/>
              <a:ext cx="108751" cy="235058"/>
            </a:xfrm>
            <a:custGeom>
              <a:avLst/>
              <a:gdLst/>
              <a:ahLst/>
              <a:cxnLst/>
              <a:rect l="0" t="0" r="0" b="0"/>
              <a:pathLst>
                <a:path w="108751" h="235058">
                  <a:moveTo>
                    <a:pt x="14129" y="0"/>
                  </a:moveTo>
                  <a:lnTo>
                    <a:pt x="14129" y="0"/>
                  </a:lnTo>
                  <a:lnTo>
                    <a:pt x="10758" y="0"/>
                  </a:lnTo>
                  <a:lnTo>
                    <a:pt x="1920" y="20226"/>
                  </a:lnTo>
                  <a:lnTo>
                    <a:pt x="0" y="35801"/>
                  </a:lnTo>
                  <a:lnTo>
                    <a:pt x="476" y="42917"/>
                  </a:lnTo>
                  <a:lnTo>
                    <a:pt x="3616" y="48367"/>
                  </a:lnTo>
                  <a:lnTo>
                    <a:pt x="14631" y="56304"/>
                  </a:lnTo>
                  <a:lnTo>
                    <a:pt x="40069" y="61368"/>
                  </a:lnTo>
                  <a:lnTo>
                    <a:pt x="57876" y="56908"/>
                  </a:lnTo>
                  <a:lnTo>
                    <a:pt x="81890" y="42497"/>
                  </a:lnTo>
                  <a:lnTo>
                    <a:pt x="94340" y="30882"/>
                  </a:lnTo>
                  <a:lnTo>
                    <a:pt x="104608" y="13854"/>
                  </a:lnTo>
                  <a:lnTo>
                    <a:pt x="107967" y="5124"/>
                  </a:lnTo>
                  <a:lnTo>
                    <a:pt x="108438" y="4827"/>
                  </a:lnTo>
                  <a:lnTo>
                    <a:pt x="108750" y="5335"/>
                  </a:lnTo>
                  <a:lnTo>
                    <a:pt x="103579" y="45264"/>
                  </a:lnTo>
                  <a:lnTo>
                    <a:pt x="105019" y="88434"/>
                  </a:lnTo>
                  <a:lnTo>
                    <a:pt x="105147" y="134512"/>
                  </a:lnTo>
                  <a:lnTo>
                    <a:pt x="97673" y="178605"/>
                  </a:lnTo>
                  <a:lnTo>
                    <a:pt x="79319" y="220544"/>
                  </a:lnTo>
                  <a:lnTo>
                    <a:pt x="69206" y="230429"/>
                  </a:lnTo>
                  <a:lnTo>
                    <a:pt x="63548" y="234053"/>
                  </a:lnTo>
                  <a:lnTo>
                    <a:pt x="58364" y="235057"/>
                  </a:lnTo>
                  <a:lnTo>
                    <a:pt x="53496" y="234317"/>
                  </a:lnTo>
                  <a:lnTo>
                    <a:pt x="39529" y="228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7994"/>
            <p:cNvSpPr/>
            <p:nvPr>
              <p:custDataLst>
                <p:tags r:id="rId146"/>
              </p:custDataLst>
            </p:nvPr>
          </p:nvSpPr>
          <p:spPr>
            <a:xfrm>
              <a:off x="8733043" y="2648833"/>
              <a:ext cx="131558" cy="303918"/>
            </a:xfrm>
            <a:custGeom>
              <a:avLst/>
              <a:gdLst/>
              <a:ahLst/>
              <a:cxnLst/>
              <a:rect l="0" t="0" r="0" b="0"/>
              <a:pathLst>
                <a:path w="131558" h="303918">
                  <a:moveTo>
                    <a:pt x="131557" y="5467"/>
                  </a:moveTo>
                  <a:lnTo>
                    <a:pt x="131557" y="5467"/>
                  </a:lnTo>
                  <a:lnTo>
                    <a:pt x="124814" y="2096"/>
                  </a:lnTo>
                  <a:lnTo>
                    <a:pt x="110508" y="0"/>
                  </a:lnTo>
                  <a:lnTo>
                    <a:pt x="97037" y="5154"/>
                  </a:lnTo>
                  <a:lnTo>
                    <a:pt x="81641" y="16617"/>
                  </a:lnTo>
                  <a:lnTo>
                    <a:pt x="48764" y="62232"/>
                  </a:lnTo>
                  <a:lnTo>
                    <a:pt x="31964" y="94196"/>
                  </a:lnTo>
                  <a:lnTo>
                    <a:pt x="15092" y="131921"/>
                  </a:lnTo>
                  <a:lnTo>
                    <a:pt x="3831" y="172205"/>
                  </a:lnTo>
                  <a:lnTo>
                    <a:pt x="0" y="211512"/>
                  </a:lnTo>
                  <a:lnTo>
                    <a:pt x="7705" y="245444"/>
                  </a:lnTo>
                  <a:lnTo>
                    <a:pt x="32827" y="289440"/>
                  </a:lnTo>
                  <a:lnTo>
                    <a:pt x="42657" y="3039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7995"/>
            <p:cNvSpPr/>
            <p:nvPr>
              <p:custDataLst>
                <p:tags r:id="rId147"/>
              </p:custDataLst>
            </p:nvPr>
          </p:nvSpPr>
          <p:spPr>
            <a:xfrm>
              <a:off x="8329380" y="2952750"/>
              <a:ext cx="255821" cy="37169"/>
            </a:xfrm>
            <a:custGeom>
              <a:avLst/>
              <a:gdLst/>
              <a:ahLst/>
              <a:cxnLst/>
              <a:rect l="0" t="0" r="0" b="0"/>
              <a:pathLst>
                <a:path w="255821" h="37169">
                  <a:moveTo>
                    <a:pt x="8170" y="25400"/>
                  </a:moveTo>
                  <a:lnTo>
                    <a:pt x="8170" y="25400"/>
                  </a:lnTo>
                  <a:lnTo>
                    <a:pt x="1428" y="28771"/>
                  </a:lnTo>
                  <a:lnTo>
                    <a:pt x="148" y="30470"/>
                  </a:lnTo>
                  <a:lnTo>
                    <a:pt x="0" y="32307"/>
                  </a:lnTo>
                  <a:lnTo>
                    <a:pt x="607" y="34238"/>
                  </a:lnTo>
                  <a:lnTo>
                    <a:pt x="2422" y="35526"/>
                  </a:lnTo>
                  <a:lnTo>
                    <a:pt x="8203" y="36955"/>
                  </a:lnTo>
                  <a:lnTo>
                    <a:pt x="44395" y="37168"/>
                  </a:lnTo>
                  <a:lnTo>
                    <a:pt x="85617" y="32258"/>
                  </a:lnTo>
                  <a:lnTo>
                    <a:pt x="119496" y="25861"/>
                  </a:lnTo>
                  <a:lnTo>
                    <a:pt x="153839" y="20195"/>
                  </a:lnTo>
                  <a:lnTo>
                    <a:pt x="187917" y="14620"/>
                  </a:lnTo>
                  <a:lnTo>
                    <a:pt x="233193" y="4959"/>
                  </a:lnTo>
                  <a:lnTo>
                    <a:pt x="2558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7996"/>
            <p:cNvSpPr/>
            <p:nvPr>
              <p:custDataLst>
                <p:tags r:id="rId148"/>
              </p:custDataLst>
            </p:nvPr>
          </p:nvSpPr>
          <p:spPr>
            <a:xfrm>
              <a:off x="8293100" y="2660835"/>
              <a:ext cx="279401" cy="56966"/>
            </a:xfrm>
            <a:custGeom>
              <a:avLst/>
              <a:gdLst/>
              <a:ahLst/>
              <a:cxnLst/>
              <a:rect l="0" t="0" r="0" b="0"/>
              <a:pathLst>
                <a:path w="279401" h="56966">
                  <a:moveTo>
                    <a:pt x="0" y="56965"/>
                  </a:moveTo>
                  <a:lnTo>
                    <a:pt x="0" y="56965"/>
                  </a:lnTo>
                  <a:lnTo>
                    <a:pt x="0" y="50223"/>
                  </a:lnTo>
                  <a:lnTo>
                    <a:pt x="2117" y="47531"/>
                  </a:lnTo>
                  <a:lnTo>
                    <a:pt x="18737" y="38961"/>
                  </a:lnTo>
                  <a:lnTo>
                    <a:pt x="61368" y="23644"/>
                  </a:lnTo>
                  <a:lnTo>
                    <a:pt x="105826" y="11816"/>
                  </a:lnTo>
                  <a:lnTo>
                    <a:pt x="130524" y="7110"/>
                  </a:lnTo>
                  <a:lnTo>
                    <a:pt x="156159" y="3268"/>
                  </a:lnTo>
                  <a:lnTo>
                    <a:pt x="182423" y="0"/>
                  </a:lnTo>
                  <a:lnTo>
                    <a:pt x="224775" y="132"/>
                  </a:lnTo>
                  <a:lnTo>
                    <a:pt x="279400" y="616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7997"/>
            <p:cNvSpPr/>
            <p:nvPr>
              <p:custDataLst>
                <p:tags r:id="rId149"/>
              </p:custDataLst>
            </p:nvPr>
          </p:nvSpPr>
          <p:spPr>
            <a:xfrm>
              <a:off x="8420100" y="2663342"/>
              <a:ext cx="14129" cy="302109"/>
            </a:xfrm>
            <a:custGeom>
              <a:avLst/>
              <a:gdLst/>
              <a:ahLst/>
              <a:cxnLst/>
              <a:rect l="0" t="0" r="0" b="0"/>
              <a:pathLst>
                <a:path w="14129" h="30210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1562"/>
                  </a:lnTo>
                  <a:lnTo>
                    <a:pt x="12209" y="38006"/>
                  </a:lnTo>
                  <a:lnTo>
                    <a:pt x="14128" y="69488"/>
                  </a:lnTo>
                  <a:lnTo>
                    <a:pt x="12629" y="107705"/>
                  </a:lnTo>
                  <a:lnTo>
                    <a:pt x="9610" y="150560"/>
                  </a:lnTo>
                  <a:lnTo>
                    <a:pt x="9681" y="191715"/>
                  </a:lnTo>
                  <a:lnTo>
                    <a:pt x="11357" y="229055"/>
                  </a:lnTo>
                  <a:lnTo>
                    <a:pt x="12302" y="271761"/>
                  </a:lnTo>
                  <a:lnTo>
                    <a:pt x="12700" y="3021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7998"/>
            <p:cNvSpPr/>
            <p:nvPr>
              <p:custDataLst>
                <p:tags r:id="rId150"/>
              </p:custDataLst>
            </p:nvPr>
          </p:nvSpPr>
          <p:spPr>
            <a:xfrm>
              <a:off x="9573317" y="2863850"/>
              <a:ext cx="173934" cy="31728"/>
            </a:xfrm>
            <a:custGeom>
              <a:avLst/>
              <a:gdLst/>
              <a:ahLst/>
              <a:cxnLst/>
              <a:rect l="0" t="0" r="0" b="0"/>
              <a:pathLst>
                <a:path w="173934" h="31728">
                  <a:moveTo>
                    <a:pt x="15183" y="25400"/>
                  </a:moveTo>
                  <a:lnTo>
                    <a:pt x="15183" y="25400"/>
                  </a:lnTo>
                  <a:lnTo>
                    <a:pt x="3250" y="30426"/>
                  </a:lnTo>
                  <a:lnTo>
                    <a:pt x="0" y="31162"/>
                  </a:lnTo>
                  <a:lnTo>
                    <a:pt x="123" y="31358"/>
                  </a:lnTo>
                  <a:lnTo>
                    <a:pt x="38973" y="31727"/>
                  </a:lnTo>
                  <a:lnTo>
                    <a:pt x="73738" y="28372"/>
                  </a:lnTo>
                  <a:lnTo>
                    <a:pt x="114220" y="22910"/>
                  </a:lnTo>
                  <a:lnTo>
                    <a:pt x="154819" y="14037"/>
                  </a:lnTo>
                  <a:lnTo>
                    <a:pt x="17393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7999"/>
            <p:cNvSpPr/>
            <p:nvPr>
              <p:custDataLst>
                <p:tags r:id="rId151"/>
              </p:custDataLst>
            </p:nvPr>
          </p:nvSpPr>
          <p:spPr>
            <a:xfrm>
              <a:off x="9956800" y="291465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1881" y="5793"/>
                  </a:lnTo>
                  <a:lnTo>
                    <a:pt x="3371" y="3862"/>
                  </a:lnTo>
                  <a:lnTo>
                    <a:pt x="8789" y="1716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8000"/>
            <p:cNvSpPr/>
            <p:nvPr>
              <p:custDataLst>
                <p:tags r:id="rId152"/>
              </p:custDataLst>
            </p:nvPr>
          </p:nvSpPr>
          <p:spPr>
            <a:xfrm>
              <a:off x="9666343" y="2806700"/>
              <a:ext cx="17408" cy="177801"/>
            </a:xfrm>
            <a:custGeom>
              <a:avLst/>
              <a:gdLst/>
              <a:ahLst/>
              <a:cxnLst/>
              <a:rect l="0" t="0" r="0" b="0"/>
              <a:pathLst>
                <a:path w="17408" h="177801">
                  <a:moveTo>
                    <a:pt x="17407" y="0"/>
                  </a:moveTo>
                  <a:lnTo>
                    <a:pt x="17407" y="0"/>
                  </a:lnTo>
                  <a:lnTo>
                    <a:pt x="10664" y="3371"/>
                  </a:lnTo>
                  <a:lnTo>
                    <a:pt x="5474" y="10670"/>
                  </a:lnTo>
                  <a:lnTo>
                    <a:pt x="1521" y="21676"/>
                  </a:lnTo>
                  <a:lnTo>
                    <a:pt x="0" y="44444"/>
                  </a:lnTo>
                  <a:lnTo>
                    <a:pt x="3568" y="85267"/>
                  </a:lnTo>
                  <a:lnTo>
                    <a:pt x="4481" y="130515"/>
                  </a:lnTo>
                  <a:lnTo>
                    <a:pt x="9731" y="161875"/>
                  </a:lnTo>
                  <a:lnTo>
                    <a:pt x="17407" y="1778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SMARTInkShape-Group1473"/>
          <p:cNvGrpSpPr/>
          <p:nvPr/>
        </p:nvGrpSpPr>
        <p:grpSpPr>
          <a:xfrm>
            <a:off x="7571891" y="3003550"/>
            <a:ext cx="225910" cy="129361"/>
            <a:chOff x="7571891" y="3003550"/>
            <a:chExt cx="225910" cy="129361"/>
          </a:xfrm>
        </p:grpSpPr>
        <p:sp>
          <p:nvSpPr>
            <p:cNvPr id="336" name="SMARTInkShape-8001"/>
            <p:cNvSpPr/>
            <p:nvPr>
              <p:custDataLst>
                <p:tags r:id="rId138"/>
              </p:custDataLst>
            </p:nvPr>
          </p:nvSpPr>
          <p:spPr>
            <a:xfrm>
              <a:off x="7571891" y="3105150"/>
              <a:ext cx="225910" cy="27761"/>
            </a:xfrm>
            <a:custGeom>
              <a:avLst/>
              <a:gdLst/>
              <a:ahLst/>
              <a:cxnLst/>
              <a:rect l="0" t="0" r="0" b="0"/>
              <a:pathLst>
                <a:path w="225910" h="27761">
                  <a:moveTo>
                    <a:pt x="3659" y="12700"/>
                  </a:moveTo>
                  <a:lnTo>
                    <a:pt x="3659" y="12700"/>
                  </a:lnTo>
                  <a:lnTo>
                    <a:pt x="288" y="19442"/>
                  </a:lnTo>
                  <a:lnTo>
                    <a:pt x="0" y="22133"/>
                  </a:lnTo>
                  <a:lnTo>
                    <a:pt x="1563" y="27005"/>
                  </a:lnTo>
                  <a:lnTo>
                    <a:pt x="15898" y="27760"/>
                  </a:lnTo>
                  <a:lnTo>
                    <a:pt x="43671" y="25038"/>
                  </a:lnTo>
                  <a:lnTo>
                    <a:pt x="88940" y="19124"/>
                  </a:lnTo>
                  <a:lnTo>
                    <a:pt x="114841" y="15572"/>
                  </a:lnTo>
                  <a:lnTo>
                    <a:pt x="141985" y="11792"/>
                  </a:lnTo>
                  <a:lnTo>
                    <a:pt x="188610" y="5241"/>
                  </a:lnTo>
                  <a:lnTo>
                    <a:pt x="22590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8002"/>
            <p:cNvSpPr/>
            <p:nvPr>
              <p:custDataLst>
                <p:tags r:id="rId139"/>
              </p:custDataLst>
            </p:nvPr>
          </p:nvSpPr>
          <p:spPr>
            <a:xfrm>
              <a:off x="7587283" y="3003550"/>
              <a:ext cx="178768" cy="12701"/>
            </a:xfrm>
            <a:custGeom>
              <a:avLst/>
              <a:gdLst/>
              <a:ahLst/>
              <a:cxnLst/>
              <a:rect l="0" t="0" r="0" b="0"/>
              <a:pathLst>
                <a:path w="178768" h="12701">
                  <a:moveTo>
                    <a:pt x="7317" y="12700"/>
                  </a:moveTo>
                  <a:lnTo>
                    <a:pt x="7317" y="12700"/>
                  </a:lnTo>
                  <a:lnTo>
                    <a:pt x="0" y="12700"/>
                  </a:lnTo>
                  <a:lnTo>
                    <a:pt x="41921" y="5793"/>
                  </a:lnTo>
                  <a:lnTo>
                    <a:pt x="86244" y="1717"/>
                  </a:lnTo>
                  <a:lnTo>
                    <a:pt x="133243" y="509"/>
                  </a:lnTo>
                  <a:lnTo>
                    <a:pt x="17876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SMARTInkShape-Group1474"/>
          <p:cNvGrpSpPr/>
          <p:nvPr/>
        </p:nvGrpSpPr>
        <p:grpSpPr>
          <a:xfrm>
            <a:off x="6372401" y="2554636"/>
            <a:ext cx="819370" cy="697566"/>
            <a:chOff x="6372401" y="2554636"/>
            <a:chExt cx="819370" cy="697566"/>
          </a:xfrm>
        </p:grpSpPr>
        <p:sp>
          <p:nvSpPr>
            <p:cNvPr id="339" name="SMARTInkShape-8003"/>
            <p:cNvSpPr/>
            <p:nvPr>
              <p:custDataLst>
                <p:tags r:id="rId131"/>
              </p:custDataLst>
            </p:nvPr>
          </p:nvSpPr>
          <p:spPr>
            <a:xfrm>
              <a:off x="6372401" y="2790416"/>
              <a:ext cx="170851" cy="461786"/>
            </a:xfrm>
            <a:custGeom>
              <a:avLst/>
              <a:gdLst/>
              <a:ahLst/>
              <a:cxnLst/>
              <a:rect l="0" t="0" r="0" b="0"/>
              <a:pathLst>
                <a:path w="170851" h="461786">
                  <a:moveTo>
                    <a:pt x="9349" y="111534"/>
                  </a:moveTo>
                  <a:lnTo>
                    <a:pt x="9349" y="111534"/>
                  </a:lnTo>
                  <a:lnTo>
                    <a:pt x="9349" y="108163"/>
                  </a:lnTo>
                  <a:lnTo>
                    <a:pt x="11230" y="104627"/>
                  </a:lnTo>
                  <a:lnTo>
                    <a:pt x="12720" y="102696"/>
                  </a:lnTo>
                  <a:lnTo>
                    <a:pt x="13713" y="102114"/>
                  </a:lnTo>
                  <a:lnTo>
                    <a:pt x="14375" y="102432"/>
                  </a:lnTo>
                  <a:lnTo>
                    <a:pt x="14816" y="103349"/>
                  </a:lnTo>
                  <a:lnTo>
                    <a:pt x="20594" y="137355"/>
                  </a:lnTo>
                  <a:lnTo>
                    <a:pt x="24459" y="168166"/>
                  </a:lnTo>
                  <a:lnTo>
                    <a:pt x="26648" y="208670"/>
                  </a:lnTo>
                  <a:lnTo>
                    <a:pt x="27621" y="254895"/>
                  </a:lnTo>
                  <a:lnTo>
                    <a:pt x="27880" y="279075"/>
                  </a:lnTo>
                  <a:lnTo>
                    <a:pt x="28053" y="303661"/>
                  </a:lnTo>
                  <a:lnTo>
                    <a:pt x="27463" y="327813"/>
                  </a:lnTo>
                  <a:lnTo>
                    <a:pt x="24925" y="375345"/>
                  </a:lnTo>
                  <a:lnTo>
                    <a:pt x="21446" y="414815"/>
                  </a:lnTo>
                  <a:lnTo>
                    <a:pt x="13463" y="460170"/>
                  </a:lnTo>
                  <a:lnTo>
                    <a:pt x="12092" y="461785"/>
                  </a:lnTo>
                  <a:lnTo>
                    <a:pt x="11178" y="460041"/>
                  </a:lnTo>
                  <a:lnTo>
                    <a:pt x="6339" y="426849"/>
                  </a:lnTo>
                  <a:lnTo>
                    <a:pt x="2602" y="389493"/>
                  </a:lnTo>
                  <a:lnTo>
                    <a:pt x="616" y="366690"/>
                  </a:lnTo>
                  <a:lnTo>
                    <a:pt x="0" y="339493"/>
                  </a:lnTo>
                  <a:lnTo>
                    <a:pt x="294" y="309368"/>
                  </a:lnTo>
                  <a:lnTo>
                    <a:pt x="1196" y="277290"/>
                  </a:lnTo>
                  <a:lnTo>
                    <a:pt x="3208" y="243204"/>
                  </a:lnTo>
                  <a:lnTo>
                    <a:pt x="5961" y="207781"/>
                  </a:lnTo>
                  <a:lnTo>
                    <a:pt x="9207" y="171466"/>
                  </a:lnTo>
                  <a:lnTo>
                    <a:pt x="14898" y="138789"/>
                  </a:lnTo>
                  <a:lnTo>
                    <a:pt x="22221" y="108537"/>
                  </a:lnTo>
                  <a:lnTo>
                    <a:pt x="30630" y="79903"/>
                  </a:lnTo>
                  <a:lnTo>
                    <a:pt x="47499" y="38679"/>
                  </a:lnTo>
                  <a:lnTo>
                    <a:pt x="55949" y="22747"/>
                  </a:lnTo>
                  <a:lnTo>
                    <a:pt x="65815" y="12127"/>
                  </a:lnTo>
                  <a:lnTo>
                    <a:pt x="88067" y="325"/>
                  </a:lnTo>
                  <a:lnTo>
                    <a:pt x="99928" y="0"/>
                  </a:lnTo>
                  <a:lnTo>
                    <a:pt x="124396" y="7165"/>
                  </a:lnTo>
                  <a:lnTo>
                    <a:pt x="147499" y="27283"/>
                  </a:lnTo>
                  <a:lnTo>
                    <a:pt x="158597" y="40550"/>
                  </a:lnTo>
                  <a:lnTo>
                    <a:pt x="169051" y="70343"/>
                  </a:lnTo>
                  <a:lnTo>
                    <a:pt x="170850" y="86190"/>
                  </a:lnTo>
                  <a:lnTo>
                    <a:pt x="161561" y="115086"/>
                  </a:lnTo>
                  <a:lnTo>
                    <a:pt x="141910" y="140630"/>
                  </a:lnTo>
                  <a:lnTo>
                    <a:pt x="99113" y="169465"/>
                  </a:lnTo>
                  <a:lnTo>
                    <a:pt x="54211" y="186162"/>
                  </a:lnTo>
                  <a:lnTo>
                    <a:pt x="15699" y="19408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8004"/>
            <p:cNvSpPr/>
            <p:nvPr>
              <p:custDataLst>
                <p:tags r:id="rId132"/>
              </p:custDataLst>
            </p:nvPr>
          </p:nvSpPr>
          <p:spPr>
            <a:xfrm>
              <a:off x="6534150" y="2999892"/>
              <a:ext cx="101601" cy="105259"/>
            </a:xfrm>
            <a:custGeom>
              <a:avLst/>
              <a:gdLst/>
              <a:ahLst/>
              <a:cxnLst/>
              <a:rect l="0" t="0" r="0" b="0"/>
              <a:pathLst>
                <a:path w="101601" h="105259">
                  <a:moveTo>
                    <a:pt x="0" y="3658"/>
                  </a:moveTo>
                  <a:lnTo>
                    <a:pt x="0" y="3658"/>
                  </a:lnTo>
                  <a:lnTo>
                    <a:pt x="0" y="287"/>
                  </a:lnTo>
                  <a:lnTo>
                    <a:pt x="1411" y="0"/>
                  </a:lnTo>
                  <a:lnTo>
                    <a:pt x="17578" y="6489"/>
                  </a:lnTo>
                  <a:lnTo>
                    <a:pt x="32508" y="15500"/>
                  </a:lnTo>
                  <a:lnTo>
                    <a:pt x="74348" y="56601"/>
                  </a:lnTo>
                  <a:lnTo>
                    <a:pt x="101600" y="1052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8005"/>
            <p:cNvSpPr/>
            <p:nvPr>
              <p:custDataLst>
                <p:tags r:id="rId133"/>
              </p:custDataLst>
            </p:nvPr>
          </p:nvSpPr>
          <p:spPr>
            <a:xfrm>
              <a:off x="6546850" y="2998083"/>
              <a:ext cx="114301" cy="126118"/>
            </a:xfrm>
            <a:custGeom>
              <a:avLst/>
              <a:gdLst/>
              <a:ahLst/>
              <a:cxnLst/>
              <a:rect l="0" t="0" r="0" b="0"/>
              <a:pathLst>
                <a:path w="114301" h="126118">
                  <a:moveTo>
                    <a:pt x="114300" y="5467"/>
                  </a:moveTo>
                  <a:lnTo>
                    <a:pt x="114300" y="5467"/>
                  </a:lnTo>
                  <a:lnTo>
                    <a:pt x="104160" y="1103"/>
                  </a:lnTo>
                  <a:lnTo>
                    <a:pt x="96624" y="0"/>
                  </a:lnTo>
                  <a:lnTo>
                    <a:pt x="86688" y="5153"/>
                  </a:lnTo>
                  <a:lnTo>
                    <a:pt x="81076" y="9492"/>
                  </a:lnTo>
                  <a:lnTo>
                    <a:pt x="55447" y="47576"/>
                  </a:lnTo>
                  <a:lnTo>
                    <a:pt x="29286" y="85599"/>
                  </a:lnTo>
                  <a:lnTo>
                    <a:pt x="0" y="1261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8006"/>
            <p:cNvSpPr/>
            <p:nvPr>
              <p:custDataLst>
                <p:tags r:id="rId134"/>
              </p:custDataLst>
            </p:nvPr>
          </p:nvSpPr>
          <p:spPr>
            <a:xfrm>
              <a:off x="6791302" y="2817822"/>
              <a:ext cx="117237" cy="306379"/>
            </a:xfrm>
            <a:custGeom>
              <a:avLst/>
              <a:gdLst/>
              <a:ahLst/>
              <a:cxnLst/>
              <a:rect l="0" t="0" r="0" b="0"/>
              <a:pathLst>
                <a:path w="117237" h="306379">
                  <a:moveTo>
                    <a:pt x="111148" y="65078"/>
                  </a:moveTo>
                  <a:lnTo>
                    <a:pt x="111148" y="65078"/>
                  </a:lnTo>
                  <a:lnTo>
                    <a:pt x="115511" y="23164"/>
                  </a:lnTo>
                  <a:lnTo>
                    <a:pt x="117236" y="1329"/>
                  </a:lnTo>
                  <a:lnTo>
                    <a:pt x="115207" y="0"/>
                  </a:lnTo>
                  <a:lnTo>
                    <a:pt x="107307" y="407"/>
                  </a:lnTo>
                  <a:lnTo>
                    <a:pt x="84218" y="14715"/>
                  </a:lnTo>
                  <a:lnTo>
                    <a:pt x="44811" y="57089"/>
                  </a:lnTo>
                  <a:lnTo>
                    <a:pt x="24045" y="89044"/>
                  </a:lnTo>
                  <a:lnTo>
                    <a:pt x="8700" y="126295"/>
                  </a:lnTo>
                  <a:lnTo>
                    <a:pt x="0" y="165663"/>
                  </a:lnTo>
                  <a:lnTo>
                    <a:pt x="836" y="204327"/>
                  </a:lnTo>
                  <a:lnTo>
                    <a:pt x="9674" y="238914"/>
                  </a:lnTo>
                  <a:lnTo>
                    <a:pt x="23715" y="267927"/>
                  </a:lnTo>
                  <a:lnTo>
                    <a:pt x="60348" y="30637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8007"/>
            <p:cNvSpPr/>
            <p:nvPr>
              <p:custDataLst>
                <p:tags r:id="rId135"/>
              </p:custDataLst>
            </p:nvPr>
          </p:nvSpPr>
          <p:spPr>
            <a:xfrm>
              <a:off x="6934200" y="2911929"/>
              <a:ext cx="152401" cy="146560"/>
            </a:xfrm>
            <a:custGeom>
              <a:avLst/>
              <a:gdLst/>
              <a:ahLst/>
              <a:cxnLst/>
              <a:rect l="0" t="0" r="0" b="0"/>
              <a:pathLst>
                <a:path w="152401" h="146560">
                  <a:moveTo>
                    <a:pt x="0" y="21771"/>
                  </a:moveTo>
                  <a:lnTo>
                    <a:pt x="0" y="21771"/>
                  </a:lnTo>
                  <a:lnTo>
                    <a:pt x="3370" y="15029"/>
                  </a:lnTo>
                  <a:lnTo>
                    <a:pt x="10670" y="9838"/>
                  </a:lnTo>
                  <a:lnTo>
                    <a:pt x="32324" y="2948"/>
                  </a:lnTo>
                  <a:lnTo>
                    <a:pt x="53172" y="0"/>
                  </a:lnTo>
                  <a:lnTo>
                    <a:pt x="74195" y="1041"/>
                  </a:lnTo>
                  <a:lnTo>
                    <a:pt x="81214" y="4423"/>
                  </a:lnTo>
                  <a:lnTo>
                    <a:pt x="85892" y="9500"/>
                  </a:lnTo>
                  <a:lnTo>
                    <a:pt x="89010" y="15707"/>
                  </a:lnTo>
                  <a:lnTo>
                    <a:pt x="88973" y="23373"/>
                  </a:lnTo>
                  <a:lnTo>
                    <a:pt x="83288" y="41298"/>
                  </a:lnTo>
                  <a:lnTo>
                    <a:pt x="52253" y="81550"/>
                  </a:lnTo>
                  <a:lnTo>
                    <a:pt x="25987" y="111528"/>
                  </a:lnTo>
                  <a:lnTo>
                    <a:pt x="18605" y="127280"/>
                  </a:lnTo>
                  <a:lnTo>
                    <a:pt x="17206" y="137573"/>
                  </a:lnTo>
                  <a:lnTo>
                    <a:pt x="17821" y="141306"/>
                  </a:lnTo>
                  <a:lnTo>
                    <a:pt x="22464" y="143794"/>
                  </a:lnTo>
                  <a:lnTo>
                    <a:pt x="38912" y="146559"/>
                  </a:lnTo>
                  <a:lnTo>
                    <a:pt x="78714" y="141374"/>
                  </a:lnTo>
                  <a:lnTo>
                    <a:pt x="122884" y="127529"/>
                  </a:lnTo>
                  <a:lnTo>
                    <a:pt x="152400" y="1170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8008"/>
            <p:cNvSpPr/>
            <p:nvPr>
              <p:custDataLst>
                <p:tags r:id="rId136"/>
              </p:custDataLst>
            </p:nvPr>
          </p:nvSpPr>
          <p:spPr>
            <a:xfrm>
              <a:off x="7086600" y="2832100"/>
              <a:ext cx="105171" cy="279401"/>
            </a:xfrm>
            <a:custGeom>
              <a:avLst/>
              <a:gdLst/>
              <a:ahLst/>
              <a:cxnLst/>
              <a:rect l="0" t="0" r="0" b="0"/>
              <a:pathLst>
                <a:path w="105171" h="279401">
                  <a:moveTo>
                    <a:pt x="69850" y="0"/>
                  </a:moveTo>
                  <a:lnTo>
                    <a:pt x="69850" y="0"/>
                  </a:lnTo>
                  <a:lnTo>
                    <a:pt x="80694" y="12961"/>
                  </a:lnTo>
                  <a:lnTo>
                    <a:pt x="100606" y="57123"/>
                  </a:lnTo>
                  <a:lnTo>
                    <a:pt x="105170" y="71948"/>
                  </a:lnTo>
                  <a:lnTo>
                    <a:pt x="104598" y="109118"/>
                  </a:lnTo>
                  <a:lnTo>
                    <a:pt x="95172" y="150802"/>
                  </a:lnTo>
                  <a:lnTo>
                    <a:pt x="76871" y="192848"/>
                  </a:lnTo>
                  <a:lnTo>
                    <a:pt x="48981" y="229408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8009"/>
            <p:cNvSpPr/>
            <p:nvPr>
              <p:custDataLst>
                <p:tags r:id="rId137"/>
              </p:custDataLst>
            </p:nvPr>
          </p:nvSpPr>
          <p:spPr>
            <a:xfrm>
              <a:off x="6471874" y="2554636"/>
              <a:ext cx="170227" cy="112365"/>
            </a:xfrm>
            <a:custGeom>
              <a:avLst/>
              <a:gdLst/>
              <a:ahLst/>
              <a:cxnLst/>
              <a:rect l="0" t="0" r="0" b="0"/>
              <a:pathLst>
                <a:path w="170227" h="112365">
                  <a:moveTo>
                    <a:pt x="30526" y="36164"/>
                  </a:moveTo>
                  <a:lnTo>
                    <a:pt x="30526" y="36164"/>
                  </a:lnTo>
                  <a:lnTo>
                    <a:pt x="18588" y="14393"/>
                  </a:lnTo>
                  <a:lnTo>
                    <a:pt x="18334" y="14594"/>
                  </a:lnTo>
                  <a:lnTo>
                    <a:pt x="9018" y="61158"/>
                  </a:lnTo>
                  <a:lnTo>
                    <a:pt x="0" y="102050"/>
                  </a:lnTo>
                  <a:lnTo>
                    <a:pt x="297" y="104077"/>
                  </a:lnTo>
                  <a:lnTo>
                    <a:pt x="1201" y="104017"/>
                  </a:lnTo>
                  <a:lnTo>
                    <a:pt x="4793" y="98776"/>
                  </a:lnTo>
                  <a:lnTo>
                    <a:pt x="22573" y="57823"/>
                  </a:lnTo>
                  <a:lnTo>
                    <a:pt x="38282" y="22356"/>
                  </a:lnTo>
                  <a:lnTo>
                    <a:pt x="52083" y="6979"/>
                  </a:lnTo>
                  <a:lnTo>
                    <a:pt x="59713" y="1891"/>
                  </a:lnTo>
                  <a:lnTo>
                    <a:pt x="79482" y="0"/>
                  </a:lnTo>
                  <a:lnTo>
                    <a:pt x="90680" y="1471"/>
                  </a:lnTo>
                  <a:lnTo>
                    <a:pt x="126666" y="20397"/>
                  </a:lnTo>
                  <a:lnTo>
                    <a:pt x="145927" y="42327"/>
                  </a:lnTo>
                  <a:lnTo>
                    <a:pt x="159427" y="67125"/>
                  </a:lnTo>
                  <a:lnTo>
                    <a:pt x="170226" y="11236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7" name="SMARTInkShape-8010"/>
          <p:cNvSpPr/>
          <p:nvPr>
            <p:custDataLst>
              <p:tags r:id="rId5"/>
            </p:custDataLst>
          </p:nvPr>
        </p:nvSpPr>
        <p:spPr>
          <a:xfrm>
            <a:off x="10953750" y="1515829"/>
            <a:ext cx="6089" cy="249472"/>
          </a:xfrm>
          <a:custGeom>
            <a:avLst/>
            <a:gdLst/>
            <a:ahLst/>
            <a:cxnLst/>
            <a:rect l="0" t="0" r="0" b="0"/>
            <a:pathLst>
              <a:path w="6089" h="249472">
                <a:moveTo>
                  <a:pt x="0" y="8171"/>
                </a:moveTo>
                <a:lnTo>
                  <a:pt x="0" y="8171"/>
                </a:lnTo>
                <a:lnTo>
                  <a:pt x="0" y="1429"/>
                </a:lnTo>
                <a:lnTo>
                  <a:pt x="705" y="149"/>
                </a:lnTo>
                <a:lnTo>
                  <a:pt x="1881" y="0"/>
                </a:lnTo>
                <a:lnTo>
                  <a:pt x="3370" y="607"/>
                </a:lnTo>
                <a:lnTo>
                  <a:pt x="5762" y="30457"/>
                </a:lnTo>
                <a:lnTo>
                  <a:pt x="6088" y="62761"/>
                </a:lnTo>
                <a:lnTo>
                  <a:pt x="4351" y="100637"/>
                </a:lnTo>
                <a:lnTo>
                  <a:pt x="1935" y="140283"/>
                </a:lnTo>
                <a:lnTo>
                  <a:pt x="860" y="179071"/>
                </a:lnTo>
                <a:lnTo>
                  <a:pt x="254" y="223124"/>
                </a:lnTo>
                <a:lnTo>
                  <a:pt x="0" y="24947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SMARTInkShape-Group1476"/>
          <p:cNvGrpSpPr/>
          <p:nvPr/>
        </p:nvGrpSpPr>
        <p:grpSpPr>
          <a:xfrm>
            <a:off x="8464550" y="1466850"/>
            <a:ext cx="3566415" cy="748456"/>
            <a:chOff x="8464550" y="1466850"/>
            <a:chExt cx="3566415" cy="748456"/>
          </a:xfrm>
        </p:grpSpPr>
        <p:sp>
          <p:nvSpPr>
            <p:cNvPr id="348" name="SMARTInkShape-8011"/>
            <p:cNvSpPr/>
            <p:nvPr>
              <p:custDataLst>
                <p:tags r:id="rId114"/>
              </p:custDataLst>
            </p:nvPr>
          </p:nvSpPr>
          <p:spPr>
            <a:xfrm>
              <a:off x="11852080" y="1544456"/>
              <a:ext cx="124021" cy="110368"/>
            </a:xfrm>
            <a:custGeom>
              <a:avLst/>
              <a:gdLst/>
              <a:ahLst/>
              <a:cxnLst/>
              <a:rect l="0" t="0" r="0" b="0"/>
              <a:pathLst>
                <a:path w="124021" h="110368">
                  <a:moveTo>
                    <a:pt x="3370" y="17644"/>
                  </a:moveTo>
                  <a:lnTo>
                    <a:pt x="3370" y="17644"/>
                  </a:lnTo>
                  <a:lnTo>
                    <a:pt x="0" y="10902"/>
                  </a:lnTo>
                  <a:lnTo>
                    <a:pt x="415" y="8210"/>
                  </a:lnTo>
                  <a:lnTo>
                    <a:pt x="2108" y="5710"/>
                  </a:lnTo>
                  <a:lnTo>
                    <a:pt x="4644" y="3338"/>
                  </a:lnTo>
                  <a:lnTo>
                    <a:pt x="25071" y="0"/>
                  </a:lnTo>
                  <a:lnTo>
                    <a:pt x="66532" y="283"/>
                  </a:lnTo>
                  <a:lnTo>
                    <a:pt x="82947" y="5459"/>
                  </a:lnTo>
                  <a:lnTo>
                    <a:pt x="93538" y="12464"/>
                  </a:lnTo>
                  <a:lnTo>
                    <a:pt x="97346" y="16307"/>
                  </a:lnTo>
                  <a:lnTo>
                    <a:pt x="96360" y="21692"/>
                  </a:lnTo>
                  <a:lnTo>
                    <a:pt x="85856" y="35200"/>
                  </a:lnTo>
                  <a:lnTo>
                    <a:pt x="42230" y="66366"/>
                  </a:lnTo>
                  <a:lnTo>
                    <a:pt x="26988" y="76692"/>
                  </a:lnTo>
                  <a:lnTo>
                    <a:pt x="17865" y="88338"/>
                  </a:lnTo>
                  <a:lnTo>
                    <a:pt x="15856" y="92995"/>
                  </a:lnTo>
                  <a:lnTo>
                    <a:pt x="15223" y="96806"/>
                  </a:lnTo>
                  <a:lnTo>
                    <a:pt x="15505" y="100052"/>
                  </a:lnTo>
                  <a:lnTo>
                    <a:pt x="19926" y="102922"/>
                  </a:lnTo>
                  <a:lnTo>
                    <a:pt x="46376" y="109626"/>
                  </a:lnTo>
                  <a:lnTo>
                    <a:pt x="91356" y="110367"/>
                  </a:lnTo>
                  <a:lnTo>
                    <a:pt x="124020" y="1065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8012"/>
            <p:cNvSpPr/>
            <p:nvPr>
              <p:custDataLst>
                <p:tags r:id="rId115"/>
              </p:custDataLst>
            </p:nvPr>
          </p:nvSpPr>
          <p:spPr>
            <a:xfrm>
              <a:off x="11893550" y="1466850"/>
              <a:ext cx="137415" cy="247651"/>
            </a:xfrm>
            <a:custGeom>
              <a:avLst/>
              <a:gdLst/>
              <a:ahLst/>
              <a:cxnLst/>
              <a:rect l="0" t="0" r="0" b="0"/>
              <a:pathLst>
                <a:path w="137415" h="247651">
                  <a:moveTo>
                    <a:pt x="114300" y="0"/>
                  </a:moveTo>
                  <a:lnTo>
                    <a:pt x="114300" y="0"/>
                  </a:lnTo>
                  <a:lnTo>
                    <a:pt x="114297" y="3371"/>
                  </a:lnTo>
                  <a:lnTo>
                    <a:pt x="131977" y="30507"/>
                  </a:lnTo>
                  <a:lnTo>
                    <a:pt x="137414" y="67287"/>
                  </a:lnTo>
                  <a:lnTo>
                    <a:pt x="129275" y="101637"/>
                  </a:lnTo>
                  <a:lnTo>
                    <a:pt x="111784" y="139011"/>
                  </a:lnTo>
                  <a:lnTo>
                    <a:pt x="85195" y="174436"/>
                  </a:lnTo>
                  <a:lnTo>
                    <a:pt x="52681" y="205233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8013"/>
            <p:cNvSpPr/>
            <p:nvPr>
              <p:custDataLst>
                <p:tags r:id="rId116"/>
              </p:custDataLst>
            </p:nvPr>
          </p:nvSpPr>
          <p:spPr>
            <a:xfrm>
              <a:off x="8464550" y="1873250"/>
              <a:ext cx="2971801" cy="14934"/>
            </a:xfrm>
            <a:custGeom>
              <a:avLst/>
              <a:gdLst/>
              <a:ahLst/>
              <a:cxnLst/>
              <a:rect l="0" t="0" r="0" b="0"/>
              <a:pathLst>
                <a:path w="2971801" h="14934">
                  <a:moveTo>
                    <a:pt x="0" y="0"/>
                  </a:moveTo>
                  <a:lnTo>
                    <a:pt x="0" y="0"/>
                  </a:lnTo>
                  <a:lnTo>
                    <a:pt x="32434" y="3371"/>
                  </a:lnTo>
                  <a:lnTo>
                    <a:pt x="80032" y="5026"/>
                  </a:lnTo>
                  <a:lnTo>
                    <a:pt x="110505" y="5467"/>
                  </a:lnTo>
                  <a:lnTo>
                    <a:pt x="151281" y="5761"/>
                  </a:lnTo>
                  <a:lnTo>
                    <a:pt x="198926" y="5958"/>
                  </a:lnTo>
                  <a:lnTo>
                    <a:pt x="251151" y="6088"/>
                  </a:lnTo>
                  <a:lnTo>
                    <a:pt x="314190" y="6176"/>
                  </a:lnTo>
                  <a:lnTo>
                    <a:pt x="384438" y="6234"/>
                  </a:lnTo>
                  <a:lnTo>
                    <a:pt x="459491" y="6272"/>
                  </a:lnTo>
                  <a:lnTo>
                    <a:pt x="548334" y="5593"/>
                  </a:lnTo>
                  <a:lnTo>
                    <a:pt x="646366" y="4434"/>
                  </a:lnTo>
                  <a:lnTo>
                    <a:pt x="750526" y="2956"/>
                  </a:lnTo>
                  <a:lnTo>
                    <a:pt x="863714" y="1971"/>
                  </a:lnTo>
                  <a:lnTo>
                    <a:pt x="982914" y="1314"/>
                  </a:lnTo>
                  <a:lnTo>
                    <a:pt x="1106126" y="876"/>
                  </a:lnTo>
                  <a:lnTo>
                    <a:pt x="1235539" y="584"/>
                  </a:lnTo>
                  <a:lnTo>
                    <a:pt x="1369086" y="389"/>
                  </a:lnTo>
                  <a:lnTo>
                    <a:pt x="1505391" y="259"/>
                  </a:lnTo>
                  <a:lnTo>
                    <a:pt x="1642121" y="878"/>
                  </a:lnTo>
                  <a:lnTo>
                    <a:pt x="1779137" y="1997"/>
                  </a:lnTo>
                  <a:lnTo>
                    <a:pt x="1916340" y="3448"/>
                  </a:lnTo>
                  <a:lnTo>
                    <a:pt x="2048027" y="5121"/>
                  </a:lnTo>
                  <a:lnTo>
                    <a:pt x="2176034" y="6942"/>
                  </a:lnTo>
                  <a:lnTo>
                    <a:pt x="2301588" y="8861"/>
                  </a:lnTo>
                  <a:lnTo>
                    <a:pt x="2414926" y="10846"/>
                  </a:lnTo>
                  <a:lnTo>
                    <a:pt x="2520117" y="12875"/>
                  </a:lnTo>
                  <a:lnTo>
                    <a:pt x="2619878" y="14933"/>
                  </a:lnTo>
                  <a:lnTo>
                    <a:pt x="2703318" y="14894"/>
                  </a:lnTo>
                  <a:lnTo>
                    <a:pt x="2775878" y="13458"/>
                  </a:lnTo>
                  <a:lnTo>
                    <a:pt x="2841185" y="11088"/>
                  </a:lnTo>
                  <a:lnTo>
                    <a:pt x="2884723" y="9509"/>
                  </a:lnTo>
                  <a:lnTo>
                    <a:pt x="2971800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8014"/>
            <p:cNvSpPr/>
            <p:nvPr>
              <p:custDataLst>
                <p:tags r:id="rId117"/>
              </p:custDataLst>
            </p:nvPr>
          </p:nvSpPr>
          <p:spPr>
            <a:xfrm>
              <a:off x="9749195" y="2020444"/>
              <a:ext cx="95193" cy="194862"/>
            </a:xfrm>
            <a:custGeom>
              <a:avLst/>
              <a:gdLst/>
              <a:ahLst/>
              <a:cxnLst/>
              <a:rect l="0" t="0" r="0" b="0"/>
              <a:pathLst>
                <a:path w="95193" h="194862">
                  <a:moveTo>
                    <a:pt x="55205" y="11556"/>
                  </a:moveTo>
                  <a:lnTo>
                    <a:pt x="55205" y="11556"/>
                  </a:lnTo>
                  <a:lnTo>
                    <a:pt x="34156" y="2717"/>
                  </a:lnTo>
                  <a:lnTo>
                    <a:pt x="16514" y="0"/>
                  </a:lnTo>
                  <a:lnTo>
                    <a:pt x="11770" y="1030"/>
                  </a:lnTo>
                  <a:lnTo>
                    <a:pt x="4621" y="5937"/>
                  </a:lnTo>
                  <a:lnTo>
                    <a:pt x="973" y="12822"/>
                  </a:lnTo>
                  <a:lnTo>
                    <a:pt x="0" y="16633"/>
                  </a:lnTo>
                  <a:lnTo>
                    <a:pt x="2683" y="26512"/>
                  </a:lnTo>
                  <a:lnTo>
                    <a:pt x="5374" y="32110"/>
                  </a:lnTo>
                  <a:lnTo>
                    <a:pt x="49609" y="71343"/>
                  </a:lnTo>
                  <a:lnTo>
                    <a:pt x="84595" y="111560"/>
                  </a:lnTo>
                  <a:lnTo>
                    <a:pt x="92962" y="130556"/>
                  </a:lnTo>
                  <a:lnTo>
                    <a:pt x="95192" y="139573"/>
                  </a:lnTo>
                  <a:lnTo>
                    <a:pt x="90145" y="158999"/>
                  </a:lnTo>
                  <a:lnTo>
                    <a:pt x="84849" y="169118"/>
                  </a:lnTo>
                  <a:lnTo>
                    <a:pt x="69557" y="184124"/>
                  </a:lnTo>
                  <a:lnTo>
                    <a:pt x="60540" y="190101"/>
                  </a:lnTo>
                  <a:lnTo>
                    <a:pt x="42993" y="194861"/>
                  </a:lnTo>
                  <a:lnTo>
                    <a:pt x="27199" y="193920"/>
                  </a:lnTo>
                  <a:lnTo>
                    <a:pt x="4405" y="1830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8015"/>
            <p:cNvSpPr/>
            <p:nvPr>
              <p:custDataLst>
                <p:tags r:id="rId118"/>
              </p:custDataLst>
            </p:nvPr>
          </p:nvSpPr>
          <p:spPr>
            <a:xfrm>
              <a:off x="10826028" y="1515063"/>
              <a:ext cx="235673" cy="47038"/>
            </a:xfrm>
            <a:custGeom>
              <a:avLst/>
              <a:gdLst/>
              <a:ahLst/>
              <a:cxnLst/>
              <a:rect l="0" t="0" r="0" b="0"/>
              <a:pathLst>
                <a:path w="235673" h="47038">
                  <a:moveTo>
                    <a:pt x="19772" y="47037"/>
                  </a:moveTo>
                  <a:lnTo>
                    <a:pt x="19772" y="47037"/>
                  </a:lnTo>
                  <a:lnTo>
                    <a:pt x="5974" y="36898"/>
                  </a:lnTo>
                  <a:lnTo>
                    <a:pt x="0" y="29360"/>
                  </a:lnTo>
                  <a:lnTo>
                    <a:pt x="947" y="25375"/>
                  </a:lnTo>
                  <a:lnTo>
                    <a:pt x="9524" y="17183"/>
                  </a:lnTo>
                  <a:lnTo>
                    <a:pt x="47073" y="8009"/>
                  </a:lnTo>
                  <a:lnTo>
                    <a:pt x="86234" y="3115"/>
                  </a:lnTo>
                  <a:lnTo>
                    <a:pt x="130449" y="0"/>
                  </a:lnTo>
                  <a:lnTo>
                    <a:pt x="173619" y="967"/>
                  </a:lnTo>
                  <a:lnTo>
                    <a:pt x="203155" y="7511"/>
                  </a:lnTo>
                  <a:lnTo>
                    <a:pt x="235672" y="2163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8016"/>
            <p:cNvSpPr/>
            <p:nvPr>
              <p:custDataLst>
                <p:tags r:id="rId119"/>
              </p:custDataLst>
            </p:nvPr>
          </p:nvSpPr>
          <p:spPr>
            <a:xfrm>
              <a:off x="10827633" y="1746250"/>
              <a:ext cx="253118" cy="37218"/>
            </a:xfrm>
            <a:custGeom>
              <a:avLst/>
              <a:gdLst/>
              <a:ahLst/>
              <a:cxnLst/>
              <a:rect l="0" t="0" r="0" b="0"/>
              <a:pathLst>
                <a:path w="253118" h="37218">
                  <a:moveTo>
                    <a:pt x="5467" y="31750"/>
                  </a:moveTo>
                  <a:lnTo>
                    <a:pt x="5467" y="31750"/>
                  </a:lnTo>
                  <a:lnTo>
                    <a:pt x="0" y="37217"/>
                  </a:lnTo>
                  <a:lnTo>
                    <a:pt x="37531" y="29195"/>
                  </a:lnTo>
                  <a:lnTo>
                    <a:pt x="82936" y="18293"/>
                  </a:lnTo>
                  <a:lnTo>
                    <a:pt x="121036" y="11658"/>
                  </a:lnTo>
                  <a:lnTo>
                    <a:pt x="161487" y="8709"/>
                  </a:lnTo>
                  <a:lnTo>
                    <a:pt x="199223" y="5517"/>
                  </a:lnTo>
                  <a:lnTo>
                    <a:pt x="25311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8017"/>
            <p:cNvSpPr/>
            <p:nvPr>
              <p:custDataLst>
                <p:tags r:id="rId120"/>
              </p:custDataLst>
            </p:nvPr>
          </p:nvSpPr>
          <p:spPr>
            <a:xfrm>
              <a:off x="11134822" y="1506850"/>
              <a:ext cx="119739" cy="245751"/>
            </a:xfrm>
            <a:custGeom>
              <a:avLst/>
              <a:gdLst/>
              <a:ahLst/>
              <a:cxnLst/>
              <a:rect l="0" t="0" r="0" b="0"/>
              <a:pathLst>
                <a:path w="119739" h="245751">
                  <a:moveTo>
                    <a:pt x="104678" y="42550"/>
                  </a:moveTo>
                  <a:lnTo>
                    <a:pt x="104678" y="42550"/>
                  </a:lnTo>
                  <a:lnTo>
                    <a:pt x="118983" y="16035"/>
                  </a:lnTo>
                  <a:lnTo>
                    <a:pt x="119738" y="7718"/>
                  </a:lnTo>
                  <a:lnTo>
                    <a:pt x="118952" y="4512"/>
                  </a:lnTo>
                  <a:lnTo>
                    <a:pt x="117015" y="2375"/>
                  </a:lnTo>
                  <a:lnTo>
                    <a:pt x="111101" y="0"/>
                  </a:lnTo>
                  <a:lnTo>
                    <a:pt x="100006" y="6470"/>
                  </a:lnTo>
                  <a:lnTo>
                    <a:pt x="63146" y="43733"/>
                  </a:lnTo>
                  <a:lnTo>
                    <a:pt x="39654" y="77883"/>
                  </a:lnTo>
                  <a:lnTo>
                    <a:pt x="17921" y="118226"/>
                  </a:lnTo>
                  <a:lnTo>
                    <a:pt x="3559" y="159674"/>
                  </a:lnTo>
                  <a:lnTo>
                    <a:pt x="0" y="195970"/>
                  </a:lnTo>
                  <a:lnTo>
                    <a:pt x="3078" y="245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8018"/>
            <p:cNvSpPr/>
            <p:nvPr>
              <p:custDataLst>
                <p:tags r:id="rId121"/>
              </p:custDataLst>
            </p:nvPr>
          </p:nvSpPr>
          <p:spPr>
            <a:xfrm>
              <a:off x="10102850" y="1676400"/>
              <a:ext cx="82551" cy="6351"/>
            </a:xfrm>
            <a:custGeom>
              <a:avLst/>
              <a:gdLst/>
              <a:ahLst/>
              <a:cxnLst/>
              <a:rect l="0" t="0" r="0" b="0"/>
              <a:pathLst>
                <a:path w="82551" h="6351">
                  <a:moveTo>
                    <a:pt x="0" y="6350"/>
                  </a:moveTo>
                  <a:lnTo>
                    <a:pt x="0" y="6350"/>
                  </a:lnTo>
                  <a:lnTo>
                    <a:pt x="6743" y="2979"/>
                  </a:lnTo>
                  <a:lnTo>
                    <a:pt x="48333" y="392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8019"/>
            <p:cNvSpPr/>
            <p:nvPr>
              <p:custDataLst>
                <p:tags r:id="rId122"/>
              </p:custDataLst>
            </p:nvPr>
          </p:nvSpPr>
          <p:spPr>
            <a:xfrm>
              <a:off x="10229850" y="16891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8020"/>
            <p:cNvSpPr/>
            <p:nvPr>
              <p:custDataLst>
                <p:tags r:id="rId123"/>
              </p:custDataLst>
            </p:nvPr>
          </p:nvSpPr>
          <p:spPr>
            <a:xfrm>
              <a:off x="10464800" y="1641279"/>
              <a:ext cx="203201" cy="9722"/>
            </a:xfrm>
            <a:custGeom>
              <a:avLst/>
              <a:gdLst/>
              <a:ahLst/>
              <a:cxnLst/>
              <a:rect l="0" t="0" r="0" b="0"/>
              <a:pathLst>
                <a:path w="203201" h="9722">
                  <a:moveTo>
                    <a:pt x="0" y="3371"/>
                  </a:moveTo>
                  <a:lnTo>
                    <a:pt x="0" y="3371"/>
                  </a:lnTo>
                  <a:lnTo>
                    <a:pt x="36627" y="3371"/>
                  </a:lnTo>
                  <a:lnTo>
                    <a:pt x="81407" y="0"/>
                  </a:lnTo>
                  <a:lnTo>
                    <a:pt x="116615" y="226"/>
                  </a:lnTo>
                  <a:lnTo>
                    <a:pt x="150606" y="2679"/>
                  </a:lnTo>
                  <a:lnTo>
                    <a:pt x="203200" y="972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8021"/>
            <p:cNvSpPr/>
            <p:nvPr>
              <p:custDataLst>
                <p:tags r:id="rId124"/>
              </p:custDataLst>
            </p:nvPr>
          </p:nvSpPr>
          <p:spPr>
            <a:xfrm>
              <a:off x="10573012" y="1555750"/>
              <a:ext cx="18789" cy="209551"/>
            </a:xfrm>
            <a:custGeom>
              <a:avLst/>
              <a:gdLst/>
              <a:ahLst/>
              <a:cxnLst/>
              <a:rect l="0" t="0" r="0" b="0"/>
              <a:pathLst>
                <a:path w="18789" h="209551">
                  <a:moveTo>
                    <a:pt x="6088" y="0"/>
                  </a:moveTo>
                  <a:lnTo>
                    <a:pt x="6088" y="0"/>
                  </a:lnTo>
                  <a:lnTo>
                    <a:pt x="2717" y="0"/>
                  </a:lnTo>
                  <a:lnTo>
                    <a:pt x="621" y="16855"/>
                  </a:lnTo>
                  <a:lnTo>
                    <a:pt x="0" y="50934"/>
                  </a:lnTo>
                  <a:lnTo>
                    <a:pt x="3187" y="95682"/>
                  </a:lnTo>
                  <a:lnTo>
                    <a:pt x="8599" y="141317"/>
                  </a:lnTo>
                  <a:lnTo>
                    <a:pt x="14669" y="182748"/>
                  </a:lnTo>
                  <a:lnTo>
                    <a:pt x="18788" y="209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8022"/>
            <p:cNvSpPr/>
            <p:nvPr>
              <p:custDataLst>
                <p:tags r:id="rId125"/>
              </p:custDataLst>
            </p:nvPr>
          </p:nvSpPr>
          <p:spPr>
            <a:xfrm>
              <a:off x="11238796" y="1592302"/>
              <a:ext cx="101528" cy="124958"/>
            </a:xfrm>
            <a:custGeom>
              <a:avLst/>
              <a:gdLst/>
              <a:ahLst/>
              <a:cxnLst/>
              <a:rect l="0" t="0" r="0" b="0"/>
              <a:pathLst>
                <a:path w="101528" h="124958">
                  <a:moveTo>
                    <a:pt x="7054" y="20598"/>
                  </a:moveTo>
                  <a:lnTo>
                    <a:pt x="7054" y="20598"/>
                  </a:lnTo>
                  <a:lnTo>
                    <a:pt x="3683" y="13856"/>
                  </a:lnTo>
                  <a:lnTo>
                    <a:pt x="3395" y="11164"/>
                  </a:lnTo>
                  <a:lnTo>
                    <a:pt x="4958" y="6292"/>
                  </a:lnTo>
                  <a:lnTo>
                    <a:pt x="7773" y="4711"/>
                  </a:lnTo>
                  <a:lnTo>
                    <a:pt x="16546" y="2954"/>
                  </a:lnTo>
                  <a:lnTo>
                    <a:pt x="40127" y="5336"/>
                  </a:lnTo>
                  <a:lnTo>
                    <a:pt x="62713" y="13881"/>
                  </a:lnTo>
                  <a:lnTo>
                    <a:pt x="66738" y="19647"/>
                  </a:lnTo>
                  <a:lnTo>
                    <a:pt x="69328" y="35463"/>
                  </a:lnTo>
                  <a:lnTo>
                    <a:pt x="62484" y="54251"/>
                  </a:lnTo>
                  <a:lnTo>
                    <a:pt x="31720" y="95057"/>
                  </a:lnTo>
                  <a:lnTo>
                    <a:pt x="3883" y="123162"/>
                  </a:lnTo>
                  <a:lnTo>
                    <a:pt x="706" y="124957"/>
                  </a:lnTo>
                  <a:lnTo>
                    <a:pt x="0" y="124037"/>
                  </a:lnTo>
                  <a:lnTo>
                    <a:pt x="2978" y="117371"/>
                  </a:lnTo>
                  <a:lnTo>
                    <a:pt x="39172" y="75997"/>
                  </a:lnTo>
                  <a:lnTo>
                    <a:pt x="76114" y="35069"/>
                  </a:lnTo>
                  <a:lnTo>
                    <a:pt x="96398" y="8927"/>
                  </a:lnTo>
                  <a:lnTo>
                    <a:pt x="100553" y="285"/>
                  </a:lnTo>
                  <a:lnTo>
                    <a:pt x="101138" y="0"/>
                  </a:lnTo>
                  <a:lnTo>
                    <a:pt x="101527" y="516"/>
                  </a:lnTo>
                  <a:lnTo>
                    <a:pt x="90026" y="40181"/>
                  </a:lnTo>
                  <a:lnTo>
                    <a:pt x="88144" y="57994"/>
                  </a:lnTo>
                  <a:lnTo>
                    <a:pt x="95954" y="10314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8023"/>
            <p:cNvSpPr/>
            <p:nvPr>
              <p:custDataLst>
                <p:tags r:id="rId126"/>
              </p:custDataLst>
            </p:nvPr>
          </p:nvSpPr>
          <p:spPr>
            <a:xfrm>
              <a:off x="11449050" y="1676400"/>
              <a:ext cx="44957" cy="120651"/>
            </a:xfrm>
            <a:custGeom>
              <a:avLst/>
              <a:gdLst/>
              <a:ahLst/>
              <a:cxnLst/>
              <a:rect l="0" t="0" r="0" b="0"/>
              <a:pathLst>
                <a:path w="44957" h="1206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6907" y="5644"/>
                  </a:lnTo>
                  <a:lnTo>
                    <a:pt x="30037" y="48151"/>
                  </a:lnTo>
                  <a:lnTo>
                    <a:pt x="44530" y="80041"/>
                  </a:lnTo>
                  <a:lnTo>
                    <a:pt x="44956" y="94135"/>
                  </a:lnTo>
                  <a:lnTo>
                    <a:pt x="42673" y="100151"/>
                  </a:lnTo>
                  <a:lnTo>
                    <a:pt x="34487" y="110598"/>
                  </a:lnTo>
                  <a:lnTo>
                    <a:pt x="23794" y="116183"/>
                  </a:lnTo>
                  <a:lnTo>
                    <a:pt x="6350" y="1206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8024"/>
            <p:cNvSpPr/>
            <p:nvPr>
              <p:custDataLst>
                <p:tags r:id="rId127"/>
              </p:custDataLst>
            </p:nvPr>
          </p:nvSpPr>
          <p:spPr>
            <a:xfrm>
              <a:off x="11474448" y="1657350"/>
              <a:ext cx="127003" cy="31751"/>
            </a:xfrm>
            <a:custGeom>
              <a:avLst/>
              <a:gdLst/>
              <a:ahLst/>
              <a:cxnLst/>
              <a:rect l="0" t="0" r="0" b="0"/>
              <a:pathLst>
                <a:path w="127003" h="31751">
                  <a:moveTo>
                    <a:pt x="2" y="31750"/>
                  </a:moveTo>
                  <a:lnTo>
                    <a:pt x="2" y="31750"/>
                  </a:lnTo>
                  <a:lnTo>
                    <a:pt x="0" y="28379"/>
                  </a:lnTo>
                  <a:lnTo>
                    <a:pt x="7528" y="24842"/>
                  </a:lnTo>
                  <a:lnTo>
                    <a:pt x="48839" y="16823"/>
                  </a:lnTo>
                  <a:lnTo>
                    <a:pt x="95062" y="7180"/>
                  </a:lnTo>
                  <a:lnTo>
                    <a:pt x="12700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8025"/>
            <p:cNvSpPr/>
            <p:nvPr>
              <p:custDataLst>
                <p:tags r:id="rId128"/>
              </p:custDataLst>
            </p:nvPr>
          </p:nvSpPr>
          <p:spPr>
            <a:xfrm>
              <a:off x="11671300" y="1594664"/>
              <a:ext cx="127001" cy="18237"/>
            </a:xfrm>
            <a:custGeom>
              <a:avLst/>
              <a:gdLst/>
              <a:ahLst/>
              <a:cxnLst/>
              <a:rect l="0" t="0" r="0" b="0"/>
              <a:pathLst>
                <a:path w="127001" h="18237">
                  <a:moveTo>
                    <a:pt x="0" y="18236"/>
                  </a:moveTo>
                  <a:lnTo>
                    <a:pt x="0" y="18236"/>
                  </a:lnTo>
                  <a:lnTo>
                    <a:pt x="8839" y="9397"/>
                  </a:lnTo>
                  <a:lnTo>
                    <a:pt x="21668" y="3309"/>
                  </a:lnTo>
                  <a:lnTo>
                    <a:pt x="59471" y="0"/>
                  </a:lnTo>
                  <a:lnTo>
                    <a:pt x="99759" y="1228"/>
                  </a:lnTo>
                  <a:lnTo>
                    <a:pt x="127000" y="553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8026"/>
            <p:cNvSpPr/>
            <p:nvPr>
              <p:custDataLst>
                <p:tags r:id="rId129"/>
              </p:custDataLst>
            </p:nvPr>
          </p:nvSpPr>
          <p:spPr>
            <a:xfrm>
              <a:off x="11693043" y="1670050"/>
              <a:ext cx="130658" cy="11818"/>
            </a:xfrm>
            <a:custGeom>
              <a:avLst/>
              <a:gdLst/>
              <a:ahLst/>
              <a:cxnLst/>
              <a:rect l="0" t="0" r="0" b="0"/>
              <a:pathLst>
                <a:path w="130658" h="11818">
                  <a:moveTo>
                    <a:pt x="3657" y="6350"/>
                  </a:moveTo>
                  <a:lnTo>
                    <a:pt x="3657" y="6350"/>
                  </a:lnTo>
                  <a:lnTo>
                    <a:pt x="287" y="9721"/>
                  </a:lnTo>
                  <a:lnTo>
                    <a:pt x="0" y="10714"/>
                  </a:lnTo>
                  <a:lnTo>
                    <a:pt x="512" y="11376"/>
                  </a:lnTo>
                  <a:lnTo>
                    <a:pt x="1559" y="11817"/>
                  </a:lnTo>
                  <a:lnTo>
                    <a:pt x="41679" y="5676"/>
                  </a:lnTo>
                  <a:lnTo>
                    <a:pt x="83599" y="1682"/>
                  </a:lnTo>
                  <a:lnTo>
                    <a:pt x="13065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8027"/>
            <p:cNvSpPr/>
            <p:nvPr>
              <p:custDataLst>
                <p:tags r:id="rId130"/>
              </p:custDataLst>
            </p:nvPr>
          </p:nvSpPr>
          <p:spPr>
            <a:xfrm>
              <a:off x="9699429" y="1993900"/>
              <a:ext cx="282772" cy="31751"/>
            </a:xfrm>
            <a:custGeom>
              <a:avLst/>
              <a:gdLst/>
              <a:ahLst/>
              <a:cxnLst/>
              <a:rect l="0" t="0" r="0" b="0"/>
              <a:pathLst>
                <a:path w="282772" h="31751">
                  <a:moveTo>
                    <a:pt x="3371" y="31750"/>
                  </a:moveTo>
                  <a:lnTo>
                    <a:pt x="3371" y="31750"/>
                  </a:lnTo>
                  <a:lnTo>
                    <a:pt x="0" y="31750"/>
                  </a:lnTo>
                  <a:lnTo>
                    <a:pt x="31613" y="21637"/>
                  </a:lnTo>
                  <a:lnTo>
                    <a:pt x="53244" y="17952"/>
                  </a:lnTo>
                  <a:lnTo>
                    <a:pt x="79660" y="14790"/>
                  </a:lnTo>
                  <a:lnTo>
                    <a:pt x="109264" y="11977"/>
                  </a:lnTo>
                  <a:lnTo>
                    <a:pt x="141698" y="9396"/>
                  </a:lnTo>
                  <a:lnTo>
                    <a:pt x="176022" y="6969"/>
                  </a:lnTo>
                  <a:lnTo>
                    <a:pt x="211606" y="4646"/>
                  </a:lnTo>
                  <a:lnTo>
                    <a:pt x="28277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SMARTInkShape-Group1477"/>
          <p:cNvGrpSpPr/>
          <p:nvPr/>
        </p:nvGrpSpPr>
        <p:grpSpPr>
          <a:xfrm>
            <a:off x="8183962" y="1451080"/>
            <a:ext cx="1671239" cy="319194"/>
            <a:chOff x="8183962" y="1451080"/>
            <a:chExt cx="1671239" cy="319194"/>
          </a:xfrm>
        </p:grpSpPr>
        <p:sp>
          <p:nvSpPr>
            <p:cNvPr id="366" name="SMARTInkShape-8028"/>
            <p:cNvSpPr/>
            <p:nvPr>
              <p:custDataLst>
                <p:tags r:id="rId101"/>
              </p:custDataLst>
            </p:nvPr>
          </p:nvSpPr>
          <p:spPr>
            <a:xfrm>
              <a:off x="8305800" y="1494942"/>
              <a:ext cx="46187" cy="238609"/>
            </a:xfrm>
            <a:custGeom>
              <a:avLst/>
              <a:gdLst/>
              <a:ahLst/>
              <a:cxnLst/>
              <a:rect l="0" t="0" r="0" b="0"/>
              <a:pathLst>
                <a:path w="46187" h="238609">
                  <a:moveTo>
                    <a:pt x="0" y="3658"/>
                  </a:moveTo>
                  <a:lnTo>
                    <a:pt x="0" y="3658"/>
                  </a:lnTo>
                  <a:lnTo>
                    <a:pt x="3370" y="287"/>
                  </a:lnTo>
                  <a:lnTo>
                    <a:pt x="4363" y="0"/>
                  </a:lnTo>
                  <a:lnTo>
                    <a:pt x="5025" y="514"/>
                  </a:lnTo>
                  <a:lnTo>
                    <a:pt x="18167" y="38538"/>
                  </a:lnTo>
                  <a:lnTo>
                    <a:pt x="27019" y="82667"/>
                  </a:lnTo>
                  <a:lnTo>
                    <a:pt x="33175" y="114973"/>
                  </a:lnTo>
                  <a:lnTo>
                    <a:pt x="35912" y="148146"/>
                  </a:lnTo>
                  <a:lnTo>
                    <a:pt x="37451" y="195184"/>
                  </a:lnTo>
                  <a:lnTo>
                    <a:pt x="41575" y="216016"/>
                  </a:lnTo>
                  <a:lnTo>
                    <a:pt x="45994" y="228567"/>
                  </a:lnTo>
                  <a:lnTo>
                    <a:pt x="46186" y="231914"/>
                  </a:lnTo>
                  <a:lnTo>
                    <a:pt x="44450" y="2386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8029"/>
            <p:cNvSpPr/>
            <p:nvPr>
              <p:custDataLst>
                <p:tags r:id="rId102"/>
              </p:custDataLst>
            </p:nvPr>
          </p:nvSpPr>
          <p:spPr>
            <a:xfrm>
              <a:off x="8183962" y="1514003"/>
              <a:ext cx="255189" cy="29048"/>
            </a:xfrm>
            <a:custGeom>
              <a:avLst/>
              <a:gdLst/>
              <a:ahLst/>
              <a:cxnLst/>
              <a:rect l="0" t="0" r="0" b="0"/>
              <a:pathLst>
                <a:path w="255189" h="29048">
                  <a:moveTo>
                    <a:pt x="20238" y="29047"/>
                  </a:moveTo>
                  <a:lnTo>
                    <a:pt x="20238" y="29047"/>
                  </a:lnTo>
                  <a:lnTo>
                    <a:pt x="464" y="14741"/>
                  </a:lnTo>
                  <a:lnTo>
                    <a:pt x="0" y="13160"/>
                  </a:lnTo>
                  <a:lnTo>
                    <a:pt x="1101" y="12106"/>
                  </a:lnTo>
                  <a:lnTo>
                    <a:pt x="3247" y="11403"/>
                  </a:lnTo>
                  <a:lnTo>
                    <a:pt x="47116" y="8863"/>
                  </a:lnTo>
                  <a:lnTo>
                    <a:pt x="92626" y="3378"/>
                  </a:lnTo>
                  <a:lnTo>
                    <a:pt x="117180" y="1351"/>
                  </a:lnTo>
                  <a:lnTo>
                    <a:pt x="142015" y="0"/>
                  </a:lnTo>
                  <a:lnTo>
                    <a:pt x="187956" y="615"/>
                  </a:lnTo>
                  <a:lnTo>
                    <a:pt x="233385" y="10745"/>
                  </a:lnTo>
                  <a:lnTo>
                    <a:pt x="255188" y="1634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8030"/>
            <p:cNvSpPr/>
            <p:nvPr>
              <p:custDataLst>
                <p:tags r:id="rId103"/>
              </p:custDataLst>
            </p:nvPr>
          </p:nvSpPr>
          <p:spPr>
            <a:xfrm>
              <a:off x="8237715" y="1733550"/>
              <a:ext cx="245886" cy="36724"/>
            </a:xfrm>
            <a:custGeom>
              <a:avLst/>
              <a:gdLst/>
              <a:ahLst/>
              <a:cxnLst/>
              <a:rect l="0" t="0" r="0" b="0"/>
              <a:pathLst>
                <a:path w="245886" h="36724">
                  <a:moveTo>
                    <a:pt x="10935" y="6350"/>
                  </a:moveTo>
                  <a:lnTo>
                    <a:pt x="10935" y="6350"/>
                  </a:lnTo>
                  <a:lnTo>
                    <a:pt x="883" y="23310"/>
                  </a:lnTo>
                  <a:lnTo>
                    <a:pt x="0" y="26123"/>
                  </a:lnTo>
                  <a:lnTo>
                    <a:pt x="1529" y="28704"/>
                  </a:lnTo>
                  <a:lnTo>
                    <a:pt x="8870" y="33454"/>
                  </a:lnTo>
                  <a:lnTo>
                    <a:pt x="35017" y="36723"/>
                  </a:lnTo>
                  <a:lnTo>
                    <a:pt x="79689" y="30950"/>
                  </a:lnTo>
                  <a:lnTo>
                    <a:pt x="118633" y="24104"/>
                  </a:lnTo>
                  <a:lnTo>
                    <a:pt x="161106" y="16357"/>
                  </a:lnTo>
                  <a:lnTo>
                    <a:pt x="203502" y="8211"/>
                  </a:lnTo>
                  <a:lnTo>
                    <a:pt x="24588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8031"/>
            <p:cNvSpPr/>
            <p:nvPr>
              <p:custDataLst>
                <p:tags r:id="rId104"/>
              </p:custDataLst>
            </p:nvPr>
          </p:nvSpPr>
          <p:spPr>
            <a:xfrm>
              <a:off x="8592920" y="1451080"/>
              <a:ext cx="119281" cy="262214"/>
            </a:xfrm>
            <a:custGeom>
              <a:avLst/>
              <a:gdLst/>
              <a:ahLst/>
              <a:cxnLst/>
              <a:rect l="0" t="0" r="0" b="0"/>
              <a:pathLst>
                <a:path w="119281" h="262214">
                  <a:moveTo>
                    <a:pt x="93880" y="9420"/>
                  </a:moveTo>
                  <a:lnTo>
                    <a:pt x="93880" y="9420"/>
                  </a:lnTo>
                  <a:lnTo>
                    <a:pt x="85041" y="581"/>
                  </a:lnTo>
                  <a:lnTo>
                    <a:pt x="81637" y="0"/>
                  </a:lnTo>
                  <a:lnTo>
                    <a:pt x="72211" y="1235"/>
                  </a:lnTo>
                  <a:lnTo>
                    <a:pt x="55003" y="12639"/>
                  </a:lnTo>
                  <a:lnTo>
                    <a:pt x="36500" y="39537"/>
                  </a:lnTo>
                  <a:lnTo>
                    <a:pt x="22046" y="69842"/>
                  </a:lnTo>
                  <a:lnTo>
                    <a:pt x="9037" y="106830"/>
                  </a:lnTo>
                  <a:lnTo>
                    <a:pt x="3255" y="146787"/>
                  </a:lnTo>
                  <a:lnTo>
                    <a:pt x="685" y="184302"/>
                  </a:lnTo>
                  <a:lnTo>
                    <a:pt x="0" y="202208"/>
                  </a:lnTo>
                  <a:lnTo>
                    <a:pt x="8646" y="231511"/>
                  </a:lnTo>
                  <a:lnTo>
                    <a:pt x="15891" y="244264"/>
                  </a:lnTo>
                  <a:lnTo>
                    <a:pt x="26366" y="252766"/>
                  </a:lnTo>
                  <a:lnTo>
                    <a:pt x="53055" y="262213"/>
                  </a:lnTo>
                  <a:lnTo>
                    <a:pt x="93072" y="260789"/>
                  </a:lnTo>
                  <a:lnTo>
                    <a:pt x="119280" y="25707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8032"/>
            <p:cNvSpPr/>
            <p:nvPr>
              <p:custDataLst>
                <p:tags r:id="rId105"/>
              </p:custDataLst>
            </p:nvPr>
          </p:nvSpPr>
          <p:spPr>
            <a:xfrm>
              <a:off x="8704029" y="1559161"/>
              <a:ext cx="154222" cy="122098"/>
            </a:xfrm>
            <a:custGeom>
              <a:avLst/>
              <a:gdLst/>
              <a:ahLst/>
              <a:cxnLst/>
              <a:rect l="0" t="0" r="0" b="0"/>
              <a:pathLst>
                <a:path w="154222" h="122098">
                  <a:moveTo>
                    <a:pt x="8171" y="28339"/>
                  </a:moveTo>
                  <a:lnTo>
                    <a:pt x="8171" y="28339"/>
                  </a:lnTo>
                  <a:lnTo>
                    <a:pt x="1428" y="21597"/>
                  </a:lnTo>
                  <a:lnTo>
                    <a:pt x="149" y="18905"/>
                  </a:lnTo>
                  <a:lnTo>
                    <a:pt x="0" y="16405"/>
                  </a:lnTo>
                  <a:lnTo>
                    <a:pt x="1718" y="11746"/>
                  </a:lnTo>
                  <a:lnTo>
                    <a:pt x="4832" y="7324"/>
                  </a:lnTo>
                  <a:lnTo>
                    <a:pt x="12332" y="4888"/>
                  </a:lnTo>
                  <a:lnTo>
                    <a:pt x="17294" y="4238"/>
                  </a:lnTo>
                  <a:lnTo>
                    <a:pt x="41134" y="10066"/>
                  </a:lnTo>
                  <a:lnTo>
                    <a:pt x="54806" y="22569"/>
                  </a:lnTo>
                  <a:lnTo>
                    <a:pt x="60428" y="30843"/>
                  </a:lnTo>
                  <a:lnTo>
                    <a:pt x="64792" y="49443"/>
                  </a:lnTo>
                  <a:lnTo>
                    <a:pt x="62968" y="69468"/>
                  </a:lnTo>
                  <a:lnTo>
                    <a:pt x="55104" y="90128"/>
                  </a:lnTo>
                  <a:lnTo>
                    <a:pt x="40787" y="107306"/>
                  </a:lnTo>
                  <a:lnTo>
                    <a:pt x="25489" y="119174"/>
                  </a:lnTo>
                  <a:lnTo>
                    <a:pt x="20422" y="121352"/>
                  </a:lnTo>
                  <a:lnTo>
                    <a:pt x="16339" y="122097"/>
                  </a:lnTo>
                  <a:lnTo>
                    <a:pt x="13616" y="120478"/>
                  </a:lnTo>
                  <a:lnTo>
                    <a:pt x="11801" y="117281"/>
                  </a:lnTo>
                  <a:lnTo>
                    <a:pt x="10591" y="113034"/>
                  </a:lnTo>
                  <a:lnTo>
                    <a:pt x="16771" y="98907"/>
                  </a:lnTo>
                  <a:lnTo>
                    <a:pt x="43737" y="57722"/>
                  </a:lnTo>
                  <a:lnTo>
                    <a:pt x="76239" y="20372"/>
                  </a:lnTo>
                  <a:lnTo>
                    <a:pt x="104193" y="1705"/>
                  </a:lnTo>
                  <a:lnTo>
                    <a:pt x="108169" y="0"/>
                  </a:lnTo>
                  <a:lnTo>
                    <a:pt x="111526" y="274"/>
                  </a:lnTo>
                  <a:lnTo>
                    <a:pt x="114468" y="1868"/>
                  </a:lnTo>
                  <a:lnTo>
                    <a:pt x="117136" y="4342"/>
                  </a:lnTo>
                  <a:lnTo>
                    <a:pt x="117502" y="8813"/>
                  </a:lnTo>
                  <a:lnTo>
                    <a:pt x="101906" y="55982"/>
                  </a:lnTo>
                  <a:lnTo>
                    <a:pt x="99210" y="78628"/>
                  </a:lnTo>
                  <a:lnTo>
                    <a:pt x="101079" y="94669"/>
                  </a:lnTo>
                  <a:lnTo>
                    <a:pt x="103975" y="100781"/>
                  </a:lnTo>
                  <a:lnTo>
                    <a:pt x="112840" y="109454"/>
                  </a:lnTo>
                  <a:lnTo>
                    <a:pt x="127597" y="111897"/>
                  </a:lnTo>
                  <a:lnTo>
                    <a:pt x="154221" y="1108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8033"/>
            <p:cNvSpPr/>
            <p:nvPr>
              <p:custDataLst>
                <p:tags r:id="rId106"/>
              </p:custDataLst>
            </p:nvPr>
          </p:nvSpPr>
          <p:spPr>
            <a:xfrm>
              <a:off x="8902700" y="1670050"/>
              <a:ext cx="12701" cy="88901"/>
            </a:xfrm>
            <a:custGeom>
              <a:avLst/>
              <a:gdLst/>
              <a:ahLst/>
              <a:cxnLst/>
              <a:rect l="0" t="0" r="0" b="0"/>
              <a:pathLst>
                <a:path w="12701" h="88901">
                  <a:moveTo>
                    <a:pt x="12700" y="0"/>
                  </a:moveTo>
                  <a:lnTo>
                    <a:pt x="12700" y="0"/>
                  </a:lnTo>
                  <a:lnTo>
                    <a:pt x="12700" y="10113"/>
                  </a:lnTo>
                  <a:lnTo>
                    <a:pt x="1765" y="53619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8034"/>
            <p:cNvSpPr/>
            <p:nvPr>
              <p:custDataLst>
                <p:tags r:id="rId107"/>
              </p:custDataLst>
            </p:nvPr>
          </p:nvSpPr>
          <p:spPr>
            <a:xfrm>
              <a:off x="9055100" y="1593850"/>
              <a:ext cx="82551" cy="6351"/>
            </a:xfrm>
            <a:custGeom>
              <a:avLst/>
              <a:gdLst/>
              <a:ahLst/>
              <a:cxnLst/>
              <a:rect l="0" t="0" r="0" b="0"/>
              <a:pathLst>
                <a:path w="82551" h="6351">
                  <a:moveTo>
                    <a:pt x="0" y="6350"/>
                  </a:moveTo>
                  <a:lnTo>
                    <a:pt x="0" y="6350"/>
                  </a:lnTo>
                  <a:lnTo>
                    <a:pt x="22603" y="1324"/>
                  </a:lnTo>
                  <a:lnTo>
                    <a:pt x="67757" y="174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8035"/>
            <p:cNvSpPr/>
            <p:nvPr>
              <p:custDataLst>
                <p:tags r:id="rId108"/>
              </p:custDataLst>
            </p:nvPr>
          </p:nvSpPr>
          <p:spPr>
            <a:xfrm>
              <a:off x="9048254" y="1657350"/>
              <a:ext cx="121147" cy="27889"/>
            </a:xfrm>
            <a:custGeom>
              <a:avLst/>
              <a:gdLst/>
              <a:ahLst/>
              <a:cxnLst/>
              <a:rect l="0" t="0" r="0" b="0"/>
              <a:pathLst>
                <a:path w="121147" h="27889">
                  <a:moveTo>
                    <a:pt x="13196" y="19050"/>
                  </a:moveTo>
                  <a:lnTo>
                    <a:pt x="13196" y="19050"/>
                  </a:lnTo>
                  <a:lnTo>
                    <a:pt x="3083" y="22421"/>
                  </a:lnTo>
                  <a:lnTo>
                    <a:pt x="810" y="24119"/>
                  </a:lnTo>
                  <a:lnTo>
                    <a:pt x="0" y="25957"/>
                  </a:lnTo>
                  <a:lnTo>
                    <a:pt x="165" y="27888"/>
                  </a:lnTo>
                  <a:lnTo>
                    <a:pt x="37478" y="20493"/>
                  </a:lnTo>
                  <a:lnTo>
                    <a:pt x="70790" y="12400"/>
                  </a:lnTo>
                  <a:lnTo>
                    <a:pt x="12114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8036"/>
            <p:cNvSpPr/>
            <p:nvPr>
              <p:custDataLst>
                <p:tags r:id="rId109"/>
              </p:custDataLst>
            </p:nvPr>
          </p:nvSpPr>
          <p:spPr>
            <a:xfrm>
              <a:off x="9232900" y="1525667"/>
              <a:ext cx="171451" cy="158592"/>
            </a:xfrm>
            <a:custGeom>
              <a:avLst/>
              <a:gdLst/>
              <a:ahLst/>
              <a:cxnLst/>
              <a:rect l="0" t="0" r="0" b="0"/>
              <a:pathLst>
                <a:path w="171451" h="158592">
                  <a:moveTo>
                    <a:pt x="0" y="23733"/>
                  </a:moveTo>
                  <a:lnTo>
                    <a:pt x="0" y="23733"/>
                  </a:lnTo>
                  <a:lnTo>
                    <a:pt x="3370" y="13620"/>
                  </a:lnTo>
                  <a:lnTo>
                    <a:pt x="7186" y="9935"/>
                  </a:lnTo>
                  <a:lnTo>
                    <a:pt x="18953" y="3960"/>
                  </a:lnTo>
                  <a:lnTo>
                    <a:pt x="41440" y="0"/>
                  </a:lnTo>
                  <a:lnTo>
                    <a:pt x="59575" y="4718"/>
                  </a:lnTo>
                  <a:lnTo>
                    <a:pt x="76574" y="13166"/>
                  </a:lnTo>
                  <a:lnTo>
                    <a:pt x="86478" y="21623"/>
                  </a:lnTo>
                  <a:lnTo>
                    <a:pt x="87992" y="27971"/>
                  </a:lnTo>
                  <a:lnTo>
                    <a:pt x="85909" y="44431"/>
                  </a:lnTo>
                  <a:lnTo>
                    <a:pt x="70873" y="63506"/>
                  </a:lnTo>
                  <a:lnTo>
                    <a:pt x="31090" y="97755"/>
                  </a:lnTo>
                  <a:lnTo>
                    <a:pt x="8035" y="121709"/>
                  </a:lnTo>
                  <a:lnTo>
                    <a:pt x="6062" y="129972"/>
                  </a:lnTo>
                  <a:lnTo>
                    <a:pt x="7569" y="138304"/>
                  </a:lnTo>
                  <a:lnTo>
                    <a:pt x="11395" y="146680"/>
                  </a:lnTo>
                  <a:lnTo>
                    <a:pt x="19592" y="152264"/>
                  </a:lnTo>
                  <a:lnTo>
                    <a:pt x="43750" y="158469"/>
                  </a:lnTo>
                  <a:lnTo>
                    <a:pt x="89084" y="158591"/>
                  </a:lnTo>
                  <a:lnTo>
                    <a:pt x="121673" y="153990"/>
                  </a:lnTo>
                  <a:lnTo>
                    <a:pt x="171450" y="1443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8037"/>
            <p:cNvSpPr/>
            <p:nvPr>
              <p:custDataLst>
                <p:tags r:id="rId110"/>
              </p:custDataLst>
            </p:nvPr>
          </p:nvSpPr>
          <p:spPr>
            <a:xfrm>
              <a:off x="9404350" y="1454150"/>
              <a:ext cx="74123" cy="311151"/>
            </a:xfrm>
            <a:custGeom>
              <a:avLst/>
              <a:gdLst/>
              <a:ahLst/>
              <a:cxnLst/>
              <a:rect l="0" t="0" r="0" b="0"/>
              <a:pathLst>
                <a:path w="74123" h="311151">
                  <a:moveTo>
                    <a:pt x="25400" y="0"/>
                  </a:moveTo>
                  <a:lnTo>
                    <a:pt x="25400" y="0"/>
                  </a:lnTo>
                  <a:lnTo>
                    <a:pt x="28770" y="0"/>
                  </a:lnTo>
                  <a:lnTo>
                    <a:pt x="40980" y="10113"/>
                  </a:lnTo>
                  <a:lnTo>
                    <a:pt x="58003" y="39999"/>
                  </a:lnTo>
                  <a:lnTo>
                    <a:pt x="68349" y="71870"/>
                  </a:lnTo>
                  <a:lnTo>
                    <a:pt x="74122" y="111670"/>
                  </a:lnTo>
                  <a:lnTo>
                    <a:pt x="72699" y="135125"/>
                  </a:lnTo>
                  <a:lnTo>
                    <a:pt x="69632" y="159933"/>
                  </a:lnTo>
                  <a:lnTo>
                    <a:pt x="54934" y="206313"/>
                  </a:lnTo>
                  <a:lnTo>
                    <a:pt x="35704" y="247622"/>
                  </a:lnTo>
                  <a:lnTo>
                    <a:pt x="11834" y="290445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8038"/>
            <p:cNvSpPr/>
            <p:nvPr>
              <p:custDataLst>
                <p:tags r:id="rId111"/>
              </p:custDataLst>
            </p:nvPr>
          </p:nvSpPr>
          <p:spPr>
            <a:xfrm>
              <a:off x="9565791" y="1657350"/>
              <a:ext cx="168760" cy="6351"/>
            </a:xfrm>
            <a:custGeom>
              <a:avLst/>
              <a:gdLst/>
              <a:ahLst/>
              <a:cxnLst/>
              <a:rect l="0" t="0" r="0" b="0"/>
              <a:pathLst>
                <a:path w="168760" h="6351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  <a:lnTo>
                    <a:pt x="39665" y="0"/>
                  </a:lnTo>
                  <a:lnTo>
                    <a:pt x="83001" y="0"/>
                  </a:lnTo>
                  <a:lnTo>
                    <a:pt x="127827" y="1881"/>
                  </a:lnTo>
                  <a:lnTo>
                    <a:pt x="168759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8039"/>
            <p:cNvSpPr/>
            <p:nvPr>
              <p:custDataLst>
                <p:tags r:id="rId112"/>
              </p:custDataLst>
            </p:nvPr>
          </p:nvSpPr>
          <p:spPr>
            <a:xfrm>
              <a:off x="9655690" y="1555750"/>
              <a:ext cx="40761" cy="196851"/>
            </a:xfrm>
            <a:custGeom>
              <a:avLst/>
              <a:gdLst/>
              <a:ahLst/>
              <a:cxnLst/>
              <a:rect l="0" t="0" r="0" b="0"/>
              <a:pathLst>
                <a:path w="40761" h="196851">
                  <a:moveTo>
                    <a:pt x="40760" y="0"/>
                  </a:moveTo>
                  <a:lnTo>
                    <a:pt x="40760" y="0"/>
                  </a:lnTo>
                  <a:lnTo>
                    <a:pt x="37389" y="0"/>
                  </a:lnTo>
                  <a:lnTo>
                    <a:pt x="28551" y="3371"/>
                  </a:lnTo>
                  <a:lnTo>
                    <a:pt x="16995" y="15580"/>
                  </a:lnTo>
                  <a:lnTo>
                    <a:pt x="12559" y="30443"/>
                  </a:lnTo>
                  <a:lnTo>
                    <a:pt x="8177" y="64289"/>
                  </a:lnTo>
                  <a:lnTo>
                    <a:pt x="2414" y="106302"/>
                  </a:lnTo>
                  <a:lnTo>
                    <a:pt x="0" y="143680"/>
                  </a:lnTo>
                  <a:lnTo>
                    <a:pt x="2887" y="164752"/>
                  </a:lnTo>
                  <a:lnTo>
                    <a:pt x="15360" y="196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8040"/>
            <p:cNvSpPr/>
            <p:nvPr>
              <p:custDataLst>
                <p:tags r:id="rId113"/>
              </p:custDataLst>
            </p:nvPr>
          </p:nvSpPr>
          <p:spPr>
            <a:xfrm>
              <a:off x="9851541" y="1695450"/>
              <a:ext cx="3660" cy="1"/>
            </a:xfrm>
            <a:custGeom>
              <a:avLst/>
              <a:gdLst/>
              <a:ahLst/>
              <a:cxnLst/>
              <a:rect l="0" t="0" r="0" b="0"/>
              <a:pathLst>
                <a:path w="3660" h="1">
                  <a:moveTo>
                    <a:pt x="3659" y="0"/>
                  </a:moveTo>
                  <a:lnTo>
                    <a:pt x="3659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SMARTInkShape-Group1478"/>
          <p:cNvGrpSpPr/>
          <p:nvPr/>
        </p:nvGrpSpPr>
        <p:grpSpPr>
          <a:xfrm>
            <a:off x="6376622" y="1424568"/>
            <a:ext cx="1471979" cy="777773"/>
            <a:chOff x="6376622" y="1424568"/>
            <a:chExt cx="1471979" cy="777773"/>
          </a:xfrm>
        </p:grpSpPr>
        <p:sp>
          <p:nvSpPr>
            <p:cNvPr id="380" name="SMARTInkShape-8041"/>
            <p:cNvSpPr/>
            <p:nvPr>
              <p:custDataLst>
                <p:tags r:id="rId92"/>
              </p:custDataLst>
            </p:nvPr>
          </p:nvSpPr>
          <p:spPr>
            <a:xfrm>
              <a:off x="6376622" y="1681826"/>
              <a:ext cx="175309" cy="520515"/>
            </a:xfrm>
            <a:custGeom>
              <a:avLst/>
              <a:gdLst/>
              <a:ahLst/>
              <a:cxnLst/>
              <a:rect l="0" t="0" r="0" b="0"/>
              <a:pathLst>
                <a:path w="175309" h="520515">
                  <a:moveTo>
                    <a:pt x="17828" y="108874"/>
                  </a:moveTo>
                  <a:lnTo>
                    <a:pt x="17828" y="108874"/>
                  </a:lnTo>
                  <a:lnTo>
                    <a:pt x="6893" y="103407"/>
                  </a:lnTo>
                  <a:lnTo>
                    <a:pt x="6305" y="103818"/>
                  </a:lnTo>
                  <a:lnTo>
                    <a:pt x="5651" y="106157"/>
                  </a:lnTo>
                  <a:lnTo>
                    <a:pt x="6643" y="126368"/>
                  </a:lnTo>
                  <a:lnTo>
                    <a:pt x="13887" y="163603"/>
                  </a:lnTo>
                  <a:lnTo>
                    <a:pt x="16077" y="199050"/>
                  </a:lnTo>
                  <a:lnTo>
                    <a:pt x="17049" y="243967"/>
                  </a:lnTo>
                  <a:lnTo>
                    <a:pt x="17309" y="268786"/>
                  </a:lnTo>
                  <a:lnTo>
                    <a:pt x="17482" y="295210"/>
                  </a:lnTo>
                  <a:lnTo>
                    <a:pt x="17597" y="322703"/>
                  </a:lnTo>
                  <a:lnTo>
                    <a:pt x="17675" y="350910"/>
                  </a:lnTo>
                  <a:lnTo>
                    <a:pt x="17725" y="377476"/>
                  </a:lnTo>
                  <a:lnTo>
                    <a:pt x="17759" y="402947"/>
                  </a:lnTo>
                  <a:lnTo>
                    <a:pt x="17092" y="449123"/>
                  </a:lnTo>
                  <a:lnTo>
                    <a:pt x="14444" y="486109"/>
                  </a:lnTo>
                  <a:lnTo>
                    <a:pt x="8987" y="517843"/>
                  </a:lnTo>
                  <a:lnTo>
                    <a:pt x="6994" y="520514"/>
                  </a:lnTo>
                  <a:lnTo>
                    <a:pt x="4962" y="519473"/>
                  </a:lnTo>
                  <a:lnTo>
                    <a:pt x="2900" y="515957"/>
                  </a:lnTo>
                  <a:lnTo>
                    <a:pt x="0" y="480669"/>
                  </a:lnTo>
                  <a:lnTo>
                    <a:pt x="1202" y="436394"/>
                  </a:lnTo>
                  <a:lnTo>
                    <a:pt x="2511" y="409771"/>
                  </a:lnTo>
                  <a:lnTo>
                    <a:pt x="4795" y="377910"/>
                  </a:lnTo>
                  <a:lnTo>
                    <a:pt x="7728" y="342560"/>
                  </a:lnTo>
                  <a:lnTo>
                    <a:pt x="11095" y="304881"/>
                  </a:lnTo>
                  <a:lnTo>
                    <a:pt x="16161" y="267062"/>
                  </a:lnTo>
                  <a:lnTo>
                    <a:pt x="22362" y="229149"/>
                  </a:lnTo>
                  <a:lnTo>
                    <a:pt x="29317" y="191174"/>
                  </a:lnTo>
                  <a:lnTo>
                    <a:pt x="36776" y="158096"/>
                  </a:lnTo>
                  <a:lnTo>
                    <a:pt x="44571" y="128283"/>
                  </a:lnTo>
                  <a:lnTo>
                    <a:pt x="52590" y="100647"/>
                  </a:lnTo>
                  <a:lnTo>
                    <a:pt x="69026" y="56769"/>
                  </a:lnTo>
                  <a:lnTo>
                    <a:pt x="85739" y="24333"/>
                  </a:lnTo>
                  <a:lnTo>
                    <a:pt x="102572" y="5213"/>
                  </a:lnTo>
                  <a:lnTo>
                    <a:pt x="111719" y="961"/>
                  </a:lnTo>
                  <a:lnTo>
                    <a:pt x="131289" y="0"/>
                  </a:lnTo>
                  <a:lnTo>
                    <a:pt x="140741" y="4541"/>
                  </a:lnTo>
                  <a:lnTo>
                    <a:pt x="158770" y="20876"/>
                  </a:lnTo>
                  <a:lnTo>
                    <a:pt x="170543" y="49773"/>
                  </a:lnTo>
                  <a:lnTo>
                    <a:pt x="175308" y="85429"/>
                  </a:lnTo>
                  <a:lnTo>
                    <a:pt x="170368" y="122443"/>
                  </a:lnTo>
                  <a:lnTo>
                    <a:pt x="153592" y="160060"/>
                  </a:lnTo>
                  <a:lnTo>
                    <a:pt x="128262" y="195123"/>
                  </a:lnTo>
                  <a:lnTo>
                    <a:pt x="95837" y="222466"/>
                  </a:lnTo>
                  <a:lnTo>
                    <a:pt x="51995" y="244209"/>
                  </a:lnTo>
                  <a:lnTo>
                    <a:pt x="24178" y="25492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8042"/>
            <p:cNvSpPr/>
            <p:nvPr>
              <p:custDataLst>
                <p:tags r:id="rId93"/>
              </p:custDataLst>
            </p:nvPr>
          </p:nvSpPr>
          <p:spPr>
            <a:xfrm>
              <a:off x="6553462" y="1910097"/>
              <a:ext cx="117539" cy="191754"/>
            </a:xfrm>
            <a:custGeom>
              <a:avLst/>
              <a:gdLst/>
              <a:ahLst/>
              <a:cxnLst/>
              <a:rect l="0" t="0" r="0" b="0"/>
              <a:pathLst>
                <a:path w="117539" h="191754">
                  <a:moveTo>
                    <a:pt x="6088" y="33003"/>
                  </a:moveTo>
                  <a:lnTo>
                    <a:pt x="6088" y="33003"/>
                  </a:lnTo>
                  <a:lnTo>
                    <a:pt x="620" y="9859"/>
                  </a:lnTo>
                  <a:lnTo>
                    <a:pt x="0" y="432"/>
                  </a:lnTo>
                  <a:lnTo>
                    <a:pt x="2029" y="0"/>
                  </a:lnTo>
                  <a:lnTo>
                    <a:pt x="9928" y="3283"/>
                  </a:lnTo>
                  <a:lnTo>
                    <a:pt x="26276" y="23178"/>
                  </a:lnTo>
                  <a:lnTo>
                    <a:pt x="44525" y="61528"/>
                  </a:lnTo>
                  <a:lnTo>
                    <a:pt x="66709" y="101898"/>
                  </a:lnTo>
                  <a:lnTo>
                    <a:pt x="91156" y="144041"/>
                  </a:lnTo>
                  <a:lnTo>
                    <a:pt x="117171" y="186589"/>
                  </a:lnTo>
                  <a:lnTo>
                    <a:pt x="117538" y="188310"/>
                  </a:lnTo>
                  <a:lnTo>
                    <a:pt x="117078" y="189458"/>
                  </a:lnTo>
                  <a:lnTo>
                    <a:pt x="114038" y="19175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8043"/>
            <p:cNvSpPr/>
            <p:nvPr>
              <p:custDataLst>
                <p:tags r:id="rId94"/>
              </p:custDataLst>
            </p:nvPr>
          </p:nvSpPr>
          <p:spPr>
            <a:xfrm>
              <a:off x="7423150" y="1642829"/>
              <a:ext cx="87546" cy="363772"/>
            </a:xfrm>
            <a:custGeom>
              <a:avLst/>
              <a:gdLst/>
              <a:ahLst/>
              <a:cxnLst/>
              <a:rect l="0" t="0" r="0" b="0"/>
              <a:pathLst>
                <a:path w="87546" h="363772">
                  <a:moveTo>
                    <a:pt x="6350" y="8171"/>
                  </a:moveTo>
                  <a:lnTo>
                    <a:pt x="6350" y="8171"/>
                  </a:lnTo>
                  <a:lnTo>
                    <a:pt x="1986" y="148"/>
                  </a:lnTo>
                  <a:lnTo>
                    <a:pt x="1324" y="0"/>
                  </a:lnTo>
                  <a:lnTo>
                    <a:pt x="883" y="607"/>
                  </a:lnTo>
                  <a:lnTo>
                    <a:pt x="42172" y="45084"/>
                  </a:lnTo>
                  <a:lnTo>
                    <a:pt x="61547" y="80551"/>
                  </a:lnTo>
                  <a:lnTo>
                    <a:pt x="77448" y="122184"/>
                  </a:lnTo>
                  <a:lnTo>
                    <a:pt x="86868" y="166558"/>
                  </a:lnTo>
                  <a:lnTo>
                    <a:pt x="87545" y="190668"/>
                  </a:lnTo>
                  <a:lnTo>
                    <a:pt x="85880" y="215914"/>
                  </a:lnTo>
                  <a:lnTo>
                    <a:pt x="82653" y="241916"/>
                  </a:lnTo>
                  <a:lnTo>
                    <a:pt x="69660" y="285859"/>
                  </a:lnTo>
                  <a:lnTo>
                    <a:pt x="52832" y="321383"/>
                  </a:lnTo>
                  <a:lnTo>
                    <a:pt x="35946" y="346578"/>
                  </a:lnTo>
                  <a:lnTo>
                    <a:pt x="28198" y="353720"/>
                  </a:lnTo>
                  <a:lnTo>
                    <a:pt x="20914" y="357776"/>
                  </a:lnTo>
                  <a:lnTo>
                    <a:pt x="0" y="3637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8044"/>
            <p:cNvSpPr/>
            <p:nvPr>
              <p:custDataLst>
                <p:tags r:id="rId95"/>
              </p:custDataLst>
            </p:nvPr>
          </p:nvSpPr>
          <p:spPr>
            <a:xfrm>
              <a:off x="7651750" y="1788064"/>
              <a:ext cx="146051" cy="15337"/>
            </a:xfrm>
            <a:custGeom>
              <a:avLst/>
              <a:gdLst/>
              <a:ahLst/>
              <a:cxnLst/>
              <a:rect l="0" t="0" r="0" b="0"/>
              <a:pathLst>
                <a:path w="146051" h="15337">
                  <a:moveTo>
                    <a:pt x="0" y="15336"/>
                  </a:moveTo>
                  <a:lnTo>
                    <a:pt x="0" y="15336"/>
                  </a:lnTo>
                  <a:lnTo>
                    <a:pt x="3370" y="15336"/>
                  </a:lnTo>
                  <a:lnTo>
                    <a:pt x="6907" y="13455"/>
                  </a:lnTo>
                  <a:lnTo>
                    <a:pt x="8838" y="11965"/>
                  </a:lnTo>
                  <a:lnTo>
                    <a:pt x="55517" y="2471"/>
                  </a:lnTo>
                  <a:lnTo>
                    <a:pt x="98528" y="0"/>
                  </a:lnTo>
                  <a:lnTo>
                    <a:pt x="146050" y="263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8045"/>
            <p:cNvSpPr/>
            <p:nvPr>
              <p:custDataLst>
                <p:tags r:id="rId96"/>
              </p:custDataLst>
            </p:nvPr>
          </p:nvSpPr>
          <p:spPr>
            <a:xfrm>
              <a:off x="7620000" y="1879600"/>
              <a:ext cx="228601" cy="25401"/>
            </a:xfrm>
            <a:custGeom>
              <a:avLst/>
              <a:gdLst/>
              <a:ahLst/>
              <a:cxnLst/>
              <a:rect l="0" t="0" r="0" b="0"/>
              <a:pathLst>
                <a:path w="228601" h="25401">
                  <a:moveTo>
                    <a:pt x="0" y="25400"/>
                  </a:moveTo>
                  <a:lnTo>
                    <a:pt x="0" y="25400"/>
                  </a:lnTo>
                  <a:lnTo>
                    <a:pt x="33893" y="21637"/>
                  </a:lnTo>
                  <a:lnTo>
                    <a:pt x="70096" y="15261"/>
                  </a:lnTo>
                  <a:lnTo>
                    <a:pt x="116760" y="7723"/>
                  </a:lnTo>
                  <a:lnTo>
                    <a:pt x="162430" y="3432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8046"/>
            <p:cNvSpPr/>
            <p:nvPr>
              <p:custDataLst>
                <p:tags r:id="rId97"/>
              </p:custDataLst>
            </p:nvPr>
          </p:nvSpPr>
          <p:spPr>
            <a:xfrm>
              <a:off x="6527800" y="1912233"/>
              <a:ext cx="152401" cy="195968"/>
            </a:xfrm>
            <a:custGeom>
              <a:avLst/>
              <a:gdLst/>
              <a:ahLst/>
              <a:cxnLst/>
              <a:rect l="0" t="0" r="0" b="0"/>
              <a:pathLst>
                <a:path w="152401" h="195968">
                  <a:moveTo>
                    <a:pt x="152400" y="5467"/>
                  </a:moveTo>
                  <a:lnTo>
                    <a:pt x="152400" y="5467"/>
                  </a:lnTo>
                  <a:lnTo>
                    <a:pt x="149029" y="2096"/>
                  </a:lnTo>
                  <a:lnTo>
                    <a:pt x="145493" y="441"/>
                  </a:lnTo>
                  <a:lnTo>
                    <a:pt x="143561" y="0"/>
                  </a:lnTo>
                  <a:lnTo>
                    <a:pt x="141568" y="1116"/>
                  </a:lnTo>
                  <a:lnTo>
                    <a:pt x="112475" y="42520"/>
                  </a:lnTo>
                  <a:lnTo>
                    <a:pt x="80128" y="87315"/>
                  </a:lnTo>
                  <a:lnTo>
                    <a:pt x="56073" y="122277"/>
                  </a:lnTo>
                  <a:lnTo>
                    <a:pt x="22103" y="167548"/>
                  </a:lnTo>
                  <a:lnTo>
                    <a:pt x="0" y="1959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8047"/>
            <p:cNvSpPr/>
            <p:nvPr>
              <p:custDataLst>
                <p:tags r:id="rId98"/>
              </p:custDataLst>
            </p:nvPr>
          </p:nvSpPr>
          <p:spPr>
            <a:xfrm>
              <a:off x="6468469" y="1424568"/>
              <a:ext cx="186332" cy="175633"/>
            </a:xfrm>
            <a:custGeom>
              <a:avLst/>
              <a:gdLst/>
              <a:ahLst/>
              <a:cxnLst/>
              <a:rect l="0" t="0" r="0" b="0"/>
              <a:pathLst>
                <a:path w="186332" h="175633">
                  <a:moveTo>
                    <a:pt x="33931" y="86732"/>
                  </a:moveTo>
                  <a:lnTo>
                    <a:pt x="33931" y="86732"/>
                  </a:lnTo>
                  <a:lnTo>
                    <a:pt x="34636" y="80251"/>
                  </a:lnTo>
                  <a:lnTo>
                    <a:pt x="52166" y="33970"/>
                  </a:lnTo>
                  <a:lnTo>
                    <a:pt x="52438" y="33918"/>
                  </a:lnTo>
                  <a:lnTo>
                    <a:pt x="52740" y="36448"/>
                  </a:lnTo>
                  <a:lnTo>
                    <a:pt x="51052" y="53333"/>
                  </a:lnTo>
                  <a:lnTo>
                    <a:pt x="37391" y="93540"/>
                  </a:lnTo>
                  <a:lnTo>
                    <a:pt x="16427" y="137492"/>
                  </a:lnTo>
                  <a:lnTo>
                    <a:pt x="8209" y="162375"/>
                  </a:lnTo>
                  <a:lnTo>
                    <a:pt x="6201" y="164677"/>
                  </a:lnTo>
                  <a:lnTo>
                    <a:pt x="4155" y="164096"/>
                  </a:lnTo>
                  <a:lnTo>
                    <a:pt x="0" y="157805"/>
                  </a:lnTo>
                  <a:lnTo>
                    <a:pt x="438" y="132250"/>
                  </a:lnTo>
                  <a:lnTo>
                    <a:pt x="5168" y="102259"/>
                  </a:lnTo>
                  <a:lnTo>
                    <a:pt x="12682" y="68233"/>
                  </a:lnTo>
                  <a:lnTo>
                    <a:pt x="28811" y="27393"/>
                  </a:lnTo>
                  <a:lnTo>
                    <a:pt x="40827" y="8854"/>
                  </a:lnTo>
                  <a:lnTo>
                    <a:pt x="48407" y="3769"/>
                  </a:lnTo>
                  <a:lnTo>
                    <a:pt x="66234" y="0"/>
                  </a:lnTo>
                  <a:lnTo>
                    <a:pt x="74517" y="2100"/>
                  </a:lnTo>
                  <a:lnTo>
                    <a:pt x="89363" y="11958"/>
                  </a:lnTo>
                  <a:lnTo>
                    <a:pt x="112993" y="46860"/>
                  </a:lnTo>
                  <a:lnTo>
                    <a:pt x="134498" y="89578"/>
                  </a:lnTo>
                  <a:lnTo>
                    <a:pt x="154275" y="130144"/>
                  </a:lnTo>
                  <a:lnTo>
                    <a:pt x="186331" y="1756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8048"/>
            <p:cNvSpPr/>
            <p:nvPr>
              <p:custDataLst>
                <p:tags r:id="rId99"/>
              </p:custDataLst>
            </p:nvPr>
          </p:nvSpPr>
          <p:spPr>
            <a:xfrm>
              <a:off x="6860925" y="1671318"/>
              <a:ext cx="187576" cy="347983"/>
            </a:xfrm>
            <a:custGeom>
              <a:avLst/>
              <a:gdLst/>
              <a:ahLst/>
              <a:cxnLst/>
              <a:rect l="0" t="0" r="0" b="0"/>
              <a:pathLst>
                <a:path w="187576" h="347983">
                  <a:moveTo>
                    <a:pt x="117725" y="30482"/>
                  </a:moveTo>
                  <a:lnTo>
                    <a:pt x="117725" y="30482"/>
                  </a:lnTo>
                  <a:lnTo>
                    <a:pt x="126453" y="21048"/>
                  </a:lnTo>
                  <a:lnTo>
                    <a:pt x="128660" y="16176"/>
                  </a:lnTo>
                  <a:lnTo>
                    <a:pt x="129902" y="9467"/>
                  </a:lnTo>
                  <a:lnTo>
                    <a:pt x="128311" y="5149"/>
                  </a:lnTo>
                  <a:lnTo>
                    <a:pt x="126898" y="3010"/>
                  </a:lnTo>
                  <a:lnTo>
                    <a:pt x="125252" y="1584"/>
                  </a:lnTo>
                  <a:lnTo>
                    <a:pt x="121540" y="0"/>
                  </a:lnTo>
                  <a:lnTo>
                    <a:pt x="108743" y="2478"/>
                  </a:lnTo>
                  <a:lnTo>
                    <a:pt x="81432" y="27907"/>
                  </a:lnTo>
                  <a:lnTo>
                    <a:pt x="56674" y="60617"/>
                  </a:lnTo>
                  <a:lnTo>
                    <a:pt x="31324" y="101731"/>
                  </a:lnTo>
                  <a:lnTo>
                    <a:pt x="10651" y="148226"/>
                  </a:lnTo>
                  <a:lnTo>
                    <a:pt x="1463" y="193350"/>
                  </a:lnTo>
                  <a:lnTo>
                    <a:pt x="0" y="215260"/>
                  </a:lnTo>
                  <a:lnTo>
                    <a:pt x="11545" y="256539"/>
                  </a:lnTo>
                  <a:lnTo>
                    <a:pt x="21539" y="276437"/>
                  </a:lnTo>
                  <a:lnTo>
                    <a:pt x="55220" y="306071"/>
                  </a:lnTo>
                  <a:lnTo>
                    <a:pt x="97706" y="326533"/>
                  </a:lnTo>
                  <a:lnTo>
                    <a:pt x="142459" y="337979"/>
                  </a:lnTo>
                  <a:lnTo>
                    <a:pt x="187575" y="3479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8049"/>
            <p:cNvSpPr/>
            <p:nvPr>
              <p:custDataLst>
                <p:tags r:id="rId100"/>
              </p:custDataLst>
            </p:nvPr>
          </p:nvSpPr>
          <p:spPr>
            <a:xfrm>
              <a:off x="7142077" y="1719922"/>
              <a:ext cx="223924" cy="202113"/>
            </a:xfrm>
            <a:custGeom>
              <a:avLst/>
              <a:gdLst/>
              <a:ahLst/>
              <a:cxnLst/>
              <a:rect l="0" t="0" r="0" b="0"/>
              <a:pathLst>
                <a:path w="223924" h="202113">
                  <a:moveTo>
                    <a:pt x="8023" y="39028"/>
                  </a:moveTo>
                  <a:lnTo>
                    <a:pt x="8023" y="39028"/>
                  </a:lnTo>
                  <a:lnTo>
                    <a:pt x="1281" y="32286"/>
                  </a:lnTo>
                  <a:lnTo>
                    <a:pt x="0" y="28889"/>
                  </a:lnTo>
                  <a:lnTo>
                    <a:pt x="459" y="21351"/>
                  </a:lnTo>
                  <a:lnTo>
                    <a:pt x="4896" y="13297"/>
                  </a:lnTo>
                  <a:lnTo>
                    <a:pt x="8056" y="9174"/>
                  </a:lnTo>
                  <a:lnTo>
                    <a:pt x="20973" y="2711"/>
                  </a:lnTo>
                  <a:lnTo>
                    <a:pt x="29357" y="0"/>
                  </a:lnTo>
                  <a:lnTo>
                    <a:pt x="49960" y="751"/>
                  </a:lnTo>
                  <a:lnTo>
                    <a:pt x="71111" y="6494"/>
                  </a:lnTo>
                  <a:lnTo>
                    <a:pt x="87568" y="16101"/>
                  </a:lnTo>
                  <a:lnTo>
                    <a:pt x="92097" y="23744"/>
                  </a:lnTo>
                  <a:lnTo>
                    <a:pt x="95249" y="43524"/>
                  </a:lnTo>
                  <a:lnTo>
                    <a:pt x="86314" y="81831"/>
                  </a:lnTo>
                  <a:lnTo>
                    <a:pt x="60148" y="124461"/>
                  </a:lnTo>
                  <a:lnTo>
                    <a:pt x="29295" y="170857"/>
                  </a:lnTo>
                  <a:lnTo>
                    <a:pt x="15658" y="189880"/>
                  </a:lnTo>
                  <a:lnTo>
                    <a:pt x="14524" y="193923"/>
                  </a:lnTo>
                  <a:lnTo>
                    <a:pt x="14474" y="197325"/>
                  </a:lnTo>
                  <a:lnTo>
                    <a:pt x="18673" y="199593"/>
                  </a:lnTo>
                  <a:lnTo>
                    <a:pt x="34628" y="202112"/>
                  </a:lnTo>
                  <a:lnTo>
                    <a:pt x="70783" y="196789"/>
                  </a:lnTo>
                  <a:lnTo>
                    <a:pt x="116145" y="186274"/>
                  </a:lnTo>
                  <a:lnTo>
                    <a:pt x="161963" y="177593"/>
                  </a:lnTo>
                  <a:lnTo>
                    <a:pt x="223923" y="16602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SMARTInkShape-Group1479"/>
          <p:cNvGrpSpPr/>
          <p:nvPr/>
        </p:nvGrpSpPr>
        <p:grpSpPr>
          <a:xfrm>
            <a:off x="1997446" y="5512627"/>
            <a:ext cx="2292497" cy="450024"/>
            <a:chOff x="1997446" y="5512627"/>
            <a:chExt cx="2292497" cy="450024"/>
          </a:xfrm>
        </p:grpSpPr>
        <p:sp>
          <p:nvSpPr>
            <p:cNvPr id="390" name="SMARTInkShape-8050"/>
            <p:cNvSpPr/>
            <p:nvPr>
              <p:custDataLst>
                <p:tags r:id="rId78"/>
              </p:custDataLst>
            </p:nvPr>
          </p:nvSpPr>
          <p:spPr>
            <a:xfrm>
              <a:off x="2860218" y="5744268"/>
              <a:ext cx="79833" cy="87562"/>
            </a:xfrm>
            <a:custGeom>
              <a:avLst/>
              <a:gdLst/>
              <a:ahLst/>
              <a:cxnLst/>
              <a:rect l="0" t="0" r="0" b="0"/>
              <a:pathLst>
                <a:path w="79833" h="87562">
                  <a:moveTo>
                    <a:pt x="9982" y="15182"/>
                  </a:moveTo>
                  <a:lnTo>
                    <a:pt x="9982" y="15182"/>
                  </a:lnTo>
                  <a:lnTo>
                    <a:pt x="13353" y="8440"/>
                  </a:lnTo>
                  <a:lnTo>
                    <a:pt x="18771" y="3249"/>
                  </a:lnTo>
                  <a:lnTo>
                    <a:pt x="22191" y="877"/>
                  </a:lnTo>
                  <a:lnTo>
                    <a:pt x="25177" y="0"/>
                  </a:lnTo>
                  <a:lnTo>
                    <a:pt x="27873" y="122"/>
                  </a:lnTo>
                  <a:lnTo>
                    <a:pt x="32750" y="2138"/>
                  </a:lnTo>
                  <a:lnTo>
                    <a:pt x="37270" y="5386"/>
                  </a:lnTo>
                  <a:lnTo>
                    <a:pt x="43781" y="14553"/>
                  </a:lnTo>
                  <a:lnTo>
                    <a:pt x="44509" y="18291"/>
                  </a:lnTo>
                  <a:lnTo>
                    <a:pt x="43437" y="26207"/>
                  </a:lnTo>
                  <a:lnTo>
                    <a:pt x="35495" y="41967"/>
                  </a:lnTo>
                  <a:lnTo>
                    <a:pt x="0" y="82188"/>
                  </a:lnTo>
                  <a:lnTo>
                    <a:pt x="505" y="83841"/>
                  </a:lnTo>
                  <a:lnTo>
                    <a:pt x="4829" y="87561"/>
                  </a:lnTo>
                  <a:lnTo>
                    <a:pt x="25310" y="86878"/>
                  </a:lnTo>
                  <a:lnTo>
                    <a:pt x="79832" y="786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8051"/>
            <p:cNvSpPr/>
            <p:nvPr>
              <p:custDataLst>
                <p:tags r:id="rId79"/>
              </p:custDataLst>
            </p:nvPr>
          </p:nvSpPr>
          <p:spPr>
            <a:xfrm>
              <a:off x="2688741" y="5670550"/>
              <a:ext cx="105260" cy="107951"/>
            </a:xfrm>
            <a:custGeom>
              <a:avLst/>
              <a:gdLst/>
              <a:ahLst/>
              <a:cxnLst/>
              <a:rect l="0" t="0" r="0" b="0"/>
              <a:pathLst>
                <a:path w="105260" h="107951">
                  <a:moveTo>
                    <a:pt x="3659" y="0"/>
                  </a:moveTo>
                  <a:lnTo>
                    <a:pt x="3659" y="0"/>
                  </a:lnTo>
                  <a:lnTo>
                    <a:pt x="3659" y="40494"/>
                  </a:lnTo>
                  <a:lnTo>
                    <a:pt x="3659" y="80906"/>
                  </a:lnTo>
                  <a:lnTo>
                    <a:pt x="0" y="104829"/>
                  </a:lnTo>
                  <a:lnTo>
                    <a:pt x="515" y="105164"/>
                  </a:lnTo>
                  <a:lnTo>
                    <a:pt x="1563" y="103976"/>
                  </a:lnTo>
                  <a:lnTo>
                    <a:pt x="9027" y="72401"/>
                  </a:lnTo>
                  <a:lnTo>
                    <a:pt x="31752" y="24900"/>
                  </a:lnTo>
                  <a:lnTo>
                    <a:pt x="42956" y="12008"/>
                  </a:lnTo>
                  <a:lnTo>
                    <a:pt x="54991" y="5337"/>
                  </a:lnTo>
                  <a:lnTo>
                    <a:pt x="61163" y="3558"/>
                  </a:lnTo>
                  <a:lnTo>
                    <a:pt x="66690" y="3783"/>
                  </a:lnTo>
                  <a:lnTo>
                    <a:pt x="76593" y="7796"/>
                  </a:lnTo>
                  <a:lnTo>
                    <a:pt x="93473" y="24731"/>
                  </a:lnTo>
                  <a:lnTo>
                    <a:pt x="100020" y="43448"/>
                  </a:lnTo>
                  <a:lnTo>
                    <a:pt x="104224" y="86585"/>
                  </a:lnTo>
                  <a:lnTo>
                    <a:pt x="105259" y="107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8052"/>
            <p:cNvSpPr/>
            <p:nvPr>
              <p:custDataLst>
                <p:tags r:id="rId80"/>
              </p:custDataLst>
            </p:nvPr>
          </p:nvSpPr>
          <p:spPr>
            <a:xfrm>
              <a:off x="2546350" y="5867400"/>
              <a:ext cx="25401" cy="19051"/>
            </a:xfrm>
            <a:custGeom>
              <a:avLst/>
              <a:gdLst/>
              <a:ahLst/>
              <a:cxnLst/>
              <a:rect l="0" t="0" r="0" b="0"/>
              <a:pathLst>
                <a:path w="25401" h="19051">
                  <a:moveTo>
                    <a:pt x="25400" y="0"/>
                  </a:moveTo>
                  <a:lnTo>
                    <a:pt x="2540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8053"/>
            <p:cNvSpPr/>
            <p:nvPr>
              <p:custDataLst>
                <p:tags r:id="rId81"/>
              </p:custDataLst>
            </p:nvPr>
          </p:nvSpPr>
          <p:spPr>
            <a:xfrm>
              <a:off x="2482850" y="5778500"/>
              <a:ext cx="6351" cy="38101"/>
            </a:xfrm>
            <a:custGeom>
              <a:avLst/>
              <a:gdLst/>
              <a:ahLst/>
              <a:cxnLst/>
              <a:rect l="0" t="0" r="0" b="0"/>
              <a:pathLst>
                <a:path w="6351" h="38101">
                  <a:moveTo>
                    <a:pt x="0" y="0"/>
                  </a:moveTo>
                  <a:lnTo>
                    <a:pt x="0" y="0"/>
                  </a:lnTo>
                  <a:lnTo>
                    <a:pt x="5026" y="20723"/>
                  </a:lnTo>
                  <a:lnTo>
                    <a:pt x="6350" y="38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SMARTInkShape-8054"/>
            <p:cNvSpPr/>
            <p:nvPr>
              <p:custDataLst>
                <p:tags r:id="rId82"/>
              </p:custDataLst>
            </p:nvPr>
          </p:nvSpPr>
          <p:spPr>
            <a:xfrm>
              <a:off x="2300367" y="5640020"/>
              <a:ext cx="118189" cy="169789"/>
            </a:xfrm>
            <a:custGeom>
              <a:avLst/>
              <a:gdLst/>
              <a:ahLst/>
              <a:cxnLst/>
              <a:rect l="0" t="0" r="0" b="0"/>
              <a:pathLst>
                <a:path w="118189" h="169789">
                  <a:moveTo>
                    <a:pt x="23733" y="17830"/>
                  </a:moveTo>
                  <a:lnTo>
                    <a:pt x="23733" y="17830"/>
                  </a:lnTo>
                  <a:lnTo>
                    <a:pt x="6774" y="10922"/>
                  </a:lnTo>
                  <a:lnTo>
                    <a:pt x="2084" y="6998"/>
                  </a:lnTo>
                  <a:lnTo>
                    <a:pt x="0" y="2903"/>
                  </a:lnTo>
                  <a:lnTo>
                    <a:pt x="856" y="1529"/>
                  </a:lnTo>
                  <a:lnTo>
                    <a:pt x="5569" y="0"/>
                  </a:lnTo>
                  <a:lnTo>
                    <a:pt x="14249" y="4967"/>
                  </a:lnTo>
                  <a:lnTo>
                    <a:pt x="19527" y="9255"/>
                  </a:lnTo>
                  <a:lnTo>
                    <a:pt x="25392" y="25307"/>
                  </a:lnTo>
                  <a:lnTo>
                    <a:pt x="28693" y="61909"/>
                  </a:lnTo>
                  <a:lnTo>
                    <a:pt x="27790" y="108501"/>
                  </a:lnTo>
                  <a:lnTo>
                    <a:pt x="21172" y="150529"/>
                  </a:lnTo>
                  <a:lnTo>
                    <a:pt x="14834" y="167119"/>
                  </a:lnTo>
                  <a:lnTo>
                    <a:pt x="12156" y="169566"/>
                  </a:lnTo>
                  <a:lnTo>
                    <a:pt x="9665" y="169788"/>
                  </a:lnTo>
                  <a:lnTo>
                    <a:pt x="8004" y="167113"/>
                  </a:lnTo>
                  <a:lnTo>
                    <a:pt x="6159" y="156615"/>
                  </a:lnTo>
                  <a:lnTo>
                    <a:pt x="8491" y="117983"/>
                  </a:lnTo>
                  <a:lnTo>
                    <a:pt x="15548" y="86096"/>
                  </a:lnTo>
                  <a:lnTo>
                    <a:pt x="26445" y="55932"/>
                  </a:lnTo>
                  <a:lnTo>
                    <a:pt x="40696" y="33118"/>
                  </a:lnTo>
                  <a:lnTo>
                    <a:pt x="56437" y="19215"/>
                  </a:lnTo>
                  <a:lnTo>
                    <a:pt x="64586" y="14520"/>
                  </a:lnTo>
                  <a:lnTo>
                    <a:pt x="86810" y="14948"/>
                  </a:lnTo>
                  <a:lnTo>
                    <a:pt x="99651" y="18025"/>
                  </a:lnTo>
                  <a:lnTo>
                    <a:pt x="108212" y="24309"/>
                  </a:lnTo>
                  <a:lnTo>
                    <a:pt x="113919" y="32734"/>
                  </a:lnTo>
                  <a:lnTo>
                    <a:pt x="117724" y="42582"/>
                  </a:lnTo>
                  <a:lnTo>
                    <a:pt x="118188" y="76104"/>
                  </a:lnTo>
                  <a:lnTo>
                    <a:pt x="115102" y="113579"/>
                  </a:lnTo>
                  <a:lnTo>
                    <a:pt x="112633" y="1638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8055"/>
            <p:cNvSpPr/>
            <p:nvPr>
              <p:custDataLst>
                <p:tags r:id="rId83"/>
              </p:custDataLst>
            </p:nvPr>
          </p:nvSpPr>
          <p:spPr>
            <a:xfrm>
              <a:off x="1997446" y="5512627"/>
              <a:ext cx="104405" cy="361124"/>
            </a:xfrm>
            <a:custGeom>
              <a:avLst/>
              <a:gdLst/>
              <a:ahLst/>
              <a:cxnLst/>
              <a:rect l="0" t="0" r="0" b="0"/>
              <a:pathLst>
                <a:path w="104405" h="361124">
                  <a:moveTo>
                    <a:pt x="104404" y="18223"/>
                  </a:moveTo>
                  <a:lnTo>
                    <a:pt x="104404" y="18223"/>
                  </a:lnTo>
                  <a:lnTo>
                    <a:pt x="80807" y="4739"/>
                  </a:lnTo>
                  <a:lnTo>
                    <a:pt x="57933" y="0"/>
                  </a:lnTo>
                  <a:lnTo>
                    <a:pt x="23137" y="3181"/>
                  </a:lnTo>
                  <a:lnTo>
                    <a:pt x="12126" y="6078"/>
                  </a:lnTo>
                  <a:lnTo>
                    <a:pt x="5491" y="12949"/>
                  </a:lnTo>
                  <a:lnTo>
                    <a:pt x="0" y="33753"/>
                  </a:lnTo>
                  <a:lnTo>
                    <a:pt x="3674" y="53819"/>
                  </a:lnTo>
                  <a:lnTo>
                    <a:pt x="13774" y="72143"/>
                  </a:lnTo>
                  <a:lnTo>
                    <a:pt x="55632" y="112072"/>
                  </a:lnTo>
                  <a:lnTo>
                    <a:pt x="74352" y="132108"/>
                  </a:lnTo>
                  <a:lnTo>
                    <a:pt x="77314" y="138597"/>
                  </a:lnTo>
                  <a:lnTo>
                    <a:pt x="78723" y="151450"/>
                  </a:lnTo>
                  <a:lnTo>
                    <a:pt x="75116" y="164219"/>
                  </a:lnTo>
                  <a:lnTo>
                    <a:pt x="63100" y="187994"/>
                  </a:lnTo>
                  <a:lnTo>
                    <a:pt x="61592" y="207206"/>
                  </a:lnTo>
                  <a:lnTo>
                    <a:pt x="69111" y="249048"/>
                  </a:lnTo>
                  <a:lnTo>
                    <a:pt x="60193" y="292978"/>
                  </a:lnTo>
                  <a:lnTo>
                    <a:pt x="46854" y="334348"/>
                  </a:lnTo>
                  <a:lnTo>
                    <a:pt x="39218" y="352876"/>
                  </a:lnTo>
                  <a:lnTo>
                    <a:pt x="39074" y="355624"/>
                  </a:lnTo>
                  <a:lnTo>
                    <a:pt x="39684" y="357457"/>
                  </a:lnTo>
                  <a:lnTo>
                    <a:pt x="47888" y="359494"/>
                  </a:lnTo>
                  <a:lnTo>
                    <a:pt x="66304" y="36112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8056"/>
            <p:cNvSpPr/>
            <p:nvPr>
              <p:custDataLst>
                <p:tags r:id="rId84"/>
              </p:custDataLst>
            </p:nvPr>
          </p:nvSpPr>
          <p:spPr>
            <a:xfrm>
              <a:off x="2984500" y="5842000"/>
              <a:ext cx="88901" cy="44451"/>
            </a:xfrm>
            <a:custGeom>
              <a:avLst/>
              <a:gdLst/>
              <a:ahLst/>
              <a:cxnLst/>
              <a:rect l="0" t="0" r="0" b="0"/>
              <a:pathLst>
                <a:path w="88901" h="44451">
                  <a:moveTo>
                    <a:pt x="88900" y="0"/>
                  </a:moveTo>
                  <a:lnTo>
                    <a:pt x="88900" y="0"/>
                  </a:lnTo>
                  <a:lnTo>
                    <a:pt x="45576" y="21661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8057"/>
            <p:cNvSpPr/>
            <p:nvPr>
              <p:custDataLst>
                <p:tags r:id="rId85"/>
              </p:custDataLst>
            </p:nvPr>
          </p:nvSpPr>
          <p:spPr>
            <a:xfrm>
              <a:off x="3206750" y="5848350"/>
              <a:ext cx="127001" cy="6351"/>
            </a:xfrm>
            <a:custGeom>
              <a:avLst/>
              <a:gdLst/>
              <a:ahLst/>
              <a:cxnLst/>
              <a:rect l="0" t="0" r="0" b="0"/>
              <a:pathLst>
                <a:path w="127001" h="6351">
                  <a:moveTo>
                    <a:pt x="0" y="6350"/>
                  </a:moveTo>
                  <a:lnTo>
                    <a:pt x="0" y="6350"/>
                  </a:lnTo>
                  <a:lnTo>
                    <a:pt x="43327" y="4468"/>
                  </a:lnTo>
                  <a:lnTo>
                    <a:pt x="84098" y="1324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8058"/>
            <p:cNvSpPr/>
            <p:nvPr>
              <p:custDataLst>
                <p:tags r:id="rId86"/>
              </p:custDataLst>
            </p:nvPr>
          </p:nvSpPr>
          <p:spPr>
            <a:xfrm>
              <a:off x="3460750" y="583565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0" y="0"/>
                  </a:moveTo>
                  <a:lnTo>
                    <a:pt x="0" y="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8059"/>
            <p:cNvSpPr/>
            <p:nvPr>
              <p:custDataLst>
                <p:tags r:id="rId87"/>
              </p:custDataLst>
            </p:nvPr>
          </p:nvSpPr>
          <p:spPr>
            <a:xfrm>
              <a:off x="3549650" y="5867400"/>
              <a:ext cx="44451" cy="57151"/>
            </a:xfrm>
            <a:custGeom>
              <a:avLst/>
              <a:gdLst/>
              <a:ahLst/>
              <a:cxnLst/>
              <a:rect l="0" t="0" r="0" b="0"/>
              <a:pathLst>
                <a:path w="44451" h="57151">
                  <a:moveTo>
                    <a:pt x="44450" y="0"/>
                  </a:moveTo>
                  <a:lnTo>
                    <a:pt x="44450" y="0"/>
                  </a:lnTo>
                  <a:lnTo>
                    <a:pt x="34311" y="11551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8060"/>
            <p:cNvSpPr/>
            <p:nvPr>
              <p:custDataLst>
                <p:tags r:id="rId88"/>
              </p:custDataLst>
            </p:nvPr>
          </p:nvSpPr>
          <p:spPr>
            <a:xfrm>
              <a:off x="3724621" y="5667825"/>
              <a:ext cx="170040" cy="171441"/>
            </a:xfrm>
            <a:custGeom>
              <a:avLst/>
              <a:gdLst/>
              <a:ahLst/>
              <a:cxnLst/>
              <a:rect l="0" t="0" r="0" b="0"/>
              <a:pathLst>
                <a:path w="170040" h="171441">
                  <a:moveTo>
                    <a:pt x="9179" y="47175"/>
                  </a:moveTo>
                  <a:lnTo>
                    <a:pt x="9179" y="47175"/>
                  </a:lnTo>
                  <a:lnTo>
                    <a:pt x="12550" y="47175"/>
                  </a:lnTo>
                  <a:lnTo>
                    <a:pt x="16086" y="52819"/>
                  </a:lnTo>
                  <a:lnTo>
                    <a:pt x="18017" y="57288"/>
                  </a:lnTo>
                  <a:lnTo>
                    <a:pt x="20410" y="94171"/>
                  </a:lnTo>
                  <a:lnTo>
                    <a:pt x="16703" y="136160"/>
                  </a:lnTo>
                  <a:lnTo>
                    <a:pt x="14639" y="154457"/>
                  </a:lnTo>
                  <a:lnTo>
                    <a:pt x="4663" y="171440"/>
                  </a:lnTo>
                  <a:lnTo>
                    <a:pt x="3346" y="170234"/>
                  </a:lnTo>
                  <a:lnTo>
                    <a:pt x="0" y="163250"/>
                  </a:lnTo>
                  <a:lnTo>
                    <a:pt x="1807" y="151211"/>
                  </a:lnTo>
                  <a:lnTo>
                    <a:pt x="21207" y="110372"/>
                  </a:lnTo>
                  <a:lnTo>
                    <a:pt x="47472" y="65743"/>
                  </a:lnTo>
                  <a:lnTo>
                    <a:pt x="77597" y="30255"/>
                  </a:lnTo>
                  <a:lnTo>
                    <a:pt x="108865" y="8609"/>
                  </a:lnTo>
                  <a:lnTo>
                    <a:pt x="137101" y="0"/>
                  </a:lnTo>
                  <a:lnTo>
                    <a:pt x="152818" y="1749"/>
                  </a:lnTo>
                  <a:lnTo>
                    <a:pt x="159971" y="4191"/>
                  </a:lnTo>
                  <a:lnTo>
                    <a:pt x="164740" y="10052"/>
                  </a:lnTo>
                  <a:lnTo>
                    <a:pt x="170039" y="27854"/>
                  </a:lnTo>
                  <a:lnTo>
                    <a:pt x="162910" y="65048"/>
                  </a:lnTo>
                  <a:lnTo>
                    <a:pt x="154134" y="103976"/>
                  </a:lnTo>
                  <a:lnTo>
                    <a:pt x="145553" y="150823"/>
                  </a:lnTo>
                  <a:lnTo>
                    <a:pt x="142529" y="1678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8061"/>
            <p:cNvSpPr/>
            <p:nvPr>
              <p:custDataLst>
                <p:tags r:id="rId89"/>
              </p:custDataLst>
            </p:nvPr>
          </p:nvSpPr>
          <p:spPr>
            <a:xfrm>
              <a:off x="3945296" y="5798433"/>
              <a:ext cx="57643" cy="119768"/>
            </a:xfrm>
            <a:custGeom>
              <a:avLst/>
              <a:gdLst/>
              <a:ahLst/>
              <a:cxnLst/>
              <a:rect l="0" t="0" r="0" b="0"/>
              <a:pathLst>
                <a:path w="57643" h="119768">
                  <a:moveTo>
                    <a:pt x="55204" y="5467"/>
                  </a:moveTo>
                  <a:lnTo>
                    <a:pt x="55204" y="5467"/>
                  </a:lnTo>
                  <a:lnTo>
                    <a:pt x="48462" y="2096"/>
                  </a:lnTo>
                  <a:lnTo>
                    <a:pt x="34156" y="0"/>
                  </a:lnTo>
                  <a:lnTo>
                    <a:pt x="22566" y="3270"/>
                  </a:lnTo>
                  <a:lnTo>
                    <a:pt x="11771" y="9430"/>
                  </a:lnTo>
                  <a:lnTo>
                    <a:pt x="4620" y="16870"/>
                  </a:lnTo>
                  <a:lnTo>
                    <a:pt x="972" y="24881"/>
                  </a:lnTo>
                  <a:lnTo>
                    <a:pt x="0" y="28993"/>
                  </a:lnTo>
                  <a:lnTo>
                    <a:pt x="1468" y="33851"/>
                  </a:lnTo>
                  <a:lnTo>
                    <a:pt x="8743" y="44893"/>
                  </a:lnTo>
                  <a:lnTo>
                    <a:pt x="52753" y="88095"/>
                  </a:lnTo>
                  <a:lnTo>
                    <a:pt x="57642" y="100751"/>
                  </a:lnTo>
                  <a:lnTo>
                    <a:pt x="57535" y="105679"/>
                  </a:lnTo>
                  <a:lnTo>
                    <a:pt x="56052" y="109670"/>
                  </a:lnTo>
                  <a:lnTo>
                    <a:pt x="53653" y="113034"/>
                  </a:lnTo>
                  <a:lnTo>
                    <a:pt x="49936" y="115279"/>
                  </a:lnTo>
                  <a:lnTo>
                    <a:pt x="29804" y="1197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8062"/>
            <p:cNvSpPr/>
            <p:nvPr>
              <p:custDataLst>
                <p:tags r:id="rId90"/>
              </p:custDataLst>
            </p:nvPr>
          </p:nvSpPr>
          <p:spPr>
            <a:xfrm>
              <a:off x="3981450" y="5772150"/>
              <a:ext cx="114301" cy="31751"/>
            </a:xfrm>
            <a:custGeom>
              <a:avLst/>
              <a:gdLst/>
              <a:ahLst/>
              <a:cxnLst/>
              <a:rect l="0" t="0" r="0" b="0"/>
              <a:pathLst>
                <a:path w="114301" h="31751">
                  <a:moveTo>
                    <a:pt x="0" y="31750"/>
                  </a:moveTo>
                  <a:lnTo>
                    <a:pt x="0" y="31750"/>
                  </a:lnTo>
                  <a:lnTo>
                    <a:pt x="6742" y="25009"/>
                  </a:lnTo>
                  <a:lnTo>
                    <a:pt x="52079" y="10794"/>
                  </a:lnTo>
                  <a:lnTo>
                    <a:pt x="93356" y="3511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8063"/>
            <p:cNvSpPr/>
            <p:nvPr>
              <p:custDataLst>
                <p:tags r:id="rId91"/>
              </p:custDataLst>
            </p:nvPr>
          </p:nvSpPr>
          <p:spPr>
            <a:xfrm>
              <a:off x="4178300" y="5544433"/>
              <a:ext cx="111643" cy="418218"/>
            </a:xfrm>
            <a:custGeom>
              <a:avLst/>
              <a:gdLst/>
              <a:ahLst/>
              <a:cxnLst/>
              <a:rect l="0" t="0" r="0" b="0"/>
              <a:pathLst>
                <a:path w="111643" h="418218">
                  <a:moveTo>
                    <a:pt x="0" y="5467"/>
                  </a:moveTo>
                  <a:lnTo>
                    <a:pt x="0" y="5467"/>
                  </a:lnTo>
                  <a:lnTo>
                    <a:pt x="6742" y="2096"/>
                  </a:lnTo>
                  <a:lnTo>
                    <a:pt x="24419" y="0"/>
                  </a:lnTo>
                  <a:lnTo>
                    <a:pt x="50901" y="6120"/>
                  </a:lnTo>
                  <a:lnTo>
                    <a:pt x="67073" y="16811"/>
                  </a:lnTo>
                  <a:lnTo>
                    <a:pt x="74349" y="23613"/>
                  </a:lnTo>
                  <a:lnTo>
                    <a:pt x="76377" y="36614"/>
                  </a:lnTo>
                  <a:lnTo>
                    <a:pt x="71105" y="73638"/>
                  </a:lnTo>
                  <a:lnTo>
                    <a:pt x="59011" y="115115"/>
                  </a:lnTo>
                  <a:lnTo>
                    <a:pt x="44974" y="158300"/>
                  </a:lnTo>
                  <a:lnTo>
                    <a:pt x="36087" y="191820"/>
                  </a:lnTo>
                  <a:lnTo>
                    <a:pt x="39777" y="223901"/>
                  </a:lnTo>
                  <a:lnTo>
                    <a:pt x="59920" y="263589"/>
                  </a:lnTo>
                  <a:lnTo>
                    <a:pt x="88231" y="306628"/>
                  </a:lnTo>
                  <a:lnTo>
                    <a:pt x="108850" y="350660"/>
                  </a:lnTo>
                  <a:lnTo>
                    <a:pt x="111642" y="374551"/>
                  </a:lnTo>
                  <a:lnTo>
                    <a:pt x="110411" y="384873"/>
                  </a:lnTo>
                  <a:lnTo>
                    <a:pt x="104652" y="393166"/>
                  </a:lnTo>
                  <a:lnTo>
                    <a:pt x="85082" y="406143"/>
                  </a:lnTo>
                  <a:lnTo>
                    <a:pt x="42927" y="414640"/>
                  </a:lnTo>
                  <a:lnTo>
                    <a:pt x="12700" y="4182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SMARTInkShape-Group1480"/>
          <p:cNvGrpSpPr/>
          <p:nvPr/>
        </p:nvGrpSpPr>
        <p:grpSpPr>
          <a:xfrm>
            <a:off x="1498600" y="5784850"/>
            <a:ext cx="165101" cy="107951"/>
            <a:chOff x="1498600" y="5784850"/>
            <a:chExt cx="165101" cy="107951"/>
          </a:xfrm>
        </p:grpSpPr>
        <p:sp>
          <p:nvSpPr>
            <p:cNvPr id="405" name="SMARTInkShape-8064"/>
            <p:cNvSpPr/>
            <p:nvPr>
              <p:custDataLst>
                <p:tags r:id="rId76"/>
              </p:custDataLst>
            </p:nvPr>
          </p:nvSpPr>
          <p:spPr>
            <a:xfrm>
              <a:off x="1498600" y="5784850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13667" y="13981"/>
                  </a:lnTo>
                  <a:lnTo>
                    <a:pt x="48421" y="8218"/>
                  </a:lnTo>
                  <a:lnTo>
                    <a:pt x="91958" y="2749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8065"/>
            <p:cNvSpPr/>
            <p:nvPr>
              <p:custDataLst>
                <p:tags r:id="rId77"/>
              </p:custDataLst>
            </p:nvPr>
          </p:nvSpPr>
          <p:spPr>
            <a:xfrm>
              <a:off x="1536308" y="5880100"/>
              <a:ext cx="127393" cy="12701"/>
            </a:xfrm>
            <a:custGeom>
              <a:avLst/>
              <a:gdLst/>
              <a:ahLst/>
              <a:cxnLst/>
              <a:rect l="0" t="0" r="0" b="0"/>
              <a:pathLst>
                <a:path w="127393" h="12701">
                  <a:moveTo>
                    <a:pt x="6742" y="12700"/>
                  </a:moveTo>
                  <a:lnTo>
                    <a:pt x="6742" y="12700"/>
                  </a:lnTo>
                  <a:lnTo>
                    <a:pt x="0" y="12700"/>
                  </a:lnTo>
                  <a:lnTo>
                    <a:pt x="34564" y="12700"/>
                  </a:lnTo>
                  <a:lnTo>
                    <a:pt x="68026" y="8937"/>
                  </a:lnTo>
                  <a:lnTo>
                    <a:pt x="12739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SMARTInkShape-Group1481"/>
          <p:cNvGrpSpPr/>
          <p:nvPr/>
        </p:nvGrpSpPr>
        <p:grpSpPr>
          <a:xfrm>
            <a:off x="837453" y="5573913"/>
            <a:ext cx="438898" cy="407788"/>
            <a:chOff x="837453" y="5573913"/>
            <a:chExt cx="438898" cy="407788"/>
          </a:xfrm>
        </p:grpSpPr>
        <p:sp>
          <p:nvSpPr>
            <p:cNvPr id="408" name="SMARTInkShape-8066"/>
            <p:cNvSpPr/>
            <p:nvPr>
              <p:custDataLst>
                <p:tags r:id="rId74"/>
              </p:custDataLst>
            </p:nvPr>
          </p:nvSpPr>
          <p:spPr>
            <a:xfrm>
              <a:off x="837453" y="5573913"/>
              <a:ext cx="173220" cy="309737"/>
            </a:xfrm>
            <a:custGeom>
              <a:avLst/>
              <a:gdLst/>
              <a:ahLst/>
              <a:cxnLst/>
              <a:rect l="0" t="0" r="0" b="0"/>
              <a:pathLst>
                <a:path w="173220" h="309737">
                  <a:moveTo>
                    <a:pt x="134097" y="77587"/>
                  </a:moveTo>
                  <a:lnTo>
                    <a:pt x="134097" y="77587"/>
                  </a:lnTo>
                  <a:lnTo>
                    <a:pt x="134097" y="74216"/>
                  </a:lnTo>
                  <a:lnTo>
                    <a:pt x="137468" y="65378"/>
                  </a:lnTo>
                  <a:lnTo>
                    <a:pt x="142886" y="59695"/>
                  </a:lnTo>
                  <a:lnTo>
                    <a:pt x="149292" y="54113"/>
                  </a:lnTo>
                  <a:lnTo>
                    <a:pt x="156865" y="44448"/>
                  </a:lnTo>
                  <a:lnTo>
                    <a:pt x="162872" y="40251"/>
                  </a:lnTo>
                  <a:lnTo>
                    <a:pt x="164525" y="36769"/>
                  </a:lnTo>
                  <a:lnTo>
                    <a:pt x="164260" y="34853"/>
                  </a:lnTo>
                  <a:lnTo>
                    <a:pt x="161222" y="28079"/>
                  </a:lnTo>
                  <a:lnTo>
                    <a:pt x="160263" y="21247"/>
                  </a:lnTo>
                  <a:lnTo>
                    <a:pt x="154193" y="13506"/>
                  </a:lnTo>
                  <a:lnTo>
                    <a:pt x="143734" y="6068"/>
                  </a:lnTo>
                  <a:lnTo>
                    <a:pt x="129678" y="410"/>
                  </a:lnTo>
                  <a:lnTo>
                    <a:pt x="95785" y="0"/>
                  </a:lnTo>
                  <a:lnTo>
                    <a:pt x="51092" y="11089"/>
                  </a:lnTo>
                  <a:lnTo>
                    <a:pt x="18957" y="27780"/>
                  </a:lnTo>
                  <a:lnTo>
                    <a:pt x="6959" y="39928"/>
                  </a:lnTo>
                  <a:lnTo>
                    <a:pt x="2771" y="46130"/>
                  </a:lnTo>
                  <a:lnTo>
                    <a:pt x="0" y="62430"/>
                  </a:lnTo>
                  <a:lnTo>
                    <a:pt x="2532" y="81434"/>
                  </a:lnTo>
                  <a:lnTo>
                    <a:pt x="16563" y="111261"/>
                  </a:lnTo>
                  <a:lnTo>
                    <a:pt x="39692" y="137580"/>
                  </a:lnTo>
                  <a:lnTo>
                    <a:pt x="82837" y="167675"/>
                  </a:lnTo>
                  <a:lnTo>
                    <a:pt x="128910" y="200588"/>
                  </a:lnTo>
                  <a:lnTo>
                    <a:pt x="162157" y="229198"/>
                  </a:lnTo>
                  <a:lnTo>
                    <a:pt x="170792" y="242335"/>
                  </a:lnTo>
                  <a:lnTo>
                    <a:pt x="173219" y="255231"/>
                  </a:lnTo>
                  <a:lnTo>
                    <a:pt x="171240" y="268724"/>
                  </a:lnTo>
                  <a:lnTo>
                    <a:pt x="165657" y="284127"/>
                  </a:lnTo>
                  <a:lnTo>
                    <a:pt x="150946" y="296618"/>
                  </a:lnTo>
                  <a:lnTo>
                    <a:pt x="131708" y="305462"/>
                  </a:lnTo>
                  <a:lnTo>
                    <a:pt x="104304" y="309736"/>
                  </a:lnTo>
                  <a:lnTo>
                    <a:pt x="84402" y="308235"/>
                  </a:lnTo>
                  <a:lnTo>
                    <a:pt x="37405" y="286593"/>
                  </a:lnTo>
                  <a:lnTo>
                    <a:pt x="26147" y="2807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SMARTInkShape-8067"/>
            <p:cNvSpPr/>
            <p:nvPr>
              <p:custDataLst>
                <p:tags r:id="rId75"/>
              </p:custDataLst>
            </p:nvPr>
          </p:nvSpPr>
          <p:spPr>
            <a:xfrm>
              <a:off x="1041400" y="5842960"/>
              <a:ext cx="234951" cy="138741"/>
            </a:xfrm>
            <a:custGeom>
              <a:avLst/>
              <a:gdLst/>
              <a:ahLst/>
              <a:cxnLst/>
              <a:rect l="0" t="0" r="0" b="0"/>
              <a:pathLst>
                <a:path w="234951" h="138741">
                  <a:moveTo>
                    <a:pt x="0" y="11740"/>
                  </a:moveTo>
                  <a:lnTo>
                    <a:pt x="0" y="11740"/>
                  </a:lnTo>
                  <a:lnTo>
                    <a:pt x="0" y="6273"/>
                  </a:lnTo>
                  <a:lnTo>
                    <a:pt x="5467" y="0"/>
                  </a:lnTo>
                  <a:lnTo>
                    <a:pt x="9459" y="6067"/>
                  </a:lnTo>
                  <a:lnTo>
                    <a:pt x="15111" y="20172"/>
                  </a:lnTo>
                  <a:lnTo>
                    <a:pt x="18704" y="67307"/>
                  </a:lnTo>
                  <a:lnTo>
                    <a:pt x="24487" y="96738"/>
                  </a:lnTo>
                  <a:lnTo>
                    <a:pt x="24791" y="95922"/>
                  </a:lnTo>
                  <a:lnTo>
                    <a:pt x="28691" y="67041"/>
                  </a:lnTo>
                  <a:lnTo>
                    <a:pt x="48307" y="23212"/>
                  </a:lnTo>
                  <a:lnTo>
                    <a:pt x="51254" y="17271"/>
                  </a:lnTo>
                  <a:lnTo>
                    <a:pt x="54631" y="13311"/>
                  </a:lnTo>
                  <a:lnTo>
                    <a:pt x="62145" y="8911"/>
                  </a:lnTo>
                  <a:lnTo>
                    <a:pt x="66124" y="9149"/>
                  </a:lnTo>
                  <a:lnTo>
                    <a:pt x="74309" y="13174"/>
                  </a:lnTo>
                  <a:lnTo>
                    <a:pt x="80769" y="21549"/>
                  </a:lnTo>
                  <a:lnTo>
                    <a:pt x="92193" y="49590"/>
                  </a:lnTo>
                  <a:lnTo>
                    <a:pt x="95050" y="62545"/>
                  </a:lnTo>
                  <a:lnTo>
                    <a:pt x="96528" y="64659"/>
                  </a:lnTo>
                  <a:lnTo>
                    <a:pt x="100598" y="68055"/>
                  </a:lnTo>
                  <a:lnTo>
                    <a:pt x="111416" y="61901"/>
                  </a:lnTo>
                  <a:lnTo>
                    <a:pt x="132623" y="42815"/>
                  </a:lnTo>
                  <a:lnTo>
                    <a:pt x="143169" y="30512"/>
                  </a:lnTo>
                  <a:lnTo>
                    <a:pt x="150884" y="27138"/>
                  </a:lnTo>
                  <a:lnTo>
                    <a:pt x="162780" y="29402"/>
                  </a:lnTo>
                  <a:lnTo>
                    <a:pt x="169903" y="31981"/>
                  </a:lnTo>
                  <a:lnTo>
                    <a:pt x="183463" y="44254"/>
                  </a:lnTo>
                  <a:lnTo>
                    <a:pt x="215104" y="89583"/>
                  </a:lnTo>
                  <a:lnTo>
                    <a:pt x="228442" y="111946"/>
                  </a:lnTo>
                  <a:lnTo>
                    <a:pt x="234950" y="1387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SMARTInkShape-Group1482"/>
          <p:cNvGrpSpPr/>
          <p:nvPr/>
        </p:nvGrpSpPr>
        <p:grpSpPr>
          <a:xfrm>
            <a:off x="3492500" y="3492500"/>
            <a:ext cx="1001253" cy="408408"/>
            <a:chOff x="3492500" y="3492500"/>
            <a:chExt cx="1001253" cy="408408"/>
          </a:xfrm>
        </p:grpSpPr>
        <p:sp>
          <p:nvSpPr>
            <p:cNvPr id="411" name="SMARTInkShape-8068"/>
            <p:cNvSpPr/>
            <p:nvPr>
              <p:custDataLst>
                <p:tags r:id="rId68"/>
              </p:custDataLst>
            </p:nvPr>
          </p:nvSpPr>
          <p:spPr>
            <a:xfrm>
              <a:off x="3492500" y="3810000"/>
              <a:ext cx="69851" cy="6351"/>
            </a:xfrm>
            <a:custGeom>
              <a:avLst/>
              <a:gdLst/>
              <a:ahLst/>
              <a:cxnLst/>
              <a:rect l="0" t="0" r="0" b="0"/>
              <a:pathLst>
                <a:path w="69851" h="6351">
                  <a:moveTo>
                    <a:pt x="0" y="6350"/>
                  </a:moveTo>
                  <a:lnTo>
                    <a:pt x="0" y="6350"/>
                  </a:lnTo>
                  <a:lnTo>
                    <a:pt x="43311" y="588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8069"/>
            <p:cNvSpPr/>
            <p:nvPr>
              <p:custDataLst>
                <p:tags r:id="rId69"/>
              </p:custDataLst>
            </p:nvPr>
          </p:nvSpPr>
          <p:spPr>
            <a:xfrm>
              <a:off x="3848100" y="38036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0"/>
                  </a:moveTo>
                  <a:lnTo>
                    <a:pt x="635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SMARTInkShape-8070"/>
            <p:cNvSpPr/>
            <p:nvPr>
              <p:custDataLst>
                <p:tags r:id="rId70"/>
              </p:custDataLst>
            </p:nvPr>
          </p:nvSpPr>
          <p:spPr>
            <a:xfrm>
              <a:off x="3959912" y="3590455"/>
              <a:ext cx="237439" cy="239365"/>
            </a:xfrm>
            <a:custGeom>
              <a:avLst/>
              <a:gdLst/>
              <a:ahLst/>
              <a:cxnLst/>
              <a:rect l="0" t="0" r="0" b="0"/>
              <a:pathLst>
                <a:path w="237439" h="239365">
                  <a:moveTo>
                    <a:pt x="8838" y="54445"/>
                  </a:moveTo>
                  <a:lnTo>
                    <a:pt x="8838" y="54445"/>
                  </a:lnTo>
                  <a:lnTo>
                    <a:pt x="0" y="45607"/>
                  </a:lnTo>
                  <a:lnTo>
                    <a:pt x="829" y="43614"/>
                  </a:lnTo>
                  <a:lnTo>
                    <a:pt x="7395" y="39518"/>
                  </a:lnTo>
                  <a:lnTo>
                    <a:pt x="42524" y="25365"/>
                  </a:lnTo>
                  <a:lnTo>
                    <a:pt x="75549" y="14709"/>
                  </a:lnTo>
                  <a:lnTo>
                    <a:pt x="109984" y="6681"/>
                  </a:lnTo>
                  <a:lnTo>
                    <a:pt x="155459" y="76"/>
                  </a:lnTo>
                  <a:lnTo>
                    <a:pt x="183749" y="0"/>
                  </a:lnTo>
                  <a:lnTo>
                    <a:pt x="188945" y="1215"/>
                  </a:lnTo>
                  <a:lnTo>
                    <a:pt x="190293" y="4142"/>
                  </a:lnTo>
                  <a:lnTo>
                    <a:pt x="189075" y="8209"/>
                  </a:lnTo>
                  <a:lnTo>
                    <a:pt x="160461" y="47546"/>
                  </a:lnTo>
                  <a:lnTo>
                    <a:pt x="131531" y="87130"/>
                  </a:lnTo>
                  <a:lnTo>
                    <a:pt x="97167" y="133587"/>
                  </a:lnTo>
                  <a:lnTo>
                    <a:pt x="65035" y="176829"/>
                  </a:lnTo>
                  <a:lnTo>
                    <a:pt x="29966" y="223475"/>
                  </a:lnTo>
                  <a:lnTo>
                    <a:pt x="28568" y="229220"/>
                  </a:lnTo>
                  <a:lnTo>
                    <a:pt x="29047" y="233757"/>
                  </a:lnTo>
                  <a:lnTo>
                    <a:pt x="30777" y="237486"/>
                  </a:lnTo>
                  <a:lnTo>
                    <a:pt x="34753" y="239267"/>
                  </a:lnTo>
                  <a:lnTo>
                    <a:pt x="46697" y="239364"/>
                  </a:lnTo>
                  <a:lnTo>
                    <a:pt x="82771" y="232081"/>
                  </a:lnTo>
                  <a:lnTo>
                    <a:pt x="129208" y="224357"/>
                  </a:lnTo>
                  <a:lnTo>
                    <a:pt x="175345" y="217600"/>
                  </a:lnTo>
                  <a:lnTo>
                    <a:pt x="221514" y="209701"/>
                  </a:lnTo>
                  <a:lnTo>
                    <a:pt x="237438" y="20684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SMARTInkShape-8071"/>
            <p:cNvSpPr/>
            <p:nvPr>
              <p:custDataLst>
                <p:tags r:id="rId71"/>
              </p:custDataLst>
            </p:nvPr>
          </p:nvSpPr>
          <p:spPr>
            <a:xfrm>
              <a:off x="4243502" y="3742437"/>
              <a:ext cx="74499" cy="137323"/>
            </a:xfrm>
            <a:custGeom>
              <a:avLst/>
              <a:gdLst/>
              <a:ahLst/>
              <a:cxnLst/>
              <a:rect l="0" t="0" r="0" b="0"/>
              <a:pathLst>
                <a:path w="74499" h="137323">
                  <a:moveTo>
                    <a:pt x="74498" y="23113"/>
                  </a:moveTo>
                  <a:lnTo>
                    <a:pt x="74498" y="23113"/>
                  </a:lnTo>
                  <a:lnTo>
                    <a:pt x="31879" y="2862"/>
                  </a:lnTo>
                  <a:lnTo>
                    <a:pt x="18162" y="0"/>
                  </a:lnTo>
                  <a:lnTo>
                    <a:pt x="6891" y="611"/>
                  </a:lnTo>
                  <a:lnTo>
                    <a:pt x="1910" y="1762"/>
                  </a:lnTo>
                  <a:lnTo>
                    <a:pt x="0" y="3940"/>
                  </a:lnTo>
                  <a:lnTo>
                    <a:pt x="138" y="6803"/>
                  </a:lnTo>
                  <a:lnTo>
                    <a:pt x="1642" y="10123"/>
                  </a:lnTo>
                  <a:lnTo>
                    <a:pt x="45205" y="51533"/>
                  </a:lnTo>
                  <a:lnTo>
                    <a:pt x="63623" y="76297"/>
                  </a:lnTo>
                  <a:lnTo>
                    <a:pt x="71276" y="104880"/>
                  </a:lnTo>
                  <a:lnTo>
                    <a:pt x="69528" y="112902"/>
                  </a:lnTo>
                  <a:lnTo>
                    <a:pt x="60060" y="125578"/>
                  </a:lnTo>
                  <a:lnTo>
                    <a:pt x="42233" y="137277"/>
                  </a:lnTo>
                  <a:lnTo>
                    <a:pt x="36054" y="137322"/>
                  </a:lnTo>
                  <a:lnTo>
                    <a:pt x="10998" y="1247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SMARTInkShape-8072"/>
            <p:cNvSpPr/>
            <p:nvPr>
              <p:custDataLst>
                <p:tags r:id="rId72"/>
              </p:custDataLst>
            </p:nvPr>
          </p:nvSpPr>
          <p:spPr>
            <a:xfrm>
              <a:off x="4241800" y="3714750"/>
              <a:ext cx="146051" cy="57151"/>
            </a:xfrm>
            <a:custGeom>
              <a:avLst/>
              <a:gdLst/>
              <a:ahLst/>
              <a:cxnLst/>
              <a:rect l="0" t="0" r="0" b="0"/>
              <a:pathLst>
                <a:path w="146051" h="57151">
                  <a:moveTo>
                    <a:pt x="0" y="57150"/>
                  </a:moveTo>
                  <a:lnTo>
                    <a:pt x="0" y="57150"/>
                  </a:lnTo>
                  <a:lnTo>
                    <a:pt x="0" y="50408"/>
                  </a:lnTo>
                  <a:lnTo>
                    <a:pt x="3763" y="43335"/>
                  </a:lnTo>
                  <a:lnTo>
                    <a:pt x="6742" y="39473"/>
                  </a:lnTo>
                  <a:lnTo>
                    <a:pt x="31160" y="23925"/>
                  </a:lnTo>
                  <a:lnTo>
                    <a:pt x="71948" y="12655"/>
                  </a:lnTo>
                  <a:lnTo>
                    <a:pt x="116411" y="4847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8073"/>
            <p:cNvSpPr/>
            <p:nvPr>
              <p:custDataLst>
                <p:tags r:id="rId73"/>
              </p:custDataLst>
            </p:nvPr>
          </p:nvSpPr>
          <p:spPr>
            <a:xfrm>
              <a:off x="4387850" y="3492500"/>
              <a:ext cx="105903" cy="408408"/>
            </a:xfrm>
            <a:custGeom>
              <a:avLst/>
              <a:gdLst/>
              <a:ahLst/>
              <a:cxnLst/>
              <a:rect l="0" t="0" r="0" b="0"/>
              <a:pathLst>
                <a:path w="105903" h="408408">
                  <a:moveTo>
                    <a:pt x="44450" y="0"/>
                  </a:moveTo>
                  <a:lnTo>
                    <a:pt x="44450" y="0"/>
                  </a:lnTo>
                  <a:lnTo>
                    <a:pt x="65498" y="0"/>
                  </a:lnTo>
                  <a:lnTo>
                    <a:pt x="86513" y="10113"/>
                  </a:lnTo>
                  <a:lnTo>
                    <a:pt x="98658" y="26367"/>
                  </a:lnTo>
                  <a:lnTo>
                    <a:pt x="103872" y="36628"/>
                  </a:lnTo>
                  <a:lnTo>
                    <a:pt x="105902" y="59318"/>
                  </a:lnTo>
                  <a:lnTo>
                    <a:pt x="97230" y="97774"/>
                  </a:lnTo>
                  <a:lnTo>
                    <a:pt x="83136" y="136685"/>
                  </a:lnTo>
                  <a:lnTo>
                    <a:pt x="69104" y="178067"/>
                  </a:lnTo>
                  <a:lnTo>
                    <a:pt x="65160" y="201397"/>
                  </a:lnTo>
                  <a:lnTo>
                    <a:pt x="72484" y="244513"/>
                  </a:lnTo>
                  <a:lnTo>
                    <a:pt x="87644" y="287776"/>
                  </a:lnTo>
                  <a:lnTo>
                    <a:pt x="93747" y="331854"/>
                  </a:lnTo>
                  <a:lnTo>
                    <a:pt x="91434" y="365419"/>
                  </a:lnTo>
                  <a:lnTo>
                    <a:pt x="80619" y="385129"/>
                  </a:lnTo>
                  <a:lnTo>
                    <a:pt x="72796" y="394336"/>
                  </a:lnTo>
                  <a:lnTo>
                    <a:pt x="54696" y="404566"/>
                  </a:lnTo>
                  <a:lnTo>
                    <a:pt x="35598" y="408407"/>
                  </a:lnTo>
                  <a:lnTo>
                    <a:pt x="0" y="406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SMARTInkShape-Group1483"/>
          <p:cNvGrpSpPr/>
          <p:nvPr/>
        </p:nvGrpSpPr>
        <p:grpSpPr>
          <a:xfrm>
            <a:off x="1821714" y="3455184"/>
            <a:ext cx="1188187" cy="426480"/>
            <a:chOff x="1821714" y="3455184"/>
            <a:chExt cx="1188187" cy="426480"/>
          </a:xfrm>
        </p:grpSpPr>
        <p:sp>
          <p:nvSpPr>
            <p:cNvPr id="418" name="SMARTInkShape-8074"/>
            <p:cNvSpPr/>
            <p:nvPr>
              <p:custDataLst>
                <p:tags r:id="rId60"/>
              </p:custDataLst>
            </p:nvPr>
          </p:nvSpPr>
          <p:spPr>
            <a:xfrm>
              <a:off x="1821714" y="3455184"/>
              <a:ext cx="127737" cy="426480"/>
            </a:xfrm>
            <a:custGeom>
              <a:avLst/>
              <a:gdLst/>
              <a:ahLst/>
              <a:cxnLst/>
              <a:rect l="0" t="0" r="0" b="0"/>
              <a:pathLst>
                <a:path w="127737" h="426480">
                  <a:moveTo>
                    <a:pt x="57886" y="18266"/>
                  </a:moveTo>
                  <a:lnTo>
                    <a:pt x="57886" y="18266"/>
                  </a:lnTo>
                  <a:lnTo>
                    <a:pt x="48452" y="5174"/>
                  </a:lnTo>
                  <a:lnTo>
                    <a:pt x="43580" y="1864"/>
                  </a:lnTo>
                  <a:lnTo>
                    <a:pt x="33500" y="0"/>
                  </a:lnTo>
                  <a:lnTo>
                    <a:pt x="29634" y="2561"/>
                  </a:lnTo>
                  <a:lnTo>
                    <a:pt x="21576" y="12932"/>
                  </a:lnTo>
                  <a:lnTo>
                    <a:pt x="9106" y="41380"/>
                  </a:lnTo>
                  <a:lnTo>
                    <a:pt x="6587" y="79991"/>
                  </a:lnTo>
                  <a:lnTo>
                    <a:pt x="12057" y="127145"/>
                  </a:lnTo>
                  <a:lnTo>
                    <a:pt x="19932" y="170431"/>
                  </a:lnTo>
                  <a:lnTo>
                    <a:pt x="26025" y="213413"/>
                  </a:lnTo>
                  <a:lnTo>
                    <a:pt x="36895" y="258136"/>
                  </a:lnTo>
                  <a:lnTo>
                    <a:pt x="44365" y="303240"/>
                  </a:lnTo>
                  <a:lnTo>
                    <a:pt x="44821" y="316371"/>
                  </a:lnTo>
                  <a:lnTo>
                    <a:pt x="41261" y="329263"/>
                  </a:lnTo>
                  <a:lnTo>
                    <a:pt x="15323" y="373857"/>
                  </a:lnTo>
                  <a:lnTo>
                    <a:pt x="690" y="393489"/>
                  </a:lnTo>
                  <a:lnTo>
                    <a:pt x="0" y="396826"/>
                  </a:lnTo>
                  <a:lnTo>
                    <a:pt x="245" y="399756"/>
                  </a:lnTo>
                  <a:lnTo>
                    <a:pt x="4281" y="406774"/>
                  </a:lnTo>
                  <a:lnTo>
                    <a:pt x="7332" y="410622"/>
                  </a:lnTo>
                  <a:lnTo>
                    <a:pt x="20131" y="416778"/>
                  </a:lnTo>
                  <a:lnTo>
                    <a:pt x="60463" y="426479"/>
                  </a:lnTo>
                  <a:lnTo>
                    <a:pt x="100120" y="426300"/>
                  </a:lnTo>
                  <a:lnTo>
                    <a:pt x="127736" y="42466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SMARTInkShape-8075"/>
            <p:cNvSpPr/>
            <p:nvPr>
              <p:custDataLst>
                <p:tags r:id="rId61"/>
              </p:custDataLst>
            </p:nvPr>
          </p:nvSpPr>
          <p:spPr>
            <a:xfrm>
              <a:off x="1999546" y="3601076"/>
              <a:ext cx="191205" cy="198391"/>
            </a:xfrm>
            <a:custGeom>
              <a:avLst/>
              <a:gdLst/>
              <a:ahLst/>
              <a:cxnLst/>
              <a:rect l="0" t="0" r="0" b="0"/>
              <a:pathLst>
                <a:path w="191205" h="198391">
                  <a:moveTo>
                    <a:pt x="26104" y="31124"/>
                  </a:moveTo>
                  <a:lnTo>
                    <a:pt x="26104" y="31124"/>
                  </a:lnTo>
                  <a:lnTo>
                    <a:pt x="15169" y="25657"/>
                  </a:lnTo>
                  <a:lnTo>
                    <a:pt x="14581" y="24657"/>
                  </a:lnTo>
                  <a:lnTo>
                    <a:pt x="13927" y="21664"/>
                  </a:lnTo>
                  <a:lnTo>
                    <a:pt x="15869" y="19879"/>
                  </a:lnTo>
                  <a:lnTo>
                    <a:pt x="53449" y="6499"/>
                  </a:lnTo>
                  <a:lnTo>
                    <a:pt x="93551" y="1485"/>
                  </a:lnTo>
                  <a:lnTo>
                    <a:pt x="133342" y="0"/>
                  </a:lnTo>
                  <a:lnTo>
                    <a:pt x="151612" y="5296"/>
                  </a:lnTo>
                  <a:lnTo>
                    <a:pt x="158459" y="9672"/>
                  </a:lnTo>
                  <a:lnTo>
                    <a:pt x="162319" y="14706"/>
                  </a:lnTo>
                  <a:lnTo>
                    <a:pt x="164186" y="20179"/>
                  </a:lnTo>
                  <a:lnTo>
                    <a:pt x="164725" y="25944"/>
                  </a:lnTo>
                  <a:lnTo>
                    <a:pt x="157798" y="41757"/>
                  </a:lnTo>
                  <a:lnTo>
                    <a:pt x="143196" y="60544"/>
                  </a:lnTo>
                  <a:lnTo>
                    <a:pt x="107914" y="91660"/>
                  </a:lnTo>
                  <a:lnTo>
                    <a:pt x="71040" y="126672"/>
                  </a:lnTo>
                  <a:lnTo>
                    <a:pt x="28499" y="166702"/>
                  </a:lnTo>
                  <a:lnTo>
                    <a:pt x="2823" y="188668"/>
                  </a:lnTo>
                  <a:lnTo>
                    <a:pt x="706" y="191892"/>
                  </a:lnTo>
                  <a:lnTo>
                    <a:pt x="0" y="194747"/>
                  </a:lnTo>
                  <a:lnTo>
                    <a:pt x="234" y="197356"/>
                  </a:lnTo>
                  <a:lnTo>
                    <a:pt x="3213" y="198390"/>
                  </a:lnTo>
                  <a:lnTo>
                    <a:pt x="42758" y="193278"/>
                  </a:lnTo>
                  <a:lnTo>
                    <a:pt x="84817" y="187511"/>
                  </a:lnTo>
                  <a:lnTo>
                    <a:pt x="129657" y="181334"/>
                  </a:lnTo>
                  <a:lnTo>
                    <a:pt x="175388" y="177996"/>
                  </a:lnTo>
                  <a:lnTo>
                    <a:pt x="191204" y="17717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SMARTInkShape-8076"/>
            <p:cNvSpPr/>
            <p:nvPr>
              <p:custDataLst>
                <p:tags r:id="rId62"/>
              </p:custDataLst>
            </p:nvPr>
          </p:nvSpPr>
          <p:spPr>
            <a:xfrm>
              <a:off x="2229111" y="3759200"/>
              <a:ext cx="6090" cy="82551"/>
            </a:xfrm>
            <a:custGeom>
              <a:avLst/>
              <a:gdLst/>
              <a:ahLst/>
              <a:cxnLst/>
              <a:rect l="0" t="0" r="0" b="0"/>
              <a:pathLst>
                <a:path w="6090" h="82551">
                  <a:moveTo>
                    <a:pt x="6089" y="0"/>
                  </a:moveTo>
                  <a:lnTo>
                    <a:pt x="6089" y="0"/>
                  </a:lnTo>
                  <a:lnTo>
                    <a:pt x="5383" y="10844"/>
                  </a:lnTo>
                  <a:lnTo>
                    <a:pt x="0" y="57325"/>
                  </a:lnTo>
                  <a:lnTo>
                    <a:pt x="6089" y="82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8077"/>
            <p:cNvSpPr/>
            <p:nvPr>
              <p:custDataLst>
                <p:tags r:id="rId63"/>
              </p:custDataLst>
            </p:nvPr>
          </p:nvSpPr>
          <p:spPr>
            <a:xfrm>
              <a:off x="2247900" y="3822700"/>
              <a:ext cx="95251" cy="57151"/>
            </a:xfrm>
            <a:custGeom>
              <a:avLst/>
              <a:gdLst/>
              <a:ahLst/>
              <a:cxnLst/>
              <a:rect l="0" t="0" r="0" b="0"/>
              <a:pathLst>
                <a:path w="95251" h="57151">
                  <a:moveTo>
                    <a:pt x="95250" y="0"/>
                  </a:moveTo>
                  <a:lnTo>
                    <a:pt x="95250" y="0"/>
                  </a:lnTo>
                  <a:lnTo>
                    <a:pt x="58622" y="24419"/>
                  </a:lnTo>
                  <a:lnTo>
                    <a:pt x="15970" y="48489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SMARTInkShape-8078"/>
            <p:cNvSpPr/>
            <p:nvPr>
              <p:custDataLst>
                <p:tags r:id="rId64"/>
              </p:custDataLst>
            </p:nvPr>
          </p:nvSpPr>
          <p:spPr>
            <a:xfrm>
              <a:off x="2414019" y="3621097"/>
              <a:ext cx="202182" cy="202139"/>
            </a:xfrm>
            <a:custGeom>
              <a:avLst/>
              <a:gdLst/>
              <a:ahLst/>
              <a:cxnLst/>
              <a:rect l="0" t="0" r="0" b="0"/>
              <a:pathLst>
                <a:path w="202182" h="202139">
                  <a:moveTo>
                    <a:pt x="11681" y="49203"/>
                  </a:moveTo>
                  <a:lnTo>
                    <a:pt x="11681" y="49203"/>
                  </a:lnTo>
                  <a:lnTo>
                    <a:pt x="1568" y="42461"/>
                  </a:lnTo>
                  <a:lnTo>
                    <a:pt x="0" y="39769"/>
                  </a:lnTo>
                  <a:lnTo>
                    <a:pt x="366" y="37269"/>
                  </a:lnTo>
                  <a:lnTo>
                    <a:pt x="2021" y="34897"/>
                  </a:lnTo>
                  <a:lnTo>
                    <a:pt x="37211" y="20951"/>
                  </a:lnTo>
                  <a:lnTo>
                    <a:pt x="84627" y="9474"/>
                  </a:lnTo>
                  <a:lnTo>
                    <a:pt x="117950" y="3794"/>
                  </a:lnTo>
                  <a:lnTo>
                    <a:pt x="161701" y="0"/>
                  </a:lnTo>
                  <a:lnTo>
                    <a:pt x="177134" y="994"/>
                  </a:lnTo>
                  <a:lnTo>
                    <a:pt x="181250" y="2247"/>
                  </a:lnTo>
                  <a:lnTo>
                    <a:pt x="181877" y="5904"/>
                  </a:lnTo>
                  <a:lnTo>
                    <a:pt x="176929" y="17494"/>
                  </a:lnTo>
                  <a:lnTo>
                    <a:pt x="140592" y="58070"/>
                  </a:lnTo>
                  <a:lnTo>
                    <a:pt x="101461" y="95104"/>
                  </a:lnTo>
                  <a:lnTo>
                    <a:pt x="64858" y="135633"/>
                  </a:lnTo>
                  <a:lnTo>
                    <a:pt x="36218" y="177884"/>
                  </a:lnTo>
                  <a:lnTo>
                    <a:pt x="32272" y="185790"/>
                  </a:lnTo>
                  <a:lnTo>
                    <a:pt x="31053" y="191766"/>
                  </a:lnTo>
                  <a:lnTo>
                    <a:pt x="31651" y="196456"/>
                  </a:lnTo>
                  <a:lnTo>
                    <a:pt x="33461" y="200288"/>
                  </a:lnTo>
                  <a:lnTo>
                    <a:pt x="37490" y="202138"/>
                  </a:lnTo>
                  <a:lnTo>
                    <a:pt x="82229" y="198442"/>
                  </a:lnTo>
                  <a:lnTo>
                    <a:pt x="119838" y="192827"/>
                  </a:lnTo>
                  <a:lnTo>
                    <a:pt x="164697" y="184608"/>
                  </a:lnTo>
                  <a:lnTo>
                    <a:pt x="202181" y="17620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SMARTInkShape-8079"/>
            <p:cNvSpPr/>
            <p:nvPr>
              <p:custDataLst>
                <p:tags r:id="rId65"/>
              </p:custDataLst>
            </p:nvPr>
          </p:nvSpPr>
          <p:spPr>
            <a:xfrm>
              <a:off x="2640489" y="3728410"/>
              <a:ext cx="70962" cy="92559"/>
            </a:xfrm>
            <a:custGeom>
              <a:avLst/>
              <a:gdLst/>
              <a:ahLst/>
              <a:cxnLst/>
              <a:rect l="0" t="0" r="0" b="0"/>
              <a:pathLst>
                <a:path w="70962" h="92559">
                  <a:moveTo>
                    <a:pt x="7461" y="11740"/>
                  </a:moveTo>
                  <a:lnTo>
                    <a:pt x="7461" y="11740"/>
                  </a:lnTo>
                  <a:lnTo>
                    <a:pt x="7461" y="6273"/>
                  </a:lnTo>
                  <a:lnTo>
                    <a:pt x="10832" y="2280"/>
                  </a:lnTo>
                  <a:lnTo>
                    <a:pt x="16250" y="480"/>
                  </a:lnTo>
                  <a:lnTo>
                    <a:pt x="19670" y="0"/>
                  </a:lnTo>
                  <a:lnTo>
                    <a:pt x="31226" y="2696"/>
                  </a:lnTo>
                  <a:lnTo>
                    <a:pt x="43587" y="11333"/>
                  </a:lnTo>
                  <a:lnTo>
                    <a:pt x="48211" y="20731"/>
                  </a:lnTo>
                  <a:lnTo>
                    <a:pt x="49445" y="26201"/>
                  </a:lnTo>
                  <a:lnTo>
                    <a:pt x="48150" y="31964"/>
                  </a:lnTo>
                  <a:lnTo>
                    <a:pt x="36215" y="50188"/>
                  </a:lnTo>
                  <a:lnTo>
                    <a:pt x="503" y="88444"/>
                  </a:lnTo>
                  <a:lnTo>
                    <a:pt x="0" y="90393"/>
                  </a:lnTo>
                  <a:lnTo>
                    <a:pt x="1076" y="91692"/>
                  </a:lnTo>
                  <a:lnTo>
                    <a:pt x="3204" y="92558"/>
                  </a:lnTo>
                  <a:lnTo>
                    <a:pt x="47772" y="88264"/>
                  </a:lnTo>
                  <a:lnTo>
                    <a:pt x="70961" y="879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SMARTInkShape-8080"/>
            <p:cNvSpPr/>
            <p:nvPr>
              <p:custDataLst>
                <p:tags r:id="rId66"/>
              </p:custDataLst>
            </p:nvPr>
          </p:nvSpPr>
          <p:spPr>
            <a:xfrm>
              <a:off x="2762250" y="3835400"/>
              <a:ext cx="63501" cy="44451"/>
            </a:xfrm>
            <a:custGeom>
              <a:avLst/>
              <a:gdLst/>
              <a:ahLst/>
              <a:cxnLst/>
              <a:rect l="0" t="0" r="0" b="0"/>
              <a:pathLst>
                <a:path w="63501" h="44451">
                  <a:moveTo>
                    <a:pt x="63500" y="0"/>
                  </a:moveTo>
                  <a:lnTo>
                    <a:pt x="63500" y="0"/>
                  </a:lnTo>
                  <a:lnTo>
                    <a:pt x="36768" y="16606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SMARTInkShape-8081"/>
            <p:cNvSpPr/>
            <p:nvPr>
              <p:custDataLst>
                <p:tags r:id="rId67"/>
              </p:custDataLst>
            </p:nvPr>
          </p:nvSpPr>
          <p:spPr>
            <a:xfrm>
              <a:off x="2895600" y="3822700"/>
              <a:ext cx="114301" cy="12701"/>
            </a:xfrm>
            <a:custGeom>
              <a:avLst/>
              <a:gdLst/>
              <a:ahLst/>
              <a:cxnLst/>
              <a:rect l="0" t="0" r="0" b="0"/>
              <a:pathLst>
                <a:path w="114301" h="12701">
                  <a:moveTo>
                    <a:pt x="0" y="12700"/>
                  </a:moveTo>
                  <a:lnTo>
                    <a:pt x="0" y="12700"/>
                  </a:lnTo>
                  <a:lnTo>
                    <a:pt x="17325" y="8336"/>
                  </a:lnTo>
                  <a:lnTo>
                    <a:pt x="49818" y="6233"/>
                  </a:lnTo>
                  <a:lnTo>
                    <a:pt x="92372" y="216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SMARTInkShape-Group1484"/>
          <p:cNvGrpSpPr/>
          <p:nvPr/>
        </p:nvGrpSpPr>
        <p:grpSpPr>
          <a:xfrm>
            <a:off x="859306" y="3500411"/>
            <a:ext cx="512295" cy="395570"/>
            <a:chOff x="859306" y="3500411"/>
            <a:chExt cx="512295" cy="395570"/>
          </a:xfrm>
        </p:grpSpPr>
        <p:sp>
          <p:nvSpPr>
            <p:cNvPr id="427" name="SMARTInkShape-8082"/>
            <p:cNvSpPr/>
            <p:nvPr>
              <p:custDataLst>
                <p:tags r:id="rId56"/>
              </p:custDataLst>
            </p:nvPr>
          </p:nvSpPr>
          <p:spPr>
            <a:xfrm>
              <a:off x="859306" y="3500411"/>
              <a:ext cx="145195" cy="259430"/>
            </a:xfrm>
            <a:custGeom>
              <a:avLst/>
              <a:gdLst/>
              <a:ahLst/>
              <a:cxnLst/>
              <a:rect l="0" t="0" r="0" b="0"/>
              <a:pathLst>
                <a:path w="145195" h="259430">
                  <a:moveTo>
                    <a:pt x="137644" y="30189"/>
                  </a:moveTo>
                  <a:lnTo>
                    <a:pt x="137644" y="30189"/>
                  </a:lnTo>
                  <a:lnTo>
                    <a:pt x="128855" y="16374"/>
                  </a:lnTo>
                  <a:lnTo>
                    <a:pt x="121038" y="9232"/>
                  </a:lnTo>
                  <a:lnTo>
                    <a:pt x="110508" y="3707"/>
                  </a:lnTo>
                  <a:lnTo>
                    <a:pt x="85938" y="0"/>
                  </a:lnTo>
                  <a:lnTo>
                    <a:pt x="52944" y="5643"/>
                  </a:lnTo>
                  <a:lnTo>
                    <a:pt x="19728" y="26366"/>
                  </a:lnTo>
                  <a:lnTo>
                    <a:pt x="5744" y="43071"/>
                  </a:lnTo>
                  <a:lnTo>
                    <a:pt x="1028" y="51477"/>
                  </a:lnTo>
                  <a:lnTo>
                    <a:pt x="0" y="60609"/>
                  </a:lnTo>
                  <a:lnTo>
                    <a:pt x="4502" y="80162"/>
                  </a:lnTo>
                  <a:lnTo>
                    <a:pt x="25679" y="107633"/>
                  </a:lnTo>
                  <a:lnTo>
                    <a:pt x="61038" y="130276"/>
                  </a:lnTo>
                  <a:lnTo>
                    <a:pt x="102795" y="153762"/>
                  </a:lnTo>
                  <a:lnTo>
                    <a:pt x="132963" y="175223"/>
                  </a:lnTo>
                  <a:lnTo>
                    <a:pt x="142619" y="188487"/>
                  </a:lnTo>
                  <a:lnTo>
                    <a:pt x="145194" y="194988"/>
                  </a:lnTo>
                  <a:lnTo>
                    <a:pt x="144088" y="202144"/>
                  </a:lnTo>
                  <a:lnTo>
                    <a:pt x="135334" y="217621"/>
                  </a:lnTo>
                  <a:lnTo>
                    <a:pt x="104426" y="242201"/>
                  </a:lnTo>
                  <a:lnTo>
                    <a:pt x="67359" y="257245"/>
                  </a:lnTo>
                  <a:lnTo>
                    <a:pt x="39678" y="259429"/>
                  </a:lnTo>
                  <a:lnTo>
                    <a:pt x="34233" y="257805"/>
                  </a:lnTo>
                  <a:lnTo>
                    <a:pt x="30604" y="255310"/>
                  </a:lnTo>
                  <a:lnTo>
                    <a:pt x="23344" y="2460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SMARTInkShape-8083"/>
            <p:cNvSpPr/>
            <p:nvPr>
              <p:custDataLst>
                <p:tags r:id="rId57"/>
              </p:custDataLst>
            </p:nvPr>
          </p:nvSpPr>
          <p:spPr>
            <a:xfrm>
              <a:off x="1028700" y="3725206"/>
              <a:ext cx="88166" cy="170775"/>
            </a:xfrm>
            <a:custGeom>
              <a:avLst/>
              <a:gdLst/>
              <a:ahLst/>
              <a:cxnLst/>
              <a:rect l="0" t="0" r="0" b="0"/>
              <a:pathLst>
                <a:path w="88166" h="170775">
                  <a:moveTo>
                    <a:pt x="0" y="21294"/>
                  </a:moveTo>
                  <a:lnTo>
                    <a:pt x="0" y="21294"/>
                  </a:lnTo>
                  <a:lnTo>
                    <a:pt x="42063" y="900"/>
                  </a:lnTo>
                  <a:lnTo>
                    <a:pt x="52326" y="0"/>
                  </a:lnTo>
                  <a:lnTo>
                    <a:pt x="56051" y="748"/>
                  </a:lnTo>
                  <a:lnTo>
                    <a:pt x="62071" y="5342"/>
                  </a:lnTo>
                  <a:lnTo>
                    <a:pt x="64664" y="8543"/>
                  </a:lnTo>
                  <a:lnTo>
                    <a:pt x="65664" y="19625"/>
                  </a:lnTo>
                  <a:lnTo>
                    <a:pt x="64942" y="26531"/>
                  </a:lnTo>
                  <a:lnTo>
                    <a:pt x="56615" y="39849"/>
                  </a:lnTo>
                  <a:lnTo>
                    <a:pt x="24878" y="78023"/>
                  </a:lnTo>
                  <a:lnTo>
                    <a:pt x="23641" y="80985"/>
                  </a:lnTo>
                  <a:lnTo>
                    <a:pt x="23522" y="83666"/>
                  </a:lnTo>
                  <a:lnTo>
                    <a:pt x="24148" y="86159"/>
                  </a:lnTo>
                  <a:lnTo>
                    <a:pt x="25976" y="87821"/>
                  </a:lnTo>
                  <a:lnTo>
                    <a:pt x="31771" y="89667"/>
                  </a:lnTo>
                  <a:lnTo>
                    <a:pt x="52058" y="92263"/>
                  </a:lnTo>
                  <a:lnTo>
                    <a:pt x="82716" y="108782"/>
                  </a:lnTo>
                  <a:lnTo>
                    <a:pt x="86188" y="114191"/>
                  </a:lnTo>
                  <a:lnTo>
                    <a:pt x="88165" y="127728"/>
                  </a:lnTo>
                  <a:lnTo>
                    <a:pt x="84810" y="141270"/>
                  </a:lnTo>
                  <a:lnTo>
                    <a:pt x="81940" y="147845"/>
                  </a:lnTo>
                  <a:lnTo>
                    <a:pt x="71225" y="158913"/>
                  </a:lnTo>
                  <a:lnTo>
                    <a:pt x="58467" y="167124"/>
                  </a:lnTo>
                  <a:lnTo>
                    <a:pt x="48093" y="170774"/>
                  </a:lnTo>
                  <a:lnTo>
                    <a:pt x="44762" y="168925"/>
                  </a:lnTo>
                  <a:lnTo>
                    <a:pt x="42541" y="164871"/>
                  </a:lnTo>
                  <a:lnTo>
                    <a:pt x="38100" y="1482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SMARTInkShape-8084"/>
            <p:cNvSpPr/>
            <p:nvPr>
              <p:custDataLst>
                <p:tags r:id="rId58"/>
              </p:custDataLst>
            </p:nvPr>
          </p:nvSpPr>
          <p:spPr>
            <a:xfrm>
              <a:off x="1228529" y="3683000"/>
              <a:ext cx="104972" cy="31751"/>
            </a:xfrm>
            <a:custGeom>
              <a:avLst/>
              <a:gdLst/>
              <a:ahLst/>
              <a:cxnLst/>
              <a:rect l="0" t="0" r="0" b="0"/>
              <a:pathLst>
                <a:path w="104972" h="31751">
                  <a:moveTo>
                    <a:pt x="3371" y="31750"/>
                  </a:moveTo>
                  <a:lnTo>
                    <a:pt x="3371" y="31750"/>
                  </a:lnTo>
                  <a:lnTo>
                    <a:pt x="0" y="31750"/>
                  </a:lnTo>
                  <a:lnTo>
                    <a:pt x="3989" y="27987"/>
                  </a:lnTo>
                  <a:lnTo>
                    <a:pt x="8017" y="25008"/>
                  </a:lnTo>
                  <a:lnTo>
                    <a:pt x="46308" y="14452"/>
                  </a:lnTo>
                  <a:lnTo>
                    <a:pt x="10497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SMARTInkShape-8085"/>
            <p:cNvSpPr/>
            <p:nvPr>
              <p:custDataLst>
                <p:tags r:id="rId59"/>
              </p:custDataLst>
            </p:nvPr>
          </p:nvSpPr>
          <p:spPr>
            <a:xfrm>
              <a:off x="1238250" y="3740150"/>
              <a:ext cx="133351" cy="41472"/>
            </a:xfrm>
            <a:custGeom>
              <a:avLst/>
              <a:gdLst/>
              <a:ahLst/>
              <a:cxnLst/>
              <a:rect l="0" t="0" r="0" b="0"/>
              <a:pathLst>
                <a:path w="133351" h="41472">
                  <a:moveTo>
                    <a:pt x="0" y="38100"/>
                  </a:moveTo>
                  <a:lnTo>
                    <a:pt x="0" y="38100"/>
                  </a:lnTo>
                  <a:lnTo>
                    <a:pt x="0" y="41471"/>
                  </a:lnTo>
                  <a:lnTo>
                    <a:pt x="16855" y="40196"/>
                  </a:lnTo>
                  <a:lnTo>
                    <a:pt x="54305" y="28608"/>
                  </a:lnTo>
                  <a:lnTo>
                    <a:pt x="101149" y="11769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2" name="SMARTInkShape-8086"/>
          <p:cNvSpPr/>
          <p:nvPr>
            <p:custDataLst>
              <p:tags r:id="rId6"/>
            </p:custDataLst>
          </p:nvPr>
        </p:nvSpPr>
        <p:spPr>
          <a:xfrm>
            <a:off x="4654550" y="2549042"/>
            <a:ext cx="80574" cy="486259"/>
          </a:xfrm>
          <a:custGeom>
            <a:avLst/>
            <a:gdLst/>
            <a:ahLst/>
            <a:cxnLst/>
            <a:rect l="0" t="0" r="0" b="0"/>
            <a:pathLst>
              <a:path w="80574" h="486259">
                <a:moveTo>
                  <a:pt x="6350" y="3658"/>
                </a:moveTo>
                <a:lnTo>
                  <a:pt x="6350" y="3658"/>
                </a:lnTo>
                <a:lnTo>
                  <a:pt x="25922" y="0"/>
                </a:lnTo>
                <a:lnTo>
                  <a:pt x="38332" y="1562"/>
                </a:lnTo>
                <a:lnTo>
                  <a:pt x="49022" y="8371"/>
                </a:lnTo>
                <a:lnTo>
                  <a:pt x="53847" y="13150"/>
                </a:lnTo>
                <a:lnTo>
                  <a:pt x="59210" y="31630"/>
                </a:lnTo>
                <a:lnTo>
                  <a:pt x="59477" y="57012"/>
                </a:lnTo>
                <a:lnTo>
                  <a:pt x="47727" y="102330"/>
                </a:lnTo>
                <a:lnTo>
                  <a:pt x="30840" y="147351"/>
                </a:lnTo>
                <a:lnTo>
                  <a:pt x="14546" y="190559"/>
                </a:lnTo>
                <a:lnTo>
                  <a:pt x="9484" y="225625"/>
                </a:lnTo>
                <a:lnTo>
                  <a:pt x="15508" y="271880"/>
                </a:lnTo>
                <a:lnTo>
                  <a:pt x="28113" y="294327"/>
                </a:lnTo>
                <a:lnTo>
                  <a:pt x="68599" y="340138"/>
                </a:lnTo>
                <a:lnTo>
                  <a:pt x="78103" y="369664"/>
                </a:lnTo>
                <a:lnTo>
                  <a:pt x="80573" y="392810"/>
                </a:lnTo>
                <a:lnTo>
                  <a:pt x="71851" y="429642"/>
                </a:lnTo>
                <a:lnTo>
                  <a:pt x="52491" y="463995"/>
                </a:lnTo>
                <a:lnTo>
                  <a:pt x="36969" y="478245"/>
                </a:lnTo>
                <a:lnTo>
                  <a:pt x="22075" y="485519"/>
                </a:lnTo>
                <a:lnTo>
                  <a:pt x="0" y="48625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SMARTInkShape-Group1486"/>
          <p:cNvGrpSpPr/>
          <p:nvPr/>
        </p:nvGrpSpPr>
        <p:grpSpPr>
          <a:xfrm>
            <a:off x="3778250" y="2705100"/>
            <a:ext cx="844551" cy="345609"/>
            <a:chOff x="3778250" y="2705100"/>
            <a:chExt cx="844551" cy="345609"/>
          </a:xfrm>
        </p:grpSpPr>
        <p:sp>
          <p:nvSpPr>
            <p:cNvPr id="433" name="SMARTInkShape-8087"/>
            <p:cNvSpPr/>
            <p:nvPr>
              <p:custDataLst>
                <p:tags r:id="rId50"/>
              </p:custDataLst>
            </p:nvPr>
          </p:nvSpPr>
          <p:spPr>
            <a:xfrm>
              <a:off x="4044950" y="2895600"/>
              <a:ext cx="31751" cy="6351"/>
            </a:xfrm>
            <a:custGeom>
              <a:avLst/>
              <a:gdLst/>
              <a:ahLst/>
              <a:cxnLst/>
              <a:rect l="0" t="0" r="0" b="0"/>
              <a:pathLst>
                <a:path w="31751" h="63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31750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8088"/>
            <p:cNvSpPr/>
            <p:nvPr>
              <p:custDataLst>
                <p:tags r:id="rId51"/>
              </p:custDataLst>
            </p:nvPr>
          </p:nvSpPr>
          <p:spPr>
            <a:xfrm>
              <a:off x="3778250" y="290830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SMARTInkShape-8089"/>
            <p:cNvSpPr/>
            <p:nvPr>
              <p:custDataLst>
                <p:tags r:id="rId52"/>
              </p:custDataLst>
            </p:nvPr>
          </p:nvSpPr>
          <p:spPr>
            <a:xfrm>
              <a:off x="4267200" y="29019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SMARTInkShape-8090"/>
            <p:cNvSpPr/>
            <p:nvPr>
              <p:custDataLst>
                <p:tags r:id="rId53"/>
              </p:custDataLst>
            </p:nvPr>
          </p:nvSpPr>
          <p:spPr>
            <a:xfrm>
              <a:off x="4305300" y="2705100"/>
              <a:ext cx="150033" cy="345609"/>
            </a:xfrm>
            <a:custGeom>
              <a:avLst/>
              <a:gdLst/>
              <a:ahLst/>
              <a:cxnLst/>
              <a:rect l="0" t="0" r="0" b="0"/>
              <a:pathLst>
                <a:path w="150033" h="345609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9460" y="44813"/>
                  </a:lnTo>
                  <a:lnTo>
                    <a:pt x="18482" y="71447"/>
                  </a:lnTo>
                  <a:lnTo>
                    <a:pt x="36834" y="93842"/>
                  </a:lnTo>
                  <a:lnTo>
                    <a:pt x="60146" y="107141"/>
                  </a:lnTo>
                  <a:lnTo>
                    <a:pt x="67614" y="108116"/>
                  </a:lnTo>
                  <a:lnTo>
                    <a:pt x="81556" y="105437"/>
                  </a:lnTo>
                  <a:lnTo>
                    <a:pt x="94808" y="95779"/>
                  </a:lnTo>
                  <a:lnTo>
                    <a:pt x="106342" y="81374"/>
                  </a:lnTo>
                  <a:lnTo>
                    <a:pt x="117615" y="49026"/>
                  </a:lnTo>
                  <a:lnTo>
                    <a:pt x="119751" y="38750"/>
                  </a:lnTo>
                  <a:lnTo>
                    <a:pt x="120050" y="38534"/>
                  </a:lnTo>
                  <a:lnTo>
                    <a:pt x="123968" y="80233"/>
                  </a:lnTo>
                  <a:lnTo>
                    <a:pt x="132843" y="122237"/>
                  </a:lnTo>
                  <a:lnTo>
                    <a:pt x="140416" y="155928"/>
                  </a:lnTo>
                  <a:lnTo>
                    <a:pt x="147073" y="192068"/>
                  </a:lnTo>
                  <a:lnTo>
                    <a:pt x="150032" y="229297"/>
                  </a:lnTo>
                  <a:lnTo>
                    <a:pt x="147585" y="263247"/>
                  </a:lnTo>
                  <a:lnTo>
                    <a:pt x="140382" y="292682"/>
                  </a:lnTo>
                  <a:lnTo>
                    <a:pt x="127773" y="315172"/>
                  </a:lnTo>
                  <a:lnTo>
                    <a:pt x="108999" y="330812"/>
                  </a:lnTo>
                  <a:lnTo>
                    <a:pt x="80273" y="343787"/>
                  </a:lnTo>
                  <a:lnTo>
                    <a:pt x="72565" y="345608"/>
                  </a:lnTo>
                  <a:lnTo>
                    <a:pt x="58357" y="343868"/>
                  </a:lnTo>
                  <a:lnTo>
                    <a:pt x="51605" y="341429"/>
                  </a:lnTo>
                  <a:lnTo>
                    <a:pt x="42221" y="333074"/>
                  </a:lnTo>
                  <a:lnTo>
                    <a:pt x="38730" y="327883"/>
                  </a:lnTo>
                  <a:lnTo>
                    <a:pt x="36734" y="316470"/>
                  </a:lnTo>
                  <a:lnTo>
                    <a:pt x="38100" y="298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SMARTInkShape-8091"/>
            <p:cNvSpPr/>
            <p:nvPr>
              <p:custDataLst>
                <p:tags r:id="rId54"/>
              </p:custDataLst>
            </p:nvPr>
          </p:nvSpPr>
          <p:spPr>
            <a:xfrm>
              <a:off x="4472184" y="2867479"/>
              <a:ext cx="61717" cy="148772"/>
            </a:xfrm>
            <a:custGeom>
              <a:avLst/>
              <a:gdLst/>
              <a:ahLst/>
              <a:cxnLst/>
              <a:rect l="0" t="0" r="0" b="0"/>
              <a:pathLst>
                <a:path w="61717" h="148772">
                  <a:moveTo>
                    <a:pt x="61716" y="21771"/>
                  </a:moveTo>
                  <a:lnTo>
                    <a:pt x="61716" y="21771"/>
                  </a:lnTo>
                  <a:lnTo>
                    <a:pt x="45801" y="12337"/>
                  </a:lnTo>
                  <a:lnTo>
                    <a:pt x="10709" y="0"/>
                  </a:lnTo>
                  <a:lnTo>
                    <a:pt x="4239" y="1041"/>
                  </a:lnTo>
                  <a:lnTo>
                    <a:pt x="2231" y="3718"/>
                  </a:lnTo>
                  <a:lnTo>
                    <a:pt x="0" y="12336"/>
                  </a:lnTo>
                  <a:lnTo>
                    <a:pt x="1522" y="17598"/>
                  </a:lnTo>
                  <a:lnTo>
                    <a:pt x="15187" y="36527"/>
                  </a:lnTo>
                  <a:lnTo>
                    <a:pt x="45052" y="73813"/>
                  </a:lnTo>
                  <a:lnTo>
                    <a:pt x="53604" y="94290"/>
                  </a:lnTo>
                  <a:lnTo>
                    <a:pt x="55053" y="115150"/>
                  </a:lnTo>
                  <a:lnTo>
                    <a:pt x="49582" y="130536"/>
                  </a:lnTo>
                  <a:lnTo>
                    <a:pt x="45160" y="136614"/>
                  </a:lnTo>
                  <a:lnTo>
                    <a:pt x="38684" y="140666"/>
                  </a:lnTo>
                  <a:lnTo>
                    <a:pt x="4566" y="1487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SMARTInkShape-8092"/>
            <p:cNvSpPr/>
            <p:nvPr>
              <p:custDataLst>
                <p:tags r:id="rId55"/>
              </p:custDataLst>
            </p:nvPr>
          </p:nvSpPr>
          <p:spPr>
            <a:xfrm>
              <a:off x="4514850" y="2838450"/>
              <a:ext cx="107951" cy="19051"/>
            </a:xfrm>
            <a:custGeom>
              <a:avLst/>
              <a:gdLst/>
              <a:ahLst/>
              <a:cxnLst/>
              <a:rect l="0" t="0" r="0" b="0"/>
              <a:pathLst>
                <a:path w="107951" h="19051">
                  <a:moveTo>
                    <a:pt x="0" y="19050"/>
                  </a:moveTo>
                  <a:lnTo>
                    <a:pt x="0" y="19050"/>
                  </a:lnTo>
                  <a:lnTo>
                    <a:pt x="44921" y="9616"/>
                  </a:lnTo>
                  <a:lnTo>
                    <a:pt x="86766" y="3163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SMARTInkShape-Group1487"/>
          <p:cNvGrpSpPr/>
          <p:nvPr/>
        </p:nvGrpSpPr>
        <p:grpSpPr>
          <a:xfrm>
            <a:off x="3162300" y="2927350"/>
            <a:ext cx="317501" cy="44451"/>
            <a:chOff x="3162300" y="2927350"/>
            <a:chExt cx="317501" cy="44451"/>
          </a:xfrm>
        </p:grpSpPr>
        <p:sp>
          <p:nvSpPr>
            <p:cNvPr id="440" name="SMARTInkShape-8093"/>
            <p:cNvSpPr/>
            <p:nvPr>
              <p:custDataLst>
                <p:tags r:id="rId48"/>
              </p:custDataLst>
            </p:nvPr>
          </p:nvSpPr>
          <p:spPr>
            <a:xfrm>
              <a:off x="3162300" y="2946400"/>
              <a:ext cx="19051" cy="25401"/>
            </a:xfrm>
            <a:custGeom>
              <a:avLst/>
              <a:gdLst/>
              <a:ahLst/>
              <a:cxnLst/>
              <a:rect l="0" t="0" r="0" b="0"/>
              <a:pathLst>
                <a:path w="19051" h="25401">
                  <a:moveTo>
                    <a:pt x="19050" y="0"/>
                  </a:moveTo>
                  <a:lnTo>
                    <a:pt x="19050" y="0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SMARTInkShape-8094"/>
            <p:cNvSpPr/>
            <p:nvPr>
              <p:custDataLst>
                <p:tags r:id="rId49"/>
              </p:custDataLst>
            </p:nvPr>
          </p:nvSpPr>
          <p:spPr>
            <a:xfrm>
              <a:off x="3460750" y="292735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19050" y="0"/>
                  </a:moveTo>
                  <a:lnTo>
                    <a:pt x="19050" y="0"/>
                  </a:lnTo>
                  <a:lnTo>
                    <a:pt x="12308" y="0"/>
                  </a:lnTo>
                  <a:lnTo>
                    <a:pt x="7116" y="1882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SMARTInkShape-Group1488"/>
          <p:cNvGrpSpPr/>
          <p:nvPr/>
        </p:nvGrpSpPr>
        <p:grpSpPr>
          <a:xfrm>
            <a:off x="1858481" y="2563929"/>
            <a:ext cx="1062520" cy="502252"/>
            <a:chOff x="1858481" y="2563929"/>
            <a:chExt cx="1062520" cy="502252"/>
          </a:xfrm>
        </p:grpSpPr>
        <p:sp>
          <p:nvSpPr>
            <p:cNvPr id="443" name="SMARTInkShape-8095"/>
            <p:cNvSpPr/>
            <p:nvPr>
              <p:custDataLst>
                <p:tags r:id="rId42"/>
              </p:custDataLst>
            </p:nvPr>
          </p:nvSpPr>
          <p:spPr>
            <a:xfrm>
              <a:off x="2813933" y="2876812"/>
              <a:ext cx="107068" cy="75939"/>
            </a:xfrm>
            <a:custGeom>
              <a:avLst/>
              <a:gdLst/>
              <a:ahLst/>
              <a:cxnLst/>
              <a:rect l="0" t="0" r="0" b="0"/>
              <a:pathLst>
                <a:path w="107068" h="75939">
                  <a:moveTo>
                    <a:pt x="5467" y="6088"/>
                  </a:moveTo>
                  <a:lnTo>
                    <a:pt x="5467" y="6088"/>
                  </a:lnTo>
                  <a:lnTo>
                    <a:pt x="0" y="621"/>
                  </a:lnTo>
                  <a:lnTo>
                    <a:pt x="411" y="326"/>
                  </a:lnTo>
                  <a:lnTo>
                    <a:pt x="2749" y="0"/>
                  </a:lnTo>
                  <a:lnTo>
                    <a:pt x="6140" y="1736"/>
                  </a:lnTo>
                  <a:lnTo>
                    <a:pt x="8033" y="3187"/>
                  </a:lnTo>
                  <a:lnTo>
                    <a:pt x="26645" y="35866"/>
                  </a:lnTo>
                  <a:lnTo>
                    <a:pt x="29616" y="45093"/>
                  </a:lnTo>
                  <a:lnTo>
                    <a:pt x="30496" y="55667"/>
                  </a:lnTo>
                  <a:lnTo>
                    <a:pt x="29914" y="58191"/>
                  </a:lnTo>
                  <a:lnTo>
                    <a:pt x="28821" y="59873"/>
                  </a:lnTo>
                  <a:lnTo>
                    <a:pt x="13036" y="74736"/>
                  </a:lnTo>
                  <a:lnTo>
                    <a:pt x="14041" y="75136"/>
                  </a:lnTo>
                  <a:lnTo>
                    <a:pt x="61046" y="75917"/>
                  </a:lnTo>
                  <a:lnTo>
                    <a:pt x="107067" y="759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SMARTInkShape-8096"/>
            <p:cNvSpPr/>
            <p:nvPr>
              <p:custDataLst>
                <p:tags r:id="rId43"/>
              </p:custDataLst>
            </p:nvPr>
          </p:nvSpPr>
          <p:spPr>
            <a:xfrm>
              <a:off x="2605527" y="2736850"/>
              <a:ext cx="151236" cy="323051"/>
            </a:xfrm>
            <a:custGeom>
              <a:avLst/>
              <a:gdLst/>
              <a:ahLst/>
              <a:cxnLst/>
              <a:rect l="0" t="0" r="0" b="0"/>
              <a:pathLst>
                <a:path w="151236" h="323051">
                  <a:moveTo>
                    <a:pt x="17023" y="0"/>
                  </a:moveTo>
                  <a:lnTo>
                    <a:pt x="17023" y="0"/>
                  </a:lnTo>
                  <a:lnTo>
                    <a:pt x="13652" y="0"/>
                  </a:lnTo>
                  <a:lnTo>
                    <a:pt x="4814" y="10113"/>
                  </a:lnTo>
                  <a:lnTo>
                    <a:pt x="0" y="36628"/>
                  </a:lnTo>
                  <a:lnTo>
                    <a:pt x="5316" y="67924"/>
                  </a:lnTo>
                  <a:lnTo>
                    <a:pt x="19198" y="92798"/>
                  </a:lnTo>
                  <a:lnTo>
                    <a:pt x="26234" y="97848"/>
                  </a:lnTo>
                  <a:lnTo>
                    <a:pt x="43460" y="103461"/>
                  </a:lnTo>
                  <a:lnTo>
                    <a:pt x="62874" y="100310"/>
                  </a:lnTo>
                  <a:lnTo>
                    <a:pt x="82557" y="90443"/>
                  </a:lnTo>
                  <a:lnTo>
                    <a:pt x="100712" y="74299"/>
                  </a:lnTo>
                  <a:lnTo>
                    <a:pt x="120058" y="42005"/>
                  </a:lnTo>
                  <a:lnTo>
                    <a:pt x="130334" y="4663"/>
                  </a:lnTo>
                  <a:lnTo>
                    <a:pt x="126763" y="22610"/>
                  </a:lnTo>
                  <a:lnTo>
                    <a:pt x="127208" y="65457"/>
                  </a:lnTo>
                  <a:lnTo>
                    <a:pt x="131986" y="104061"/>
                  </a:lnTo>
                  <a:lnTo>
                    <a:pt x="137869" y="150542"/>
                  </a:lnTo>
                  <a:lnTo>
                    <a:pt x="142699" y="184736"/>
                  </a:lnTo>
                  <a:lnTo>
                    <a:pt x="151235" y="231047"/>
                  </a:lnTo>
                  <a:lnTo>
                    <a:pt x="148825" y="271188"/>
                  </a:lnTo>
                  <a:lnTo>
                    <a:pt x="140513" y="294565"/>
                  </a:lnTo>
                  <a:lnTo>
                    <a:pt x="126000" y="311070"/>
                  </a:lnTo>
                  <a:lnTo>
                    <a:pt x="117191" y="317446"/>
                  </a:lnTo>
                  <a:lnTo>
                    <a:pt x="97996" y="322650"/>
                  </a:lnTo>
                  <a:lnTo>
                    <a:pt x="87938" y="323050"/>
                  </a:lnTo>
                  <a:lnTo>
                    <a:pt x="79822" y="321200"/>
                  </a:lnTo>
                  <a:lnTo>
                    <a:pt x="67041" y="313500"/>
                  </a:lnTo>
                  <a:lnTo>
                    <a:pt x="63774" y="306367"/>
                  </a:lnTo>
                  <a:lnTo>
                    <a:pt x="61473" y="266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SMARTInkShape-8097"/>
            <p:cNvSpPr/>
            <p:nvPr>
              <p:custDataLst>
                <p:tags r:id="rId44"/>
              </p:custDataLst>
            </p:nvPr>
          </p:nvSpPr>
          <p:spPr>
            <a:xfrm>
              <a:off x="2349500" y="2895600"/>
              <a:ext cx="69851" cy="63501"/>
            </a:xfrm>
            <a:custGeom>
              <a:avLst/>
              <a:gdLst/>
              <a:ahLst/>
              <a:cxnLst/>
              <a:rect l="0" t="0" r="0" b="0"/>
              <a:pathLst>
                <a:path w="69851" h="63501">
                  <a:moveTo>
                    <a:pt x="69850" y="0"/>
                  </a:moveTo>
                  <a:lnTo>
                    <a:pt x="69850" y="0"/>
                  </a:lnTo>
                  <a:lnTo>
                    <a:pt x="54641" y="11550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SMARTInkShape-8098"/>
            <p:cNvSpPr/>
            <p:nvPr>
              <p:custDataLst>
                <p:tags r:id="rId45"/>
              </p:custDataLst>
            </p:nvPr>
          </p:nvSpPr>
          <p:spPr>
            <a:xfrm>
              <a:off x="2228850" y="2859167"/>
              <a:ext cx="19051" cy="68184"/>
            </a:xfrm>
            <a:custGeom>
              <a:avLst/>
              <a:gdLst/>
              <a:ahLst/>
              <a:cxnLst/>
              <a:rect l="0" t="0" r="0" b="0"/>
              <a:pathLst>
                <a:path w="19051" h="68184">
                  <a:moveTo>
                    <a:pt x="0" y="23733"/>
                  </a:moveTo>
                  <a:lnTo>
                    <a:pt x="0" y="23733"/>
                  </a:lnTo>
                  <a:lnTo>
                    <a:pt x="6089" y="0"/>
                  </a:lnTo>
                  <a:lnTo>
                    <a:pt x="6881" y="150"/>
                  </a:lnTo>
                  <a:lnTo>
                    <a:pt x="9643" y="2198"/>
                  </a:lnTo>
                  <a:lnTo>
                    <a:pt x="11342" y="9223"/>
                  </a:lnTo>
                  <a:lnTo>
                    <a:pt x="15991" y="54866"/>
                  </a:lnTo>
                  <a:lnTo>
                    <a:pt x="19050" y="681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SMARTInkShape-8099"/>
            <p:cNvSpPr/>
            <p:nvPr>
              <p:custDataLst>
                <p:tags r:id="rId46"/>
              </p:custDataLst>
            </p:nvPr>
          </p:nvSpPr>
          <p:spPr>
            <a:xfrm>
              <a:off x="2049333" y="2736149"/>
              <a:ext cx="141022" cy="330032"/>
            </a:xfrm>
            <a:custGeom>
              <a:avLst/>
              <a:gdLst/>
              <a:ahLst/>
              <a:cxnLst/>
              <a:rect l="0" t="0" r="0" b="0"/>
              <a:pathLst>
                <a:path w="141022" h="330032">
                  <a:moveTo>
                    <a:pt x="1717" y="26101"/>
                  </a:moveTo>
                  <a:lnTo>
                    <a:pt x="1717" y="26101"/>
                  </a:lnTo>
                  <a:lnTo>
                    <a:pt x="6081" y="15962"/>
                  </a:lnTo>
                  <a:lnTo>
                    <a:pt x="7675" y="6015"/>
                  </a:lnTo>
                  <a:lnTo>
                    <a:pt x="7805" y="6360"/>
                  </a:lnTo>
                  <a:lnTo>
                    <a:pt x="4393" y="47540"/>
                  </a:lnTo>
                  <a:lnTo>
                    <a:pt x="8076" y="74238"/>
                  </a:lnTo>
                  <a:lnTo>
                    <a:pt x="14186" y="91475"/>
                  </a:lnTo>
                  <a:lnTo>
                    <a:pt x="23486" y="104780"/>
                  </a:lnTo>
                  <a:lnTo>
                    <a:pt x="34675" y="113986"/>
                  </a:lnTo>
                  <a:lnTo>
                    <a:pt x="46704" y="118078"/>
                  </a:lnTo>
                  <a:lnTo>
                    <a:pt x="62869" y="112370"/>
                  </a:lnTo>
                  <a:lnTo>
                    <a:pt x="81107" y="99015"/>
                  </a:lnTo>
                  <a:lnTo>
                    <a:pt x="105830" y="67696"/>
                  </a:lnTo>
                  <a:lnTo>
                    <a:pt x="121309" y="33016"/>
                  </a:lnTo>
                  <a:lnTo>
                    <a:pt x="127741" y="0"/>
                  </a:lnTo>
                  <a:lnTo>
                    <a:pt x="125057" y="9509"/>
                  </a:lnTo>
                  <a:lnTo>
                    <a:pt x="123604" y="48850"/>
                  </a:lnTo>
                  <a:lnTo>
                    <a:pt x="128299" y="89913"/>
                  </a:lnTo>
                  <a:lnTo>
                    <a:pt x="136903" y="137515"/>
                  </a:lnTo>
                  <a:lnTo>
                    <a:pt x="139411" y="170633"/>
                  </a:lnTo>
                  <a:lnTo>
                    <a:pt x="140525" y="206049"/>
                  </a:lnTo>
                  <a:lnTo>
                    <a:pt x="141021" y="240839"/>
                  </a:lnTo>
                  <a:lnTo>
                    <a:pt x="139183" y="282814"/>
                  </a:lnTo>
                  <a:lnTo>
                    <a:pt x="131252" y="304119"/>
                  </a:lnTo>
                  <a:lnTo>
                    <a:pt x="116908" y="319233"/>
                  </a:lnTo>
                  <a:lnTo>
                    <a:pt x="108145" y="325239"/>
                  </a:lnTo>
                  <a:lnTo>
                    <a:pt x="85237" y="330031"/>
                  </a:lnTo>
                  <a:lnTo>
                    <a:pt x="60003" y="328398"/>
                  </a:lnTo>
                  <a:lnTo>
                    <a:pt x="37030" y="320616"/>
                  </a:lnTo>
                  <a:lnTo>
                    <a:pt x="11004" y="300964"/>
                  </a:lnTo>
                  <a:lnTo>
                    <a:pt x="2317" y="281612"/>
                  </a:lnTo>
                  <a:lnTo>
                    <a:pt x="0" y="270525"/>
                  </a:lnTo>
                  <a:lnTo>
                    <a:pt x="4952" y="248798"/>
                  </a:lnTo>
                  <a:lnTo>
                    <a:pt x="10224" y="238066"/>
                  </a:lnTo>
                  <a:lnTo>
                    <a:pt x="27370" y="222378"/>
                  </a:lnTo>
                  <a:lnTo>
                    <a:pt x="58867" y="20390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8" name="SMARTInkShape-8100"/>
            <p:cNvSpPr/>
            <p:nvPr>
              <p:custDataLst>
                <p:tags r:id="rId47"/>
              </p:custDataLst>
            </p:nvPr>
          </p:nvSpPr>
          <p:spPr>
            <a:xfrm>
              <a:off x="1858481" y="2563929"/>
              <a:ext cx="167170" cy="411505"/>
            </a:xfrm>
            <a:custGeom>
              <a:avLst/>
              <a:gdLst/>
              <a:ahLst/>
              <a:cxnLst/>
              <a:rect l="0" t="0" r="0" b="0"/>
              <a:pathLst>
                <a:path w="167170" h="411505">
                  <a:moveTo>
                    <a:pt x="122719" y="45921"/>
                  </a:moveTo>
                  <a:lnTo>
                    <a:pt x="122719" y="45921"/>
                  </a:lnTo>
                  <a:lnTo>
                    <a:pt x="101671" y="19406"/>
                  </a:lnTo>
                  <a:lnTo>
                    <a:pt x="80656" y="7883"/>
                  </a:lnTo>
                  <a:lnTo>
                    <a:pt x="59926" y="0"/>
                  </a:lnTo>
                  <a:lnTo>
                    <a:pt x="51929" y="1196"/>
                  </a:lnTo>
                  <a:lnTo>
                    <a:pt x="33637" y="10051"/>
                  </a:lnTo>
                  <a:lnTo>
                    <a:pt x="10246" y="30903"/>
                  </a:lnTo>
                  <a:lnTo>
                    <a:pt x="2176" y="48653"/>
                  </a:lnTo>
                  <a:lnTo>
                    <a:pt x="0" y="68302"/>
                  </a:lnTo>
                  <a:lnTo>
                    <a:pt x="3736" y="88794"/>
                  </a:lnTo>
                  <a:lnTo>
                    <a:pt x="17627" y="107779"/>
                  </a:lnTo>
                  <a:lnTo>
                    <a:pt x="57667" y="142964"/>
                  </a:lnTo>
                  <a:lnTo>
                    <a:pt x="78907" y="165221"/>
                  </a:lnTo>
                  <a:lnTo>
                    <a:pt x="83727" y="182434"/>
                  </a:lnTo>
                  <a:lnTo>
                    <a:pt x="84024" y="191963"/>
                  </a:lnTo>
                  <a:lnTo>
                    <a:pt x="74947" y="210077"/>
                  </a:lnTo>
                  <a:lnTo>
                    <a:pt x="31840" y="251819"/>
                  </a:lnTo>
                  <a:lnTo>
                    <a:pt x="11831" y="268578"/>
                  </a:lnTo>
                  <a:lnTo>
                    <a:pt x="6407" y="277995"/>
                  </a:lnTo>
                  <a:lnTo>
                    <a:pt x="5667" y="281070"/>
                  </a:lnTo>
                  <a:lnTo>
                    <a:pt x="5879" y="283120"/>
                  </a:lnTo>
                  <a:lnTo>
                    <a:pt x="6725" y="284487"/>
                  </a:lnTo>
                  <a:lnTo>
                    <a:pt x="45164" y="299303"/>
                  </a:lnTo>
                  <a:lnTo>
                    <a:pt x="52502" y="308819"/>
                  </a:lnTo>
                  <a:lnTo>
                    <a:pt x="54352" y="320103"/>
                  </a:lnTo>
                  <a:lnTo>
                    <a:pt x="52117" y="332880"/>
                  </a:lnTo>
                  <a:lnTo>
                    <a:pt x="37303" y="364078"/>
                  </a:lnTo>
                  <a:lnTo>
                    <a:pt x="29017" y="379235"/>
                  </a:lnTo>
                  <a:lnTo>
                    <a:pt x="27687" y="390676"/>
                  </a:lnTo>
                  <a:lnTo>
                    <a:pt x="30436" y="395702"/>
                  </a:lnTo>
                  <a:lnTo>
                    <a:pt x="41018" y="405049"/>
                  </a:lnTo>
                  <a:lnTo>
                    <a:pt x="76325" y="411504"/>
                  </a:lnTo>
                  <a:lnTo>
                    <a:pt x="110331" y="407369"/>
                  </a:lnTo>
                  <a:lnTo>
                    <a:pt x="167169" y="3951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SMARTInkShape-Group1489"/>
          <p:cNvGrpSpPr/>
          <p:nvPr/>
        </p:nvGrpSpPr>
        <p:grpSpPr>
          <a:xfrm>
            <a:off x="825307" y="2592735"/>
            <a:ext cx="724094" cy="407057"/>
            <a:chOff x="825307" y="2592735"/>
            <a:chExt cx="724094" cy="407057"/>
          </a:xfrm>
        </p:grpSpPr>
        <p:sp>
          <p:nvSpPr>
            <p:cNvPr id="450" name="SMARTInkShape-8101"/>
            <p:cNvSpPr/>
            <p:nvPr>
              <p:custDataLst>
                <p:tags r:id="rId38"/>
              </p:custDataLst>
            </p:nvPr>
          </p:nvSpPr>
          <p:spPr>
            <a:xfrm>
              <a:off x="1371600" y="2882900"/>
              <a:ext cx="177801" cy="16072"/>
            </a:xfrm>
            <a:custGeom>
              <a:avLst/>
              <a:gdLst/>
              <a:ahLst/>
              <a:cxnLst/>
              <a:rect l="0" t="0" r="0" b="0"/>
              <a:pathLst>
                <a:path w="177801" h="16072">
                  <a:moveTo>
                    <a:pt x="0" y="12700"/>
                  </a:moveTo>
                  <a:lnTo>
                    <a:pt x="0" y="12700"/>
                  </a:lnTo>
                  <a:lnTo>
                    <a:pt x="0" y="16071"/>
                  </a:lnTo>
                  <a:lnTo>
                    <a:pt x="7526" y="15844"/>
                  </a:lnTo>
                  <a:lnTo>
                    <a:pt x="42682" y="9869"/>
                  </a:lnTo>
                  <a:lnTo>
                    <a:pt x="83881" y="4386"/>
                  </a:lnTo>
                  <a:lnTo>
                    <a:pt x="130414" y="1949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SMARTInkShape-8102"/>
            <p:cNvSpPr/>
            <p:nvPr>
              <p:custDataLst>
                <p:tags r:id="rId39"/>
              </p:custDataLst>
            </p:nvPr>
          </p:nvSpPr>
          <p:spPr>
            <a:xfrm>
              <a:off x="1339850" y="2800350"/>
              <a:ext cx="120651" cy="19051"/>
            </a:xfrm>
            <a:custGeom>
              <a:avLst/>
              <a:gdLst/>
              <a:ahLst/>
              <a:cxnLst/>
              <a:rect l="0" t="0" r="0" b="0"/>
              <a:pathLst>
                <a:path w="120651" h="19051">
                  <a:moveTo>
                    <a:pt x="0" y="19050"/>
                  </a:moveTo>
                  <a:lnTo>
                    <a:pt x="0" y="19050"/>
                  </a:lnTo>
                  <a:lnTo>
                    <a:pt x="6742" y="12308"/>
                  </a:lnTo>
                  <a:lnTo>
                    <a:pt x="27790" y="4744"/>
                  </a:lnTo>
                  <a:lnTo>
                    <a:pt x="71576" y="937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SMARTInkShape-8103"/>
            <p:cNvSpPr/>
            <p:nvPr>
              <p:custDataLst>
                <p:tags r:id="rId40"/>
              </p:custDataLst>
            </p:nvPr>
          </p:nvSpPr>
          <p:spPr>
            <a:xfrm>
              <a:off x="1023233" y="2870801"/>
              <a:ext cx="132468" cy="128991"/>
            </a:xfrm>
            <a:custGeom>
              <a:avLst/>
              <a:gdLst/>
              <a:ahLst/>
              <a:cxnLst/>
              <a:rect l="0" t="0" r="0" b="0"/>
              <a:pathLst>
                <a:path w="132468" h="128991">
                  <a:moveTo>
                    <a:pt x="5467" y="18449"/>
                  </a:moveTo>
                  <a:lnTo>
                    <a:pt x="5467" y="18449"/>
                  </a:lnTo>
                  <a:lnTo>
                    <a:pt x="2096" y="18449"/>
                  </a:lnTo>
                  <a:lnTo>
                    <a:pt x="1103" y="17743"/>
                  </a:lnTo>
                  <a:lnTo>
                    <a:pt x="441" y="16568"/>
                  </a:lnTo>
                  <a:lnTo>
                    <a:pt x="0" y="15078"/>
                  </a:lnTo>
                  <a:lnTo>
                    <a:pt x="2749" y="6240"/>
                  </a:lnTo>
                  <a:lnTo>
                    <a:pt x="7183" y="3959"/>
                  </a:lnTo>
                  <a:lnTo>
                    <a:pt x="52791" y="0"/>
                  </a:lnTo>
                  <a:lnTo>
                    <a:pt x="61711" y="2622"/>
                  </a:lnTo>
                  <a:lnTo>
                    <a:pt x="75385" y="13061"/>
                  </a:lnTo>
                  <a:lnTo>
                    <a:pt x="78890" y="20501"/>
                  </a:lnTo>
                  <a:lnTo>
                    <a:pt x="80903" y="38176"/>
                  </a:lnTo>
                  <a:lnTo>
                    <a:pt x="71328" y="67960"/>
                  </a:lnTo>
                  <a:lnTo>
                    <a:pt x="46805" y="111369"/>
                  </a:lnTo>
                  <a:lnTo>
                    <a:pt x="42184" y="123247"/>
                  </a:lnTo>
                  <a:lnTo>
                    <a:pt x="41939" y="126414"/>
                  </a:lnTo>
                  <a:lnTo>
                    <a:pt x="42482" y="128526"/>
                  </a:lnTo>
                  <a:lnTo>
                    <a:pt x="52492" y="128990"/>
                  </a:lnTo>
                  <a:lnTo>
                    <a:pt x="85487" y="123404"/>
                  </a:lnTo>
                  <a:lnTo>
                    <a:pt x="132467" y="11369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SMARTInkShape-8104"/>
            <p:cNvSpPr/>
            <p:nvPr>
              <p:custDataLst>
                <p:tags r:id="rId41"/>
              </p:custDataLst>
            </p:nvPr>
          </p:nvSpPr>
          <p:spPr>
            <a:xfrm>
              <a:off x="825307" y="2592735"/>
              <a:ext cx="133366" cy="318629"/>
            </a:xfrm>
            <a:custGeom>
              <a:avLst/>
              <a:gdLst/>
              <a:ahLst/>
              <a:cxnLst/>
              <a:rect l="0" t="0" r="0" b="0"/>
              <a:pathLst>
                <a:path w="133366" h="318629">
                  <a:moveTo>
                    <a:pt x="114493" y="80615"/>
                  </a:moveTo>
                  <a:lnTo>
                    <a:pt x="114493" y="80615"/>
                  </a:lnTo>
                  <a:lnTo>
                    <a:pt x="132170" y="54100"/>
                  </a:lnTo>
                  <a:lnTo>
                    <a:pt x="132697" y="34494"/>
                  </a:lnTo>
                  <a:lnTo>
                    <a:pt x="130863" y="22351"/>
                  </a:lnTo>
                  <a:lnTo>
                    <a:pt x="126112" y="13550"/>
                  </a:lnTo>
                  <a:lnTo>
                    <a:pt x="111425" y="1890"/>
                  </a:lnTo>
                  <a:lnTo>
                    <a:pt x="89376" y="0"/>
                  </a:lnTo>
                  <a:lnTo>
                    <a:pt x="76582" y="1472"/>
                  </a:lnTo>
                  <a:lnTo>
                    <a:pt x="38349" y="20398"/>
                  </a:lnTo>
                  <a:lnTo>
                    <a:pt x="6952" y="55090"/>
                  </a:lnTo>
                  <a:lnTo>
                    <a:pt x="1876" y="67832"/>
                  </a:lnTo>
                  <a:lnTo>
                    <a:pt x="0" y="93278"/>
                  </a:lnTo>
                  <a:lnTo>
                    <a:pt x="13620" y="131404"/>
                  </a:lnTo>
                  <a:lnTo>
                    <a:pt x="45642" y="169512"/>
                  </a:lnTo>
                  <a:lnTo>
                    <a:pt x="83039" y="204243"/>
                  </a:lnTo>
                  <a:lnTo>
                    <a:pt x="125004" y="246878"/>
                  </a:lnTo>
                  <a:lnTo>
                    <a:pt x="133276" y="265517"/>
                  </a:lnTo>
                  <a:lnTo>
                    <a:pt x="133365" y="274438"/>
                  </a:lnTo>
                  <a:lnTo>
                    <a:pt x="127819" y="291877"/>
                  </a:lnTo>
                  <a:lnTo>
                    <a:pt x="110773" y="305272"/>
                  </a:lnTo>
                  <a:lnTo>
                    <a:pt x="88145" y="314518"/>
                  </a:lnTo>
                  <a:lnTo>
                    <a:pt x="66329" y="318628"/>
                  </a:lnTo>
                  <a:lnTo>
                    <a:pt x="50518" y="316691"/>
                  </a:lnTo>
                  <a:lnTo>
                    <a:pt x="44327" y="314199"/>
                  </a:lnTo>
                  <a:lnTo>
                    <a:pt x="40904" y="311127"/>
                  </a:lnTo>
                  <a:lnTo>
                    <a:pt x="39328" y="307667"/>
                  </a:lnTo>
                  <a:lnTo>
                    <a:pt x="38293" y="29651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SMARTInkShape-Group1490"/>
          <p:cNvGrpSpPr/>
          <p:nvPr/>
        </p:nvGrpSpPr>
        <p:grpSpPr>
          <a:xfrm>
            <a:off x="2745034" y="1550806"/>
            <a:ext cx="2354992" cy="493895"/>
            <a:chOff x="2745034" y="1550806"/>
            <a:chExt cx="2354992" cy="493895"/>
          </a:xfrm>
        </p:grpSpPr>
        <p:sp>
          <p:nvSpPr>
            <p:cNvPr id="455" name="SMARTInkShape-8105"/>
            <p:cNvSpPr/>
            <p:nvPr>
              <p:custDataLst>
                <p:tags r:id="rId25"/>
              </p:custDataLst>
            </p:nvPr>
          </p:nvSpPr>
          <p:spPr>
            <a:xfrm>
              <a:off x="2998083" y="1850829"/>
              <a:ext cx="88018" cy="78446"/>
            </a:xfrm>
            <a:custGeom>
              <a:avLst/>
              <a:gdLst/>
              <a:ahLst/>
              <a:cxnLst/>
              <a:rect l="0" t="0" r="0" b="0"/>
              <a:pathLst>
                <a:path w="88018" h="78446">
                  <a:moveTo>
                    <a:pt x="5467" y="3371"/>
                  </a:moveTo>
                  <a:lnTo>
                    <a:pt x="5467" y="3371"/>
                  </a:lnTo>
                  <a:lnTo>
                    <a:pt x="0" y="3371"/>
                  </a:lnTo>
                  <a:lnTo>
                    <a:pt x="6120" y="0"/>
                  </a:lnTo>
                  <a:lnTo>
                    <a:pt x="14930" y="226"/>
                  </a:lnTo>
                  <a:lnTo>
                    <a:pt x="34461" y="2750"/>
                  </a:lnTo>
                  <a:lnTo>
                    <a:pt x="36790" y="5073"/>
                  </a:lnTo>
                  <a:lnTo>
                    <a:pt x="37638" y="8739"/>
                  </a:lnTo>
                  <a:lnTo>
                    <a:pt x="37498" y="13300"/>
                  </a:lnTo>
                  <a:lnTo>
                    <a:pt x="30558" y="29831"/>
                  </a:lnTo>
                  <a:lnTo>
                    <a:pt x="8983" y="62452"/>
                  </a:lnTo>
                  <a:lnTo>
                    <a:pt x="7030" y="71022"/>
                  </a:lnTo>
                  <a:lnTo>
                    <a:pt x="8626" y="73872"/>
                  </a:lnTo>
                  <a:lnTo>
                    <a:pt x="11806" y="75771"/>
                  </a:lnTo>
                  <a:lnTo>
                    <a:pt x="28277" y="78445"/>
                  </a:lnTo>
                  <a:lnTo>
                    <a:pt x="44532" y="77659"/>
                  </a:lnTo>
                  <a:lnTo>
                    <a:pt x="88017" y="668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SMARTInkShape-8106"/>
            <p:cNvSpPr/>
            <p:nvPr>
              <p:custDataLst>
                <p:tags r:id="rId26"/>
              </p:custDataLst>
            </p:nvPr>
          </p:nvSpPr>
          <p:spPr>
            <a:xfrm>
              <a:off x="2745034" y="1663503"/>
              <a:ext cx="175967" cy="231638"/>
            </a:xfrm>
            <a:custGeom>
              <a:avLst/>
              <a:gdLst/>
              <a:ahLst/>
              <a:cxnLst/>
              <a:rect l="0" t="0" r="0" b="0"/>
              <a:pathLst>
                <a:path w="175967" h="231638">
                  <a:moveTo>
                    <a:pt x="29916" y="44647"/>
                  </a:moveTo>
                  <a:lnTo>
                    <a:pt x="29916" y="44647"/>
                  </a:lnTo>
                  <a:lnTo>
                    <a:pt x="44843" y="3238"/>
                  </a:lnTo>
                  <a:lnTo>
                    <a:pt x="49040" y="813"/>
                  </a:lnTo>
                  <a:lnTo>
                    <a:pt x="61228" y="0"/>
                  </a:lnTo>
                  <a:lnTo>
                    <a:pt x="76053" y="7635"/>
                  </a:lnTo>
                  <a:lnTo>
                    <a:pt x="83957" y="13623"/>
                  </a:lnTo>
                  <a:lnTo>
                    <a:pt x="94621" y="35327"/>
                  </a:lnTo>
                  <a:lnTo>
                    <a:pt x="100302" y="65199"/>
                  </a:lnTo>
                  <a:lnTo>
                    <a:pt x="100474" y="101994"/>
                  </a:lnTo>
                  <a:lnTo>
                    <a:pt x="92555" y="139985"/>
                  </a:lnTo>
                  <a:lnTo>
                    <a:pt x="78217" y="175919"/>
                  </a:lnTo>
                  <a:lnTo>
                    <a:pt x="57733" y="206001"/>
                  </a:lnTo>
                  <a:lnTo>
                    <a:pt x="34518" y="224075"/>
                  </a:lnTo>
                  <a:lnTo>
                    <a:pt x="22401" y="229882"/>
                  </a:lnTo>
                  <a:lnTo>
                    <a:pt x="13617" y="231637"/>
                  </a:lnTo>
                  <a:lnTo>
                    <a:pt x="7056" y="230690"/>
                  </a:lnTo>
                  <a:lnTo>
                    <a:pt x="1976" y="227943"/>
                  </a:lnTo>
                  <a:lnTo>
                    <a:pt x="0" y="222583"/>
                  </a:lnTo>
                  <a:lnTo>
                    <a:pt x="1568" y="207220"/>
                  </a:lnTo>
                  <a:lnTo>
                    <a:pt x="23869" y="168625"/>
                  </a:lnTo>
                  <a:lnTo>
                    <a:pt x="64029" y="124812"/>
                  </a:lnTo>
                  <a:lnTo>
                    <a:pt x="95407" y="100972"/>
                  </a:lnTo>
                  <a:lnTo>
                    <a:pt x="139161" y="73566"/>
                  </a:lnTo>
                  <a:lnTo>
                    <a:pt x="172066" y="55455"/>
                  </a:lnTo>
                  <a:lnTo>
                    <a:pt x="173367" y="56086"/>
                  </a:lnTo>
                  <a:lnTo>
                    <a:pt x="144153" y="98960"/>
                  </a:lnTo>
                  <a:lnTo>
                    <a:pt x="123109" y="133882"/>
                  </a:lnTo>
                  <a:lnTo>
                    <a:pt x="117196" y="156039"/>
                  </a:lnTo>
                  <a:lnTo>
                    <a:pt x="120213" y="175764"/>
                  </a:lnTo>
                  <a:lnTo>
                    <a:pt x="123980" y="184975"/>
                  </a:lnTo>
                  <a:lnTo>
                    <a:pt x="141337" y="200854"/>
                  </a:lnTo>
                  <a:lnTo>
                    <a:pt x="175966" y="22244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SMARTInkShape-8107"/>
            <p:cNvSpPr/>
            <p:nvPr>
              <p:custDataLst>
                <p:tags r:id="rId27"/>
              </p:custDataLst>
            </p:nvPr>
          </p:nvSpPr>
          <p:spPr>
            <a:xfrm>
              <a:off x="4997450" y="1550806"/>
              <a:ext cx="102576" cy="493895"/>
            </a:xfrm>
            <a:custGeom>
              <a:avLst/>
              <a:gdLst/>
              <a:ahLst/>
              <a:cxnLst/>
              <a:rect l="0" t="0" r="0" b="0"/>
              <a:pathLst>
                <a:path w="102576" h="493895">
                  <a:moveTo>
                    <a:pt x="6350" y="17644"/>
                  </a:moveTo>
                  <a:lnTo>
                    <a:pt x="6350" y="17644"/>
                  </a:lnTo>
                  <a:lnTo>
                    <a:pt x="2979" y="10902"/>
                  </a:lnTo>
                  <a:lnTo>
                    <a:pt x="4103" y="8210"/>
                  </a:lnTo>
                  <a:lnTo>
                    <a:pt x="10995" y="3338"/>
                  </a:lnTo>
                  <a:lnTo>
                    <a:pt x="33518" y="0"/>
                  </a:lnTo>
                  <a:lnTo>
                    <a:pt x="54408" y="6745"/>
                  </a:lnTo>
                  <a:lnTo>
                    <a:pt x="74981" y="19150"/>
                  </a:lnTo>
                  <a:lnTo>
                    <a:pt x="88828" y="34071"/>
                  </a:lnTo>
                  <a:lnTo>
                    <a:pt x="101186" y="65079"/>
                  </a:lnTo>
                  <a:lnTo>
                    <a:pt x="102575" y="101079"/>
                  </a:lnTo>
                  <a:lnTo>
                    <a:pt x="91776" y="141927"/>
                  </a:lnTo>
                  <a:lnTo>
                    <a:pt x="71799" y="181939"/>
                  </a:lnTo>
                  <a:lnTo>
                    <a:pt x="51315" y="228315"/>
                  </a:lnTo>
                  <a:lnTo>
                    <a:pt x="47190" y="260060"/>
                  </a:lnTo>
                  <a:lnTo>
                    <a:pt x="48725" y="278725"/>
                  </a:lnTo>
                  <a:lnTo>
                    <a:pt x="60298" y="305100"/>
                  </a:lnTo>
                  <a:lnTo>
                    <a:pt x="85553" y="349671"/>
                  </a:lnTo>
                  <a:lnTo>
                    <a:pt x="92377" y="383898"/>
                  </a:lnTo>
                  <a:lnTo>
                    <a:pt x="92517" y="421556"/>
                  </a:lnTo>
                  <a:lnTo>
                    <a:pt x="88391" y="444105"/>
                  </a:lnTo>
                  <a:lnTo>
                    <a:pt x="79501" y="465886"/>
                  </a:lnTo>
                  <a:lnTo>
                    <a:pt x="64732" y="481681"/>
                  </a:lnTo>
                  <a:lnTo>
                    <a:pt x="55855" y="487869"/>
                  </a:lnTo>
                  <a:lnTo>
                    <a:pt x="34703" y="492862"/>
                  </a:lnTo>
                  <a:lnTo>
                    <a:pt x="0" y="4938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SMARTInkShape-8108"/>
            <p:cNvSpPr/>
            <p:nvPr>
              <p:custDataLst>
                <p:tags r:id="rId28"/>
              </p:custDataLst>
            </p:nvPr>
          </p:nvSpPr>
          <p:spPr>
            <a:xfrm>
              <a:off x="4775200" y="1765300"/>
              <a:ext cx="152401" cy="63501"/>
            </a:xfrm>
            <a:custGeom>
              <a:avLst/>
              <a:gdLst/>
              <a:ahLst/>
              <a:cxnLst/>
              <a:rect l="0" t="0" r="0" b="0"/>
              <a:pathLst>
                <a:path w="152401" h="63501">
                  <a:moveTo>
                    <a:pt x="0" y="63500"/>
                  </a:moveTo>
                  <a:lnTo>
                    <a:pt x="0" y="63500"/>
                  </a:lnTo>
                  <a:lnTo>
                    <a:pt x="3371" y="50016"/>
                  </a:lnTo>
                  <a:lnTo>
                    <a:pt x="10670" y="39633"/>
                  </a:lnTo>
                  <a:lnTo>
                    <a:pt x="23087" y="30315"/>
                  </a:lnTo>
                  <a:lnTo>
                    <a:pt x="67433" y="14716"/>
                  </a:lnTo>
                  <a:lnTo>
                    <a:pt x="109115" y="6947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SMARTInkShape-8109"/>
            <p:cNvSpPr/>
            <p:nvPr>
              <p:custDataLst>
                <p:tags r:id="rId29"/>
              </p:custDataLst>
            </p:nvPr>
          </p:nvSpPr>
          <p:spPr>
            <a:xfrm>
              <a:off x="4756150" y="1798693"/>
              <a:ext cx="88901" cy="142920"/>
            </a:xfrm>
            <a:custGeom>
              <a:avLst/>
              <a:gdLst/>
              <a:ahLst/>
              <a:cxnLst/>
              <a:rect l="0" t="0" r="0" b="0"/>
              <a:pathLst>
                <a:path w="88901" h="142920">
                  <a:moveTo>
                    <a:pt x="88900" y="17407"/>
                  </a:moveTo>
                  <a:lnTo>
                    <a:pt x="88900" y="17407"/>
                  </a:lnTo>
                  <a:lnTo>
                    <a:pt x="72280" y="7973"/>
                  </a:lnTo>
                  <a:lnTo>
                    <a:pt x="38371" y="465"/>
                  </a:lnTo>
                  <a:lnTo>
                    <a:pt x="23404" y="0"/>
                  </a:lnTo>
                  <a:lnTo>
                    <a:pt x="14400" y="2145"/>
                  </a:lnTo>
                  <a:lnTo>
                    <a:pt x="13127" y="4410"/>
                  </a:lnTo>
                  <a:lnTo>
                    <a:pt x="13690" y="7331"/>
                  </a:lnTo>
                  <a:lnTo>
                    <a:pt x="19490" y="15751"/>
                  </a:lnTo>
                  <a:lnTo>
                    <a:pt x="55685" y="61044"/>
                  </a:lnTo>
                  <a:lnTo>
                    <a:pt x="63084" y="80310"/>
                  </a:lnTo>
                  <a:lnTo>
                    <a:pt x="61198" y="100632"/>
                  </a:lnTo>
                  <a:lnTo>
                    <a:pt x="57732" y="110990"/>
                  </a:lnTo>
                  <a:lnTo>
                    <a:pt x="44474" y="128144"/>
                  </a:lnTo>
                  <a:lnTo>
                    <a:pt x="28938" y="140001"/>
                  </a:lnTo>
                  <a:lnTo>
                    <a:pt x="17330" y="142919"/>
                  </a:lnTo>
                  <a:lnTo>
                    <a:pt x="12965" y="140593"/>
                  </a:lnTo>
                  <a:lnTo>
                    <a:pt x="0" y="11900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SMARTInkShape-8110"/>
            <p:cNvSpPr/>
            <p:nvPr>
              <p:custDataLst>
                <p:tags r:id="rId30"/>
              </p:custDataLst>
            </p:nvPr>
          </p:nvSpPr>
          <p:spPr>
            <a:xfrm>
              <a:off x="4514850" y="1649394"/>
              <a:ext cx="171451" cy="198457"/>
            </a:xfrm>
            <a:custGeom>
              <a:avLst/>
              <a:gdLst/>
              <a:ahLst/>
              <a:cxnLst/>
              <a:rect l="0" t="0" r="0" b="0"/>
              <a:pathLst>
                <a:path w="171451" h="198457">
                  <a:moveTo>
                    <a:pt x="0" y="14306"/>
                  </a:moveTo>
                  <a:lnTo>
                    <a:pt x="0" y="14306"/>
                  </a:lnTo>
                  <a:lnTo>
                    <a:pt x="6742" y="7564"/>
                  </a:lnTo>
                  <a:lnTo>
                    <a:pt x="24418" y="0"/>
                  </a:lnTo>
                  <a:lnTo>
                    <a:pt x="50901" y="33"/>
                  </a:lnTo>
                  <a:lnTo>
                    <a:pt x="59334" y="4085"/>
                  </a:lnTo>
                  <a:lnTo>
                    <a:pt x="74349" y="17995"/>
                  </a:lnTo>
                  <a:lnTo>
                    <a:pt x="82433" y="41580"/>
                  </a:lnTo>
                  <a:lnTo>
                    <a:pt x="84588" y="55772"/>
                  </a:lnTo>
                  <a:lnTo>
                    <a:pt x="77575" y="88474"/>
                  </a:lnTo>
                  <a:lnTo>
                    <a:pt x="61995" y="122059"/>
                  </a:lnTo>
                  <a:lnTo>
                    <a:pt x="32245" y="161944"/>
                  </a:lnTo>
                  <a:lnTo>
                    <a:pt x="14649" y="181131"/>
                  </a:lnTo>
                  <a:lnTo>
                    <a:pt x="11883" y="181967"/>
                  </a:lnTo>
                  <a:lnTo>
                    <a:pt x="10039" y="181113"/>
                  </a:lnTo>
                  <a:lnTo>
                    <a:pt x="17397" y="172639"/>
                  </a:lnTo>
                  <a:lnTo>
                    <a:pt x="57607" y="134090"/>
                  </a:lnTo>
                  <a:lnTo>
                    <a:pt x="102127" y="93228"/>
                  </a:lnTo>
                  <a:lnTo>
                    <a:pt x="149708" y="52499"/>
                  </a:lnTo>
                  <a:lnTo>
                    <a:pt x="161317" y="42335"/>
                  </a:lnTo>
                  <a:lnTo>
                    <a:pt x="162578" y="40047"/>
                  </a:lnTo>
                  <a:lnTo>
                    <a:pt x="161302" y="39228"/>
                  </a:lnTo>
                  <a:lnTo>
                    <a:pt x="158335" y="39387"/>
                  </a:lnTo>
                  <a:lnTo>
                    <a:pt x="137303" y="56466"/>
                  </a:lnTo>
                  <a:lnTo>
                    <a:pt x="112100" y="90611"/>
                  </a:lnTo>
                  <a:lnTo>
                    <a:pt x="100243" y="128637"/>
                  </a:lnTo>
                  <a:lnTo>
                    <a:pt x="102107" y="140621"/>
                  </a:lnTo>
                  <a:lnTo>
                    <a:pt x="113584" y="163344"/>
                  </a:lnTo>
                  <a:lnTo>
                    <a:pt x="134208" y="179558"/>
                  </a:lnTo>
                  <a:lnTo>
                    <a:pt x="171450" y="1984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SMARTInkShape-8111"/>
            <p:cNvSpPr/>
            <p:nvPr>
              <p:custDataLst>
                <p:tags r:id="rId31"/>
              </p:custDataLst>
            </p:nvPr>
          </p:nvSpPr>
          <p:spPr>
            <a:xfrm>
              <a:off x="4210050" y="1885950"/>
              <a:ext cx="101601" cy="88901"/>
            </a:xfrm>
            <a:custGeom>
              <a:avLst/>
              <a:gdLst/>
              <a:ahLst/>
              <a:cxnLst/>
              <a:rect l="0" t="0" r="0" b="0"/>
              <a:pathLst>
                <a:path w="101601" h="88901">
                  <a:moveTo>
                    <a:pt x="101600" y="0"/>
                  </a:moveTo>
                  <a:lnTo>
                    <a:pt x="101600" y="0"/>
                  </a:lnTo>
                  <a:lnTo>
                    <a:pt x="73811" y="33257"/>
                  </a:lnTo>
                  <a:lnTo>
                    <a:pt x="31747" y="65828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SMARTInkShape-8112"/>
            <p:cNvSpPr/>
            <p:nvPr>
              <p:custDataLst>
                <p:tags r:id="rId32"/>
              </p:custDataLst>
            </p:nvPr>
          </p:nvSpPr>
          <p:spPr>
            <a:xfrm>
              <a:off x="4142487" y="1784350"/>
              <a:ext cx="63864" cy="139701"/>
            </a:xfrm>
            <a:custGeom>
              <a:avLst/>
              <a:gdLst/>
              <a:ahLst/>
              <a:cxnLst/>
              <a:rect l="0" t="0" r="0" b="0"/>
              <a:pathLst>
                <a:path w="63864" h="139701">
                  <a:moveTo>
                    <a:pt x="23113" y="0"/>
                  </a:moveTo>
                  <a:lnTo>
                    <a:pt x="23113" y="0"/>
                  </a:lnTo>
                  <a:lnTo>
                    <a:pt x="16371" y="3371"/>
                  </a:lnTo>
                  <a:lnTo>
                    <a:pt x="5436" y="15580"/>
                  </a:lnTo>
                  <a:lnTo>
                    <a:pt x="1145" y="26680"/>
                  </a:lnTo>
                  <a:lnTo>
                    <a:pt x="0" y="32603"/>
                  </a:lnTo>
                  <a:lnTo>
                    <a:pt x="650" y="37963"/>
                  </a:lnTo>
                  <a:lnTo>
                    <a:pt x="5133" y="47682"/>
                  </a:lnTo>
                  <a:lnTo>
                    <a:pt x="11829" y="54823"/>
                  </a:lnTo>
                  <a:lnTo>
                    <a:pt x="15590" y="57715"/>
                  </a:lnTo>
                  <a:lnTo>
                    <a:pt x="27295" y="59048"/>
                  </a:lnTo>
                  <a:lnTo>
                    <a:pt x="34368" y="58415"/>
                  </a:lnTo>
                  <a:lnTo>
                    <a:pt x="44107" y="53949"/>
                  </a:lnTo>
                  <a:lnTo>
                    <a:pt x="56109" y="42955"/>
                  </a:lnTo>
                  <a:lnTo>
                    <a:pt x="58516" y="42043"/>
                  </a:lnTo>
                  <a:lnTo>
                    <a:pt x="60826" y="42139"/>
                  </a:lnTo>
                  <a:lnTo>
                    <a:pt x="63072" y="42910"/>
                  </a:lnTo>
                  <a:lnTo>
                    <a:pt x="63863" y="45540"/>
                  </a:lnTo>
                  <a:lnTo>
                    <a:pt x="60833" y="86287"/>
                  </a:lnTo>
                  <a:lnTo>
                    <a:pt x="54863" y="139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SMARTInkShape-8113"/>
            <p:cNvSpPr/>
            <p:nvPr>
              <p:custDataLst>
                <p:tags r:id="rId33"/>
              </p:custDataLst>
            </p:nvPr>
          </p:nvSpPr>
          <p:spPr>
            <a:xfrm>
              <a:off x="3905250" y="1647200"/>
              <a:ext cx="190501" cy="207001"/>
            </a:xfrm>
            <a:custGeom>
              <a:avLst/>
              <a:gdLst/>
              <a:ahLst/>
              <a:cxnLst/>
              <a:rect l="0" t="0" r="0" b="0"/>
              <a:pathLst>
                <a:path w="190501" h="207001">
                  <a:moveTo>
                    <a:pt x="0" y="29200"/>
                  </a:moveTo>
                  <a:lnTo>
                    <a:pt x="0" y="29200"/>
                  </a:lnTo>
                  <a:lnTo>
                    <a:pt x="6742" y="19087"/>
                  </a:lnTo>
                  <a:lnTo>
                    <a:pt x="24419" y="6056"/>
                  </a:lnTo>
                  <a:lnTo>
                    <a:pt x="50901" y="0"/>
                  </a:lnTo>
                  <a:lnTo>
                    <a:pt x="81090" y="4947"/>
                  </a:lnTo>
                  <a:lnTo>
                    <a:pt x="100011" y="19127"/>
                  </a:lnTo>
                  <a:lnTo>
                    <a:pt x="109007" y="28834"/>
                  </a:lnTo>
                  <a:lnTo>
                    <a:pt x="120884" y="56554"/>
                  </a:lnTo>
                  <a:lnTo>
                    <a:pt x="125040" y="72836"/>
                  </a:lnTo>
                  <a:lnTo>
                    <a:pt x="122131" y="104098"/>
                  </a:lnTo>
                  <a:lnTo>
                    <a:pt x="102744" y="147583"/>
                  </a:lnTo>
                  <a:lnTo>
                    <a:pt x="83764" y="172126"/>
                  </a:lnTo>
                  <a:lnTo>
                    <a:pt x="52100" y="195020"/>
                  </a:lnTo>
                  <a:lnTo>
                    <a:pt x="38207" y="198618"/>
                  </a:lnTo>
                  <a:lnTo>
                    <a:pt x="36055" y="195768"/>
                  </a:lnTo>
                  <a:lnTo>
                    <a:pt x="39308" y="183193"/>
                  </a:lnTo>
                  <a:lnTo>
                    <a:pt x="56410" y="149538"/>
                  </a:lnTo>
                  <a:lnTo>
                    <a:pt x="89464" y="104916"/>
                  </a:lnTo>
                  <a:lnTo>
                    <a:pt x="133909" y="62688"/>
                  </a:lnTo>
                  <a:lnTo>
                    <a:pt x="173296" y="26998"/>
                  </a:lnTo>
                  <a:lnTo>
                    <a:pt x="166353" y="37563"/>
                  </a:lnTo>
                  <a:lnTo>
                    <a:pt x="131245" y="81626"/>
                  </a:lnTo>
                  <a:lnTo>
                    <a:pt x="113129" y="109180"/>
                  </a:lnTo>
                  <a:lnTo>
                    <a:pt x="106959" y="136008"/>
                  </a:lnTo>
                  <a:lnTo>
                    <a:pt x="107290" y="149089"/>
                  </a:lnTo>
                  <a:lnTo>
                    <a:pt x="111743" y="160631"/>
                  </a:lnTo>
                  <a:lnTo>
                    <a:pt x="127981" y="180982"/>
                  </a:lnTo>
                  <a:lnTo>
                    <a:pt x="151190" y="193791"/>
                  </a:lnTo>
                  <a:lnTo>
                    <a:pt x="190500" y="207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SMARTInkShape-8114"/>
            <p:cNvSpPr/>
            <p:nvPr>
              <p:custDataLst>
                <p:tags r:id="rId34"/>
              </p:custDataLst>
            </p:nvPr>
          </p:nvSpPr>
          <p:spPr>
            <a:xfrm>
              <a:off x="3683000" y="1936750"/>
              <a:ext cx="67159" cy="50801"/>
            </a:xfrm>
            <a:custGeom>
              <a:avLst/>
              <a:gdLst/>
              <a:ahLst/>
              <a:cxnLst/>
              <a:rect l="0" t="0" r="0" b="0"/>
              <a:pathLst>
                <a:path w="67159" h="50801">
                  <a:moveTo>
                    <a:pt x="63500" y="0"/>
                  </a:moveTo>
                  <a:lnTo>
                    <a:pt x="63500" y="0"/>
                  </a:lnTo>
                  <a:lnTo>
                    <a:pt x="66871" y="0"/>
                  </a:lnTo>
                  <a:lnTo>
                    <a:pt x="67158" y="706"/>
                  </a:lnTo>
                  <a:lnTo>
                    <a:pt x="65596" y="3371"/>
                  </a:lnTo>
                  <a:lnTo>
                    <a:pt x="21589" y="35974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SMARTInkShape-8115"/>
            <p:cNvSpPr/>
            <p:nvPr>
              <p:custDataLst>
                <p:tags r:id="rId35"/>
              </p:custDataLst>
            </p:nvPr>
          </p:nvSpPr>
          <p:spPr>
            <a:xfrm>
              <a:off x="3573230" y="1818466"/>
              <a:ext cx="85340" cy="143685"/>
            </a:xfrm>
            <a:custGeom>
              <a:avLst/>
              <a:gdLst/>
              <a:ahLst/>
              <a:cxnLst/>
              <a:rect l="0" t="0" r="0" b="0"/>
              <a:pathLst>
                <a:path w="85340" h="143685">
                  <a:moveTo>
                    <a:pt x="8170" y="29384"/>
                  </a:moveTo>
                  <a:lnTo>
                    <a:pt x="8170" y="29384"/>
                  </a:lnTo>
                  <a:lnTo>
                    <a:pt x="1428" y="26013"/>
                  </a:lnTo>
                  <a:lnTo>
                    <a:pt x="147" y="23609"/>
                  </a:lnTo>
                  <a:lnTo>
                    <a:pt x="0" y="20595"/>
                  </a:lnTo>
                  <a:lnTo>
                    <a:pt x="606" y="17174"/>
                  </a:lnTo>
                  <a:lnTo>
                    <a:pt x="8806" y="9611"/>
                  </a:lnTo>
                  <a:lnTo>
                    <a:pt x="14944" y="5619"/>
                  </a:lnTo>
                  <a:lnTo>
                    <a:pt x="40438" y="0"/>
                  </a:lnTo>
                  <a:lnTo>
                    <a:pt x="56378" y="2448"/>
                  </a:lnTo>
                  <a:lnTo>
                    <a:pt x="69107" y="8241"/>
                  </a:lnTo>
                  <a:lnTo>
                    <a:pt x="77116" y="15518"/>
                  </a:lnTo>
                  <a:lnTo>
                    <a:pt x="78123" y="19435"/>
                  </a:lnTo>
                  <a:lnTo>
                    <a:pt x="77383" y="23456"/>
                  </a:lnTo>
                  <a:lnTo>
                    <a:pt x="75479" y="27549"/>
                  </a:lnTo>
                  <a:lnTo>
                    <a:pt x="53555" y="47915"/>
                  </a:lnTo>
                  <a:lnTo>
                    <a:pt x="33109" y="62625"/>
                  </a:lnTo>
                  <a:lnTo>
                    <a:pt x="31852" y="64950"/>
                  </a:lnTo>
                  <a:lnTo>
                    <a:pt x="31719" y="67206"/>
                  </a:lnTo>
                  <a:lnTo>
                    <a:pt x="32336" y="69415"/>
                  </a:lnTo>
                  <a:lnTo>
                    <a:pt x="34158" y="70888"/>
                  </a:lnTo>
                  <a:lnTo>
                    <a:pt x="69304" y="82451"/>
                  </a:lnTo>
                  <a:lnTo>
                    <a:pt x="74326" y="85928"/>
                  </a:lnTo>
                  <a:lnTo>
                    <a:pt x="81788" y="95437"/>
                  </a:lnTo>
                  <a:lnTo>
                    <a:pt x="84765" y="100936"/>
                  </a:lnTo>
                  <a:lnTo>
                    <a:pt x="85339" y="106013"/>
                  </a:lnTo>
                  <a:lnTo>
                    <a:pt x="82213" y="115417"/>
                  </a:lnTo>
                  <a:lnTo>
                    <a:pt x="65778" y="132016"/>
                  </a:lnTo>
                  <a:lnTo>
                    <a:pt x="46270" y="14368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SMARTInkShape-8116"/>
            <p:cNvSpPr/>
            <p:nvPr>
              <p:custDataLst>
                <p:tags r:id="rId36"/>
              </p:custDataLst>
            </p:nvPr>
          </p:nvSpPr>
          <p:spPr>
            <a:xfrm>
              <a:off x="3346450" y="1693844"/>
              <a:ext cx="181902" cy="198457"/>
            </a:xfrm>
            <a:custGeom>
              <a:avLst/>
              <a:gdLst/>
              <a:ahLst/>
              <a:cxnLst/>
              <a:rect l="0" t="0" r="0" b="0"/>
              <a:pathLst>
                <a:path w="181902" h="198457">
                  <a:moveTo>
                    <a:pt x="0" y="14306"/>
                  </a:moveTo>
                  <a:lnTo>
                    <a:pt x="0" y="14306"/>
                  </a:lnTo>
                  <a:lnTo>
                    <a:pt x="26515" y="0"/>
                  </a:lnTo>
                  <a:lnTo>
                    <a:pt x="54894" y="33"/>
                  </a:lnTo>
                  <a:lnTo>
                    <a:pt x="74256" y="8433"/>
                  </a:lnTo>
                  <a:lnTo>
                    <a:pt x="83371" y="14624"/>
                  </a:lnTo>
                  <a:lnTo>
                    <a:pt x="106312" y="46934"/>
                  </a:lnTo>
                  <a:lnTo>
                    <a:pt x="110515" y="73728"/>
                  </a:lnTo>
                  <a:lnTo>
                    <a:pt x="109659" y="87787"/>
                  </a:lnTo>
                  <a:lnTo>
                    <a:pt x="97421" y="114698"/>
                  </a:lnTo>
                  <a:lnTo>
                    <a:pt x="64849" y="153648"/>
                  </a:lnTo>
                  <a:lnTo>
                    <a:pt x="40110" y="175013"/>
                  </a:lnTo>
                  <a:lnTo>
                    <a:pt x="19708" y="184509"/>
                  </a:lnTo>
                  <a:lnTo>
                    <a:pt x="13845" y="184925"/>
                  </a:lnTo>
                  <a:lnTo>
                    <a:pt x="10640" y="183085"/>
                  </a:lnTo>
                  <a:lnTo>
                    <a:pt x="9211" y="179742"/>
                  </a:lnTo>
                  <a:lnTo>
                    <a:pt x="30794" y="151440"/>
                  </a:lnTo>
                  <a:lnTo>
                    <a:pt x="71840" y="111775"/>
                  </a:lnTo>
                  <a:lnTo>
                    <a:pt x="116379" y="68742"/>
                  </a:lnTo>
                  <a:lnTo>
                    <a:pt x="157485" y="31454"/>
                  </a:lnTo>
                  <a:lnTo>
                    <a:pt x="181836" y="9645"/>
                  </a:lnTo>
                  <a:lnTo>
                    <a:pt x="181901" y="9787"/>
                  </a:lnTo>
                  <a:lnTo>
                    <a:pt x="138597" y="57236"/>
                  </a:lnTo>
                  <a:lnTo>
                    <a:pt x="120865" y="84186"/>
                  </a:lnTo>
                  <a:lnTo>
                    <a:pt x="110632" y="112627"/>
                  </a:lnTo>
                  <a:lnTo>
                    <a:pt x="110444" y="125714"/>
                  </a:lnTo>
                  <a:lnTo>
                    <a:pt x="117759" y="149663"/>
                  </a:lnTo>
                  <a:lnTo>
                    <a:pt x="136064" y="170185"/>
                  </a:lnTo>
                  <a:lnTo>
                    <a:pt x="171450" y="1984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SMARTInkShape-8117"/>
            <p:cNvSpPr/>
            <p:nvPr>
              <p:custDataLst>
                <p:tags r:id="rId37"/>
              </p:custDataLst>
            </p:nvPr>
          </p:nvSpPr>
          <p:spPr>
            <a:xfrm>
              <a:off x="3092450" y="1930400"/>
              <a:ext cx="82551" cy="50801"/>
            </a:xfrm>
            <a:custGeom>
              <a:avLst/>
              <a:gdLst/>
              <a:ahLst/>
              <a:cxnLst/>
              <a:rect l="0" t="0" r="0" b="0"/>
              <a:pathLst>
                <a:path w="82551" h="50801">
                  <a:moveTo>
                    <a:pt x="82550" y="0"/>
                  </a:moveTo>
                  <a:lnTo>
                    <a:pt x="82550" y="0"/>
                  </a:lnTo>
                  <a:lnTo>
                    <a:pt x="43576" y="26732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SMARTInkShape-Group1491"/>
          <p:cNvGrpSpPr/>
          <p:nvPr/>
        </p:nvGrpSpPr>
        <p:grpSpPr>
          <a:xfrm>
            <a:off x="1524000" y="1533556"/>
            <a:ext cx="958851" cy="427718"/>
            <a:chOff x="1524000" y="1533556"/>
            <a:chExt cx="958851" cy="427718"/>
          </a:xfrm>
        </p:grpSpPr>
        <p:sp>
          <p:nvSpPr>
            <p:cNvPr id="469" name="SMARTInkShape-8118"/>
            <p:cNvSpPr/>
            <p:nvPr>
              <p:custDataLst>
                <p:tags r:id="rId19"/>
              </p:custDataLst>
            </p:nvPr>
          </p:nvSpPr>
          <p:spPr>
            <a:xfrm>
              <a:off x="2451100" y="1879600"/>
              <a:ext cx="31751" cy="31751"/>
            </a:xfrm>
            <a:custGeom>
              <a:avLst/>
              <a:gdLst/>
              <a:ahLst/>
              <a:cxnLst/>
              <a:rect l="0" t="0" r="0" b="0"/>
              <a:pathLst>
                <a:path w="31751" h="31751">
                  <a:moveTo>
                    <a:pt x="31750" y="0"/>
                  </a:moveTo>
                  <a:lnTo>
                    <a:pt x="31750" y="0"/>
                  </a:lnTo>
                  <a:lnTo>
                    <a:pt x="28379" y="6742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SMARTInkShape-8119"/>
            <p:cNvSpPr/>
            <p:nvPr>
              <p:custDataLst>
                <p:tags r:id="rId20"/>
              </p:custDataLst>
            </p:nvPr>
          </p:nvSpPr>
          <p:spPr>
            <a:xfrm>
              <a:off x="2400639" y="1803400"/>
              <a:ext cx="12362" cy="82551"/>
            </a:xfrm>
            <a:custGeom>
              <a:avLst/>
              <a:gdLst/>
              <a:ahLst/>
              <a:cxnLst/>
              <a:rect l="0" t="0" r="0" b="0"/>
              <a:pathLst>
                <a:path w="12362" h="82551">
                  <a:moveTo>
                    <a:pt x="12361" y="0"/>
                  </a:moveTo>
                  <a:lnTo>
                    <a:pt x="12361" y="0"/>
                  </a:lnTo>
                  <a:lnTo>
                    <a:pt x="8990" y="3371"/>
                  </a:lnTo>
                  <a:lnTo>
                    <a:pt x="3522" y="15580"/>
                  </a:lnTo>
                  <a:lnTo>
                    <a:pt x="0" y="51053"/>
                  </a:lnTo>
                  <a:lnTo>
                    <a:pt x="6011" y="82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SMARTInkShape-8120"/>
            <p:cNvSpPr/>
            <p:nvPr>
              <p:custDataLst>
                <p:tags r:id="rId21"/>
              </p:custDataLst>
            </p:nvPr>
          </p:nvSpPr>
          <p:spPr>
            <a:xfrm>
              <a:off x="2133600" y="1673439"/>
              <a:ext cx="196851" cy="202472"/>
            </a:xfrm>
            <a:custGeom>
              <a:avLst/>
              <a:gdLst/>
              <a:ahLst/>
              <a:cxnLst/>
              <a:rect l="0" t="0" r="0" b="0"/>
              <a:pathLst>
                <a:path w="196851" h="202472">
                  <a:moveTo>
                    <a:pt x="0" y="9311"/>
                  </a:moveTo>
                  <a:lnTo>
                    <a:pt x="0" y="9311"/>
                  </a:lnTo>
                  <a:lnTo>
                    <a:pt x="3371" y="5940"/>
                  </a:lnTo>
                  <a:lnTo>
                    <a:pt x="18951" y="3844"/>
                  </a:lnTo>
                  <a:lnTo>
                    <a:pt x="33588" y="8998"/>
                  </a:lnTo>
                  <a:lnTo>
                    <a:pt x="50206" y="20461"/>
                  </a:lnTo>
                  <a:lnTo>
                    <a:pt x="69350" y="39666"/>
                  </a:lnTo>
                  <a:lnTo>
                    <a:pt x="89849" y="81021"/>
                  </a:lnTo>
                  <a:lnTo>
                    <a:pt x="94496" y="112679"/>
                  </a:lnTo>
                  <a:lnTo>
                    <a:pt x="94747" y="129023"/>
                  </a:lnTo>
                  <a:lnTo>
                    <a:pt x="85619" y="158472"/>
                  </a:lnTo>
                  <a:lnTo>
                    <a:pt x="70508" y="182849"/>
                  </a:lnTo>
                  <a:lnTo>
                    <a:pt x="54385" y="198387"/>
                  </a:lnTo>
                  <a:lnTo>
                    <a:pt x="47546" y="201684"/>
                  </a:lnTo>
                  <a:lnTo>
                    <a:pt x="41575" y="202471"/>
                  </a:lnTo>
                  <a:lnTo>
                    <a:pt x="36183" y="201584"/>
                  </a:lnTo>
                  <a:lnTo>
                    <a:pt x="34000" y="195349"/>
                  </a:lnTo>
                  <a:lnTo>
                    <a:pt x="38375" y="159605"/>
                  </a:lnTo>
                  <a:lnTo>
                    <a:pt x="54879" y="112561"/>
                  </a:lnTo>
                  <a:lnTo>
                    <a:pt x="74485" y="77072"/>
                  </a:lnTo>
                  <a:lnTo>
                    <a:pt x="109323" y="31505"/>
                  </a:lnTo>
                  <a:lnTo>
                    <a:pt x="136344" y="8047"/>
                  </a:lnTo>
                  <a:lnTo>
                    <a:pt x="151013" y="0"/>
                  </a:lnTo>
                  <a:lnTo>
                    <a:pt x="152181" y="2398"/>
                  </a:lnTo>
                  <a:lnTo>
                    <a:pt x="149716" y="14470"/>
                  </a:lnTo>
                  <a:lnTo>
                    <a:pt x="127201" y="61104"/>
                  </a:lnTo>
                  <a:lnTo>
                    <a:pt x="110832" y="101954"/>
                  </a:lnTo>
                  <a:lnTo>
                    <a:pt x="108760" y="125745"/>
                  </a:lnTo>
                  <a:lnTo>
                    <a:pt x="113954" y="146196"/>
                  </a:lnTo>
                  <a:lnTo>
                    <a:pt x="118303" y="155601"/>
                  </a:lnTo>
                  <a:lnTo>
                    <a:pt x="124730" y="161871"/>
                  </a:lnTo>
                  <a:lnTo>
                    <a:pt x="141278" y="168838"/>
                  </a:lnTo>
                  <a:lnTo>
                    <a:pt x="162273" y="168171"/>
                  </a:lnTo>
                  <a:lnTo>
                    <a:pt x="196850" y="16171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SMARTInkShape-8121"/>
            <p:cNvSpPr/>
            <p:nvPr>
              <p:custDataLst>
                <p:tags r:id="rId22"/>
              </p:custDataLst>
            </p:nvPr>
          </p:nvSpPr>
          <p:spPr>
            <a:xfrm>
              <a:off x="1956235" y="1533556"/>
              <a:ext cx="110951" cy="427718"/>
            </a:xfrm>
            <a:custGeom>
              <a:avLst/>
              <a:gdLst/>
              <a:ahLst/>
              <a:cxnLst/>
              <a:rect l="0" t="0" r="0" b="0"/>
              <a:pathLst>
                <a:path w="110951" h="427718">
                  <a:moveTo>
                    <a:pt x="107515" y="3144"/>
                  </a:moveTo>
                  <a:lnTo>
                    <a:pt x="107515" y="3144"/>
                  </a:lnTo>
                  <a:lnTo>
                    <a:pt x="66070" y="0"/>
                  </a:lnTo>
                  <a:lnTo>
                    <a:pt x="43940" y="3863"/>
                  </a:lnTo>
                  <a:lnTo>
                    <a:pt x="17025" y="17939"/>
                  </a:lnTo>
                  <a:lnTo>
                    <a:pt x="4738" y="29475"/>
                  </a:lnTo>
                  <a:lnTo>
                    <a:pt x="1602" y="36926"/>
                  </a:lnTo>
                  <a:lnTo>
                    <a:pt x="0" y="54612"/>
                  </a:lnTo>
                  <a:lnTo>
                    <a:pt x="4088" y="62856"/>
                  </a:lnTo>
                  <a:lnTo>
                    <a:pt x="30774" y="85277"/>
                  </a:lnTo>
                  <a:lnTo>
                    <a:pt x="78036" y="115898"/>
                  </a:lnTo>
                  <a:lnTo>
                    <a:pt x="95824" y="130163"/>
                  </a:lnTo>
                  <a:lnTo>
                    <a:pt x="108434" y="145910"/>
                  </a:lnTo>
                  <a:lnTo>
                    <a:pt x="110950" y="153354"/>
                  </a:lnTo>
                  <a:lnTo>
                    <a:pt x="109982" y="167271"/>
                  </a:lnTo>
                  <a:lnTo>
                    <a:pt x="99204" y="182393"/>
                  </a:lnTo>
                  <a:lnTo>
                    <a:pt x="54915" y="222763"/>
                  </a:lnTo>
                  <a:lnTo>
                    <a:pt x="25956" y="253426"/>
                  </a:lnTo>
                  <a:lnTo>
                    <a:pt x="24920" y="258193"/>
                  </a:lnTo>
                  <a:lnTo>
                    <a:pt x="25641" y="262782"/>
                  </a:lnTo>
                  <a:lnTo>
                    <a:pt x="45288" y="301924"/>
                  </a:lnTo>
                  <a:lnTo>
                    <a:pt x="44346" y="320085"/>
                  </a:lnTo>
                  <a:lnTo>
                    <a:pt x="34000" y="352228"/>
                  </a:lnTo>
                  <a:lnTo>
                    <a:pt x="12619" y="399514"/>
                  </a:lnTo>
                  <a:lnTo>
                    <a:pt x="11952" y="414258"/>
                  </a:lnTo>
                  <a:lnTo>
                    <a:pt x="15584" y="419742"/>
                  </a:lnTo>
                  <a:lnTo>
                    <a:pt x="29027" y="427717"/>
                  </a:lnTo>
                  <a:lnTo>
                    <a:pt x="73284" y="426061"/>
                  </a:lnTo>
                  <a:lnTo>
                    <a:pt x="107515" y="4222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SMARTInkShape-8122"/>
            <p:cNvSpPr/>
            <p:nvPr>
              <p:custDataLst>
                <p:tags r:id="rId23"/>
              </p:custDataLst>
            </p:nvPr>
          </p:nvSpPr>
          <p:spPr>
            <a:xfrm>
              <a:off x="1567953" y="1816100"/>
              <a:ext cx="121148" cy="23636"/>
            </a:xfrm>
            <a:custGeom>
              <a:avLst/>
              <a:gdLst/>
              <a:ahLst/>
              <a:cxnLst/>
              <a:rect l="0" t="0" r="0" b="0"/>
              <a:pathLst>
                <a:path w="121148" h="23636">
                  <a:moveTo>
                    <a:pt x="13197" y="12700"/>
                  </a:moveTo>
                  <a:lnTo>
                    <a:pt x="13197" y="12700"/>
                  </a:lnTo>
                  <a:lnTo>
                    <a:pt x="811" y="21428"/>
                  </a:lnTo>
                  <a:lnTo>
                    <a:pt x="0" y="22752"/>
                  </a:lnTo>
                  <a:lnTo>
                    <a:pt x="166" y="23635"/>
                  </a:lnTo>
                  <a:lnTo>
                    <a:pt x="39446" y="14912"/>
                  </a:lnTo>
                  <a:lnTo>
                    <a:pt x="79191" y="7568"/>
                  </a:lnTo>
                  <a:lnTo>
                    <a:pt x="12114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SMARTInkShape-8123"/>
            <p:cNvSpPr/>
            <p:nvPr>
              <p:custDataLst>
                <p:tags r:id="rId24"/>
              </p:custDataLst>
            </p:nvPr>
          </p:nvSpPr>
          <p:spPr>
            <a:xfrm>
              <a:off x="1524000" y="1714500"/>
              <a:ext cx="158751" cy="12701"/>
            </a:xfrm>
            <a:custGeom>
              <a:avLst/>
              <a:gdLst/>
              <a:ahLst/>
              <a:cxnLst/>
              <a:rect l="0" t="0" r="0" b="0"/>
              <a:pathLst>
                <a:path w="158751" h="12701">
                  <a:moveTo>
                    <a:pt x="0" y="12700"/>
                  </a:moveTo>
                  <a:lnTo>
                    <a:pt x="0" y="12700"/>
                  </a:lnTo>
                  <a:lnTo>
                    <a:pt x="40399" y="7630"/>
                  </a:lnTo>
                  <a:lnTo>
                    <a:pt x="73223" y="3861"/>
                  </a:lnTo>
                  <a:lnTo>
                    <a:pt x="107568" y="1716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SMARTInkShape-Group1492"/>
          <p:cNvGrpSpPr/>
          <p:nvPr/>
        </p:nvGrpSpPr>
        <p:grpSpPr>
          <a:xfrm>
            <a:off x="930971" y="1578414"/>
            <a:ext cx="262830" cy="440887"/>
            <a:chOff x="930971" y="1578414"/>
            <a:chExt cx="262830" cy="440887"/>
          </a:xfrm>
        </p:grpSpPr>
        <p:sp>
          <p:nvSpPr>
            <p:cNvPr id="476" name="SMARTInkShape-8124"/>
            <p:cNvSpPr/>
            <p:nvPr>
              <p:custDataLst>
                <p:tags r:id="rId17"/>
              </p:custDataLst>
            </p:nvPr>
          </p:nvSpPr>
          <p:spPr>
            <a:xfrm>
              <a:off x="1174750" y="1898650"/>
              <a:ext cx="19051" cy="120651"/>
            </a:xfrm>
            <a:custGeom>
              <a:avLst/>
              <a:gdLst/>
              <a:ahLst/>
              <a:cxnLst/>
              <a:rect l="0" t="0" r="0" b="0"/>
              <a:pathLst>
                <a:path w="19051" h="120651">
                  <a:moveTo>
                    <a:pt x="19050" y="0"/>
                  </a:moveTo>
                  <a:lnTo>
                    <a:pt x="19050" y="0"/>
                  </a:lnTo>
                  <a:lnTo>
                    <a:pt x="13980" y="37576"/>
                  </a:lnTo>
                  <a:lnTo>
                    <a:pt x="6185" y="83701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SMARTInkShape-8125"/>
            <p:cNvSpPr/>
            <p:nvPr>
              <p:custDataLst>
                <p:tags r:id="rId18"/>
              </p:custDataLst>
            </p:nvPr>
          </p:nvSpPr>
          <p:spPr>
            <a:xfrm>
              <a:off x="930971" y="1578414"/>
              <a:ext cx="161230" cy="314685"/>
            </a:xfrm>
            <a:custGeom>
              <a:avLst/>
              <a:gdLst/>
              <a:ahLst/>
              <a:cxnLst/>
              <a:rect l="0" t="0" r="0" b="0"/>
              <a:pathLst>
                <a:path w="161230" h="314685">
                  <a:moveTo>
                    <a:pt x="161229" y="72586"/>
                  </a:moveTo>
                  <a:lnTo>
                    <a:pt x="161229" y="72586"/>
                  </a:lnTo>
                  <a:lnTo>
                    <a:pt x="157858" y="42079"/>
                  </a:lnTo>
                  <a:lnTo>
                    <a:pt x="142278" y="18783"/>
                  </a:lnTo>
                  <a:lnTo>
                    <a:pt x="113045" y="749"/>
                  </a:lnTo>
                  <a:lnTo>
                    <a:pt x="100884" y="0"/>
                  </a:lnTo>
                  <a:lnTo>
                    <a:pt x="74202" y="6694"/>
                  </a:lnTo>
                  <a:lnTo>
                    <a:pt x="31413" y="29701"/>
                  </a:lnTo>
                  <a:lnTo>
                    <a:pt x="11576" y="50703"/>
                  </a:lnTo>
                  <a:lnTo>
                    <a:pt x="4310" y="62231"/>
                  </a:lnTo>
                  <a:lnTo>
                    <a:pt x="0" y="84447"/>
                  </a:lnTo>
                  <a:lnTo>
                    <a:pt x="826" y="95310"/>
                  </a:lnTo>
                  <a:lnTo>
                    <a:pt x="18844" y="130825"/>
                  </a:lnTo>
                  <a:lnTo>
                    <a:pt x="49896" y="161416"/>
                  </a:lnTo>
                  <a:lnTo>
                    <a:pt x="89279" y="188355"/>
                  </a:lnTo>
                  <a:lnTo>
                    <a:pt x="128857" y="214211"/>
                  </a:lnTo>
                  <a:lnTo>
                    <a:pt x="145195" y="235014"/>
                  </a:lnTo>
                  <a:lnTo>
                    <a:pt x="150540" y="246488"/>
                  </a:lnTo>
                  <a:lnTo>
                    <a:pt x="151281" y="256959"/>
                  </a:lnTo>
                  <a:lnTo>
                    <a:pt x="144578" y="276120"/>
                  </a:lnTo>
                  <a:lnTo>
                    <a:pt x="128428" y="292162"/>
                  </a:lnTo>
                  <a:lnTo>
                    <a:pt x="105729" y="304937"/>
                  </a:lnTo>
                  <a:lnTo>
                    <a:pt x="64038" y="314684"/>
                  </a:lnTo>
                  <a:lnTo>
                    <a:pt x="36084" y="313730"/>
                  </a:lnTo>
                  <a:lnTo>
                    <a:pt x="32643" y="312371"/>
                  </a:lnTo>
                  <a:lnTo>
                    <a:pt x="27879" y="30753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9" name="SMARTInkShape-8126"/>
          <p:cNvSpPr/>
          <p:nvPr>
            <p:custDataLst>
              <p:tags r:id="rId7"/>
            </p:custDataLst>
          </p:nvPr>
        </p:nvSpPr>
        <p:spPr>
          <a:xfrm>
            <a:off x="768350" y="953143"/>
            <a:ext cx="3816351" cy="183508"/>
          </a:xfrm>
          <a:custGeom>
            <a:avLst/>
            <a:gdLst/>
            <a:ahLst/>
            <a:cxnLst/>
            <a:rect l="0" t="0" r="0" b="0"/>
            <a:pathLst>
              <a:path w="3816351" h="183508">
                <a:moveTo>
                  <a:pt x="0" y="183507"/>
                </a:moveTo>
                <a:lnTo>
                  <a:pt x="0" y="183507"/>
                </a:lnTo>
                <a:lnTo>
                  <a:pt x="30287" y="174073"/>
                </a:lnTo>
                <a:lnTo>
                  <a:pt x="67788" y="169201"/>
                </a:lnTo>
                <a:lnTo>
                  <a:pt x="98815" y="166209"/>
                </a:lnTo>
                <a:lnTo>
                  <a:pt x="137137" y="162803"/>
                </a:lnTo>
                <a:lnTo>
                  <a:pt x="180325" y="159121"/>
                </a:lnTo>
                <a:lnTo>
                  <a:pt x="238750" y="153138"/>
                </a:lnTo>
                <a:lnTo>
                  <a:pt x="307333" y="145622"/>
                </a:lnTo>
                <a:lnTo>
                  <a:pt x="382689" y="137084"/>
                </a:lnTo>
                <a:lnTo>
                  <a:pt x="474554" y="127158"/>
                </a:lnTo>
                <a:lnTo>
                  <a:pt x="577425" y="116308"/>
                </a:lnTo>
                <a:lnTo>
                  <a:pt x="687633" y="104841"/>
                </a:lnTo>
                <a:lnTo>
                  <a:pt x="818961" y="92963"/>
                </a:lnTo>
                <a:lnTo>
                  <a:pt x="964368" y="80811"/>
                </a:lnTo>
                <a:lnTo>
                  <a:pt x="1119162" y="68476"/>
                </a:lnTo>
                <a:lnTo>
                  <a:pt x="1287975" y="57431"/>
                </a:lnTo>
                <a:lnTo>
                  <a:pt x="1466133" y="47245"/>
                </a:lnTo>
                <a:lnTo>
                  <a:pt x="1650522" y="37632"/>
                </a:lnTo>
                <a:lnTo>
                  <a:pt x="1841181" y="29107"/>
                </a:lnTo>
                <a:lnTo>
                  <a:pt x="2036021" y="21307"/>
                </a:lnTo>
                <a:lnTo>
                  <a:pt x="2233647" y="13990"/>
                </a:lnTo>
                <a:lnTo>
                  <a:pt x="2436659" y="8407"/>
                </a:lnTo>
                <a:lnTo>
                  <a:pt x="2643262" y="3979"/>
                </a:lnTo>
                <a:lnTo>
                  <a:pt x="2852258" y="322"/>
                </a:lnTo>
                <a:lnTo>
                  <a:pt x="3052266" y="0"/>
                </a:lnTo>
                <a:lnTo>
                  <a:pt x="3246283" y="1902"/>
                </a:lnTo>
                <a:lnTo>
                  <a:pt x="3436305" y="5287"/>
                </a:lnTo>
                <a:lnTo>
                  <a:pt x="3562987" y="7544"/>
                </a:lnTo>
                <a:lnTo>
                  <a:pt x="3816350" y="1205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SMARTInkShape-Group1494"/>
          <p:cNvGrpSpPr/>
          <p:nvPr/>
        </p:nvGrpSpPr>
        <p:grpSpPr>
          <a:xfrm>
            <a:off x="2826348" y="488950"/>
            <a:ext cx="831253" cy="209551"/>
            <a:chOff x="2826348" y="488950"/>
            <a:chExt cx="831253" cy="209551"/>
          </a:xfrm>
        </p:grpSpPr>
        <p:sp>
          <p:nvSpPr>
            <p:cNvPr id="480" name="SMARTInkShape-8127"/>
            <p:cNvSpPr/>
            <p:nvPr>
              <p:custDataLst>
                <p:tags r:id="rId13"/>
              </p:custDataLst>
            </p:nvPr>
          </p:nvSpPr>
          <p:spPr>
            <a:xfrm>
              <a:off x="3401927" y="491439"/>
              <a:ext cx="255674" cy="190950"/>
            </a:xfrm>
            <a:custGeom>
              <a:avLst/>
              <a:gdLst/>
              <a:ahLst/>
              <a:cxnLst/>
              <a:rect l="0" t="0" r="0" b="0"/>
              <a:pathLst>
                <a:path w="255674" h="190950">
                  <a:moveTo>
                    <a:pt x="8023" y="48311"/>
                  </a:moveTo>
                  <a:lnTo>
                    <a:pt x="8023" y="48311"/>
                  </a:lnTo>
                  <a:lnTo>
                    <a:pt x="1281" y="41569"/>
                  </a:lnTo>
                  <a:lnTo>
                    <a:pt x="0" y="38172"/>
                  </a:lnTo>
                  <a:lnTo>
                    <a:pt x="459" y="30634"/>
                  </a:lnTo>
                  <a:lnTo>
                    <a:pt x="8659" y="22581"/>
                  </a:lnTo>
                  <a:lnTo>
                    <a:pt x="43662" y="5912"/>
                  </a:lnTo>
                  <a:lnTo>
                    <a:pt x="75654" y="0"/>
                  </a:lnTo>
                  <a:lnTo>
                    <a:pt x="93114" y="2380"/>
                  </a:lnTo>
                  <a:lnTo>
                    <a:pt x="100734" y="4991"/>
                  </a:lnTo>
                  <a:lnTo>
                    <a:pt x="106519" y="10258"/>
                  </a:lnTo>
                  <a:lnTo>
                    <a:pt x="114828" y="25519"/>
                  </a:lnTo>
                  <a:lnTo>
                    <a:pt x="114504" y="35233"/>
                  </a:lnTo>
                  <a:lnTo>
                    <a:pt x="99859" y="69836"/>
                  </a:lnTo>
                  <a:lnTo>
                    <a:pt x="74196" y="109644"/>
                  </a:lnTo>
                  <a:lnTo>
                    <a:pt x="43646" y="153533"/>
                  </a:lnTo>
                  <a:lnTo>
                    <a:pt x="35144" y="170571"/>
                  </a:lnTo>
                  <a:lnTo>
                    <a:pt x="33718" y="182847"/>
                  </a:lnTo>
                  <a:lnTo>
                    <a:pt x="37853" y="186685"/>
                  </a:lnTo>
                  <a:lnTo>
                    <a:pt x="53736" y="190949"/>
                  </a:lnTo>
                  <a:lnTo>
                    <a:pt x="99963" y="189979"/>
                  </a:lnTo>
                  <a:lnTo>
                    <a:pt x="140137" y="188886"/>
                  </a:lnTo>
                  <a:lnTo>
                    <a:pt x="181746" y="187694"/>
                  </a:lnTo>
                  <a:lnTo>
                    <a:pt x="219054" y="184813"/>
                  </a:lnTo>
                  <a:lnTo>
                    <a:pt x="255673" y="1816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SMARTInkShape-8128"/>
            <p:cNvSpPr/>
            <p:nvPr>
              <p:custDataLst>
                <p:tags r:id="rId14"/>
              </p:custDataLst>
            </p:nvPr>
          </p:nvSpPr>
          <p:spPr>
            <a:xfrm>
              <a:off x="3136900" y="635000"/>
              <a:ext cx="171451" cy="31751"/>
            </a:xfrm>
            <a:custGeom>
              <a:avLst/>
              <a:gdLst/>
              <a:ahLst/>
              <a:cxnLst/>
              <a:rect l="0" t="0" r="0" b="0"/>
              <a:pathLst>
                <a:path w="171451" h="31751">
                  <a:moveTo>
                    <a:pt x="0" y="31750"/>
                  </a:moveTo>
                  <a:lnTo>
                    <a:pt x="0" y="31750"/>
                  </a:lnTo>
                  <a:lnTo>
                    <a:pt x="34637" y="30339"/>
                  </a:lnTo>
                  <a:lnTo>
                    <a:pt x="67135" y="25008"/>
                  </a:lnTo>
                  <a:lnTo>
                    <a:pt x="106979" y="16054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SMARTInkShape-8129"/>
            <p:cNvSpPr/>
            <p:nvPr>
              <p:custDataLst>
                <p:tags r:id="rId15"/>
              </p:custDataLst>
            </p:nvPr>
          </p:nvSpPr>
          <p:spPr>
            <a:xfrm>
              <a:off x="3154130" y="577850"/>
              <a:ext cx="141521" cy="3372"/>
            </a:xfrm>
            <a:custGeom>
              <a:avLst/>
              <a:gdLst/>
              <a:ahLst/>
              <a:cxnLst/>
              <a:rect l="0" t="0" r="0" b="0"/>
              <a:pathLst>
                <a:path w="141521" h="3372">
                  <a:moveTo>
                    <a:pt x="8170" y="0"/>
                  </a:moveTo>
                  <a:lnTo>
                    <a:pt x="8170" y="0"/>
                  </a:lnTo>
                  <a:lnTo>
                    <a:pt x="1428" y="0"/>
                  </a:lnTo>
                  <a:lnTo>
                    <a:pt x="147" y="706"/>
                  </a:lnTo>
                  <a:lnTo>
                    <a:pt x="0" y="1881"/>
                  </a:lnTo>
                  <a:lnTo>
                    <a:pt x="606" y="3371"/>
                  </a:lnTo>
                  <a:lnTo>
                    <a:pt x="46868" y="932"/>
                  </a:lnTo>
                  <a:lnTo>
                    <a:pt x="92778" y="276"/>
                  </a:lnTo>
                  <a:lnTo>
                    <a:pt x="1415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SMARTInkShape-8130"/>
            <p:cNvSpPr/>
            <p:nvPr>
              <p:custDataLst>
                <p:tags r:id="rId16"/>
              </p:custDataLst>
            </p:nvPr>
          </p:nvSpPr>
          <p:spPr>
            <a:xfrm>
              <a:off x="2826348" y="488950"/>
              <a:ext cx="177203" cy="209551"/>
            </a:xfrm>
            <a:custGeom>
              <a:avLst/>
              <a:gdLst/>
              <a:ahLst/>
              <a:cxnLst/>
              <a:rect l="0" t="0" r="0" b="0"/>
              <a:pathLst>
                <a:path w="177203" h="209551">
                  <a:moveTo>
                    <a:pt x="164502" y="0"/>
                  </a:moveTo>
                  <a:lnTo>
                    <a:pt x="164502" y="0"/>
                  </a:lnTo>
                  <a:lnTo>
                    <a:pt x="164502" y="3371"/>
                  </a:lnTo>
                  <a:lnTo>
                    <a:pt x="153657" y="37590"/>
                  </a:lnTo>
                  <a:lnTo>
                    <a:pt x="136359" y="80596"/>
                  </a:lnTo>
                  <a:lnTo>
                    <a:pt x="108813" y="123520"/>
                  </a:lnTo>
                  <a:lnTo>
                    <a:pt x="74859" y="157092"/>
                  </a:lnTo>
                  <a:lnTo>
                    <a:pt x="52929" y="171183"/>
                  </a:lnTo>
                  <a:lnTo>
                    <a:pt x="42848" y="174094"/>
                  </a:lnTo>
                  <a:lnTo>
                    <a:pt x="24120" y="173566"/>
                  </a:lnTo>
                  <a:lnTo>
                    <a:pt x="16587" y="168627"/>
                  </a:lnTo>
                  <a:lnTo>
                    <a:pt x="4452" y="151851"/>
                  </a:lnTo>
                  <a:lnTo>
                    <a:pt x="0" y="130284"/>
                  </a:lnTo>
                  <a:lnTo>
                    <a:pt x="1785" y="108704"/>
                  </a:lnTo>
                  <a:lnTo>
                    <a:pt x="9633" y="92057"/>
                  </a:lnTo>
                  <a:lnTo>
                    <a:pt x="15395" y="86771"/>
                  </a:lnTo>
                  <a:lnTo>
                    <a:pt x="29323" y="80898"/>
                  </a:lnTo>
                  <a:lnTo>
                    <a:pt x="46802" y="83933"/>
                  </a:lnTo>
                  <a:lnTo>
                    <a:pt x="67035" y="94453"/>
                  </a:lnTo>
                  <a:lnTo>
                    <a:pt x="108874" y="133820"/>
                  </a:lnTo>
                  <a:lnTo>
                    <a:pt x="138148" y="175776"/>
                  </a:lnTo>
                  <a:lnTo>
                    <a:pt x="177202" y="209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SMARTInkShape-Group1495"/>
          <p:cNvGrpSpPr/>
          <p:nvPr/>
        </p:nvGrpSpPr>
        <p:grpSpPr>
          <a:xfrm>
            <a:off x="1836872" y="412796"/>
            <a:ext cx="252279" cy="457155"/>
            <a:chOff x="1836872" y="412796"/>
            <a:chExt cx="252279" cy="457155"/>
          </a:xfrm>
        </p:grpSpPr>
        <p:sp>
          <p:nvSpPr>
            <p:cNvPr id="485" name="SMARTInkShape-8131"/>
            <p:cNvSpPr/>
            <p:nvPr>
              <p:custDataLst>
                <p:tags r:id="rId11"/>
              </p:custDataLst>
            </p:nvPr>
          </p:nvSpPr>
          <p:spPr>
            <a:xfrm>
              <a:off x="1898650" y="749300"/>
              <a:ext cx="190501" cy="120651"/>
            </a:xfrm>
            <a:custGeom>
              <a:avLst/>
              <a:gdLst/>
              <a:ahLst/>
              <a:cxnLst/>
              <a:rect l="0" t="0" r="0" b="0"/>
              <a:pathLst>
                <a:path w="190501" h="120651">
                  <a:moveTo>
                    <a:pt x="190500" y="0"/>
                  </a:moveTo>
                  <a:lnTo>
                    <a:pt x="190500" y="0"/>
                  </a:lnTo>
                  <a:lnTo>
                    <a:pt x="147827" y="30417"/>
                  </a:lnTo>
                  <a:lnTo>
                    <a:pt x="109680" y="53030"/>
                  </a:lnTo>
                  <a:lnTo>
                    <a:pt x="66856" y="79073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SMARTInkShape-8132"/>
            <p:cNvSpPr/>
            <p:nvPr>
              <p:custDataLst>
                <p:tags r:id="rId12"/>
              </p:custDataLst>
            </p:nvPr>
          </p:nvSpPr>
          <p:spPr>
            <a:xfrm>
              <a:off x="1836872" y="412796"/>
              <a:ext cx="157029" cy="292055"/>
            </a:xfrm>
            <a:custGeom>
              <a:avLst/>
              <a:gdLst/>
              <a:ahLst/>
              <a:cxnLst/>
              <a:rect l="0" t="0" r="0" b="0"/>
              <a:pathLst>
                <a:path w="157029" h="292055">
                  <a:moveTo>
                    <a:pt x="157028" y="12654"/>
                  </a:moveTo>
                  <a:lnTo>
                    <a:pt x="157028" y="12654"/>
                  </a:lnTo>
                  <a:lnTo>
                    <a:pt x="150286" y="5912"/>
                  </a:lnTo>
                  <a:lnTo>
                    <a:pt x="141331" y="2602"/>
                  </a:lnTo>
                  <a:lnTo>
                    <a:pt x="102044" y="303"/>
                  </a:lnTo>
                  <a:lnTo>
                    <a:pt x="61370" y="23"/>
                  </a:lnTo>
                  <a:lnTo>
                    <a:pt x="50922" y="0"/>
                  </a:lnTo>
                  <a:lnTo>
                    <a:pt x="35552" y="5619"/>
                  </a:lnTo>
                  <a:lnTo>
                    <a:pt x="18964" y="20682"/>
                  </a:lnTo>
                  <a:lnTo>
                    <a:pt x="14186" y="26473"/>
                  </a:lnTo>
                  <a:lnTo>
                    <a:pt x="4089" y="58219"/>
                  </a:lnTo>
                  <a:lnTo>
                    <a:pt x="0" y="95535"/>
                  </a:lnTo>
                  <a:lnTo>
                    <a:pt x="2982" y="139589"/>
                  </a:lnTo>
                  <a:lnTo>
                    <a:pt x="6184" y="166374"/>
                  </a:lnTo>
                  <a:lnTo>
                    <a:pt x="7782" y="170167"/>
                  </a:lnTo>
                  <a:lnTo>
                    <a:pt x="9553" y="171991"/>
                  </a:lnTo>
                  <a:lnTo>
                    <a:pt x="11439" y="172501"/>
                  </a:lnTo>
                  <a:lnTo>
                    <a:pt x="13402" y="172135"/>
                  </a:lnTo>
                  <a:lnTo>
                    <a:pt x="23033" y="167184"/>
                  </a:lnTo>
                  <a:lnTo>
                    <a:pt x="53200" y="165335"/>
                  </a:lnTo>
                  <a:lnTo>
                    <a:pt x="77189" y="168508"/>
                  </a:lnTo>
                  <a:lnTo>
                    <a:pt x="98800" y="177288"/>
                  </a:lnTo>
                  <a:lnTo>
                    <a:pt x="115238" y="192197"/>
                  </a:lnTo>
                  <a:lnTo>
                    <a:pt x="120815" y="205810"/>
                  </a:lnTo>
                  <a:lnTo>
                    <a:pt x="122303" y="213392"/>
                  </a:lnTo>
                  <a:lnTo>
                    <a:pt x="121178" y="220562"/>
                  </a:lnTo>
                  <a:lnTo>
                    <a:pt x="114284" y="234174"/>
                  </a:lnTo>
                  <a:lnTo>
                    <a:pt x="91760" y="257109"/>
                  </a:lnTo>
                  <a:lnTo>
                    <a:pt x="48886" y="279298"/>
                  </a:lnTo>
                  <a:lnTo>
                    <a:pt x="10978" y="29205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SMARTInkShape-Group1496"/>
          <p:cNvGrpSpPr/>
          <p:nvPr/>
        </p:nvGrpSpPr>
        <p:grpSpPr>
          <a:xfrm>
            <a:off x="1041400" y="496778"/>
            <a:ext cx="558801" cy="224278"/>
            <a:chOff x="1041400" y="496778"/>
            <a:chExt cx="558801" cy="224278"/>
          </a:xfrm>
        </p:grpSpPr>
        <p:sp>
          <p:nvSpPr>
            <p:cNvPr id="488" name="SMARTInkShape-8133"/>
            <p:cNvSpPr/>
            <p:nvPr>
              <p:custDataLst>
                <p:tags r:id="rId8"/>
              </p:custDataLst>
            </p:nvPr>
          </p:nvSpPr>
          <p:spPr>
            <a:xfrm>
              <a:off x="1389683" y="635000"/>
              <a:ext cx="210518" cy="31489"/>
            </a:xfrm>
            <a:custGeom>
              <a:avLst/>
              <a:gdLst/>
              <a:ahLst/>
              <a:cxnLst/>
              <a:rect l="0" t="0" r="0" b="0"/>
              <a:pathLst>
                <a:path w="210518" h="31489">
                  <a:moveTo>
                    <a:pt x="7317" y="25400"/>
                  </a:moveTo>
                  <a:lnTo>
                    <a:pt x="7317" y="25400"/>
                  </a:lnTo>
                  <a:lnTo>
                    <a:pt x="575" y="28771"/>
                  </a:lnTo>
                  <a:lnTo>
                    <a:pt x="0" y="29764"/>
                  </a:lnTo>
                  <a:lnTo>
                    <a:pt x="1028" y="30426"/>
                  </a:lnTo>
                  <a:lnTo>
                    <a:pt x="26301" y="31488"/>
                  </a:lnTo>
                  <a:lnTo>
                    <a:pt x="61380" y="27871"/>
                  </a:lnTo>
                  <a:lnTo>
                    <a:pt x="107545" y="20854"/>
                  </a:lnTo>
                  <a:lnTo>
                    <a:pt x="132697" y="16019"/>
                  </a:lnTo>
                  <a:lnTo>
                    <a:pt x="175930" y="7120"/>
                  </a:lnTo>
                  <a:lnTo>
                    <a:pt x="21051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SMARTInkShape-8134"/>
            <p:cNvSpPr/>
            <p:nvPr>
              <p:custDataLst>
                <p:tags r:id="rId9"/>
              </p:custDataLst>
            </p:nvPr>
          </p:nvSpPr>
          <p:spPr>
            <a:xfrm>
              <a:off x="1383908" y="552450"/>
              <a:ext cx="152793" cy="25401"/>
            </a:xfrm>
            <a:custGeom>
              <a:avLst/>
              <a:gdLst/>
              <a:ahLst/>
              <a:cxnLst/>
              <a:rect l="0" t="0" r="0" b="0"/>
              <a:pathLst>
                <a:path w="152793" h="25401">
                  <a:moveTo>
                    <a:pt x="6742" y="25400"/>
                  </a:moveTo>
                  <a:lnTo>
                    <a:pt x="6742" y="25400"/>
                  </a:lnTo>
                  <a:lnTo>
                    <a:pt x="0" y="25400"/>
                  </a:lnTo>
                  <a:lnTo>
                    <a:pt x="12662" y="22029"/>
                  </a:lnTo>
                  <a:lnTo>
                    <a:pt x="48869" y="16562"/>
                  </a:lnTo>
                  <a:lnTo>
                    <a:pt x="86849" y="10653"/>
                  </a:lnTo>
                  <a:lnTo>
                    <a:pt x="15279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SMARTInkShape-8135"/>
            <p:cNvSpPr/>
            <p:nvPr>
              <p:custDataLst>
                <p:tags r:id="rId10"/>
              </p:custDataLst>
            </p:nvPr>
          </p:nvSpPr>
          <p:spPr>
            <a:xfrm>
              <a:off x="1041400" y="496778"/>
              <a:ext cx="184151" cy="224278"/>
            </a:xfrm>
            <a:custGeom>
              <a:avLst/>
              <a:gdLst/>
              <a:ahLst/>
              <a:cxnLst/>
              <a:rect l="0" t="0" r="0" b="0"/>
              <a:pathLst>
                <a:path w="184151" h="224278">
                  <a:moveTo>
                    <a:pt x="0" y="49322"/>
                  </a:moveTo>
                  <a:lnTo>
                    <a:pt x="0" y="49322"/>
                  </a:lnTo>
                  <a:lnTo>
                    <a:pt x="4364" y="93780"/>
                  </a:lnTo>
                  <a:lnTo>
                    <a:pt x="5762" y="132266"/>
                  </a:lnTo>
                  <a:lnTo>
                    <a:pt x="6176" y="173538"/>
                  </a:lnTo>
                  <a:lnTo>
                    <a:pt x="8197" y="210397"/>
                  </a:lnTo>
                  <a:lnTo>
                    <a:pt x="9698" y="213855"/>
                  </a:lnTo>
                  <a:lnTo>
                    <a:pt x="9993" y="215455"/>
                  </a:lnTo>
                  <a:lnTo>
                    <a:pt x="9484" y="215816"/>
                  </a:lnTo>
                  <a:lnTo>
                    <a:pt x="8439" y="215352"/>
                  </a:lnTo>
                  <a:lnTo>
                    <a:pt x="7468" y="176297"/>
                  </a:lnTo>
                  <a:lnTo>
                    <a:pt x="9904" y="139151"/>
                  </a:lnTo>
                  <a:lnTo>
                    <a:pt x="17102" y="94891"/>
                  </a:lnTo>
                  <a:lnTo>
                    <a:pt x="28062" y="51936"/>
                  </a:lnTo>
                  <a:lnTo>
                    <a:pt x="42341" y="21086"/>
                  </a:lnTo>
                  <a:lnTo>
                    <a:pt x="58094" y="5022"/>
                  </a:lnTo>
                  <a:lnTo>
                    <a:pt x="66246" y="739"/>
                  </a:lnTo>
                  <a:lnTo>
                    <a:pt x="74503" y="0"/>
                  </a:lnTo>
                  <a:lnTo>
                    <a:pt x="91203" y="4823"/>
                  </a:lnTo>
                  <a:lnTo>
                    <a:pt x="119843" y="29552"/>
                  </a:lnTo>
                  <a:lnTo>
                    <a:pt x="143929" y="67061"/>
                  </a:lnTo>
                  <a:lnTo>
                    <a:pt x="155926" y="98834"/>
                  </a:lnTo>
                  <a:lnTo>
                    <a:pt x="164550" y="132711"/>
                  </a:lnTo>
                  <a:lnTo>
                    <a:pt x="168700" y="177433"/>
                  </a:lnTo>
                  <a:lnTo>
                    <a:pt x="167902" y="215138"/>
                  </a:lnTo>
                  <a:lnTo>
                    <a:pt x="169085" y="221249"/>
                  </a:lnTo>
                  <a:lnTo>
                    <a:pt x="171284" y="223912"/>
                  </a:lnTo>
                  <a:lnTo>
                    <a:pt x="174162" y="224277"/>
                  </a:lnTo>
                  <a:lnTo>
                    <a:pt x="184150" y="22077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08661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2</Words>
  <Application>Microsoft Office PowerPoint</Application>
  <PresentationFormat>Custom</PresentationFormat>
  <Paragraphs>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Anshul  Gandhi</dc:creator>
  <cp:lastModifiedBy>anshul</cp:lastModifiedBy>
  <cp:revision>17</cp:revision>
  <dcterms:created xsi:type="dcterms:W3CDTF">2019-01-30T20:54:36Z</dcterms:created>
  <dcterms:modified xsi:type="dcterms:W3CDTF">2019-02-25T22:57:46Z</dcterms:modified>
</cp:coreProperties>
</file>